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gif" ContentType="image/gi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tags/tag1.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0"/>
  </p:notesMasterIdLst>
  <p:handoutMasterIdLst>
    <p:handoutMasterId r:id="rId91"/>
  </p:handoutMasterIdLst>
  <p:sldIdLst>
    <p:sldId id="256" r:id="rId2"/>
    <p:sldId id="257" r:id="rId3"/>
    <p:sldId id="13387" r:id="rId4"/>
    <p:sldId id="13388" r:id="rId5"/>
    <p:sldId id="13389" r:id="rId6"/>
    <p:sldId id="13390" r:id="rId7"/>
    <p:sldId id="13391" r:id="rId8"/>
    <p:sldId id="13392" r:id="rId9"/>
    <p:sldId id="13393" r:id="rId10"/>
    <p:sldId id="13394" r:id="rId11"/>
    <p:sldId id="13396" r:id="rId12"/>
    <p:sldId id="13398" r:id="rId13"/>
    <p:sldId id="13402" r:id="rId14"/>
    <p:sldId id="13403" r:id="rId15"/>
    <p:sldId id="13405" r:id="rId16"/>
    <p:sldId id="13406" r:id="rId17"/>
    <p:sldId id="13407" r:id="rId18"/>
    <p:sldId id="13408" r:id="rId19"/>
    <p:sldId id="13409" r:id="rId20"/>
    <p:sldId id="13411" r:id="rId21"/>
    <p:sldId id="13413" r:id="rId22"/>
    <p:sldId id="13416" r:id="rId23"/>
    <p:sldId id="13417" r:id="rId24"/>
    <p:sldId id="13418" r:id="rId25"/>
    <p:sldId id="13422" r:id="rId26"/>
    <p:sldId id="13423" r:id="rId27"/>
    <p:sldId id="13425" r:id="rId28"/>
    <p:sldId id="13426" r:id="rId29"/>
    <p:sldId id="13427" r:id="rId30"/>
    <p:sldId id="13430" r:id="rId31"/>
    <p:sldId id="13432" r:id="rId32"/>
    <p:sldId id="13433" r:id="rId33"/>
    <p:sldId id="13435" r:id="rId34"/>
    <p:sldId id="13436" r:id="rId35"/>
    <p:sldId id="13438" r:id="rId36"/>
    <p:sldId id="13441" r:id="rId37"/>
    <p:sldId id="13442" r:id="rId38"/>
    <p:sldId id="13443" r:id="rId39"/>
    <p:sldId id="13445" r:id="rId40"/>
    <p:sldId id="13518" r:id="rId41"/>
    <p:sldId id="13448" r:id="rId42"/>
    <p:sldId id="13450" r:id="rId43"/>
    <p:sldId id="13452" r:id="rId44"/>
    <p:sldId id="13453" r:id="rId45"/>
    <p:sldId id="13454" r:id="rId46"/>
    <p:sldId id="13455" r:id="rId47"/>
    <p:sldId id="13456" r:id="rId48"/>
    <p:sldId id="13457" r:id="rId49"/>
    <p:sldId id="13458" r:id="rId50"/>
    <p:sldId id="13461" r:id="rId51"/>
    <p:sldId id="13464" r:id="rId52"/>
    <p:sldId id="13466" r:id="rId53"/>
    <p:sldId id="13468" r:id="rId54"/>
    <p:sldId id="13471" r:id="rId55"/>
    <p:sldId id="13472" r:id="rId56"/>
    <p:sldId id="13473" r:id="rId57"/>
    <p:sldId id="13474" r:id="rId58"/>
    <p:sldId id="13475" r:id="rId59"/>
    <p:sldId id="13476" r:id="rId60"/>
    <p:sldId id="13479" r:id="rId61"/>
    <p:sldId id="13482" r:id="rId62"/>
    <p:sldId id="13484" r:id="rId63"/>
    <p:sldId id="13519" r:id="rId64"/>
    <p:sldId id="13486" r:id="rId65"/>
    <p:sldId id="13488" r:id="rId66"/>
    <p:sldId id="13489" r:id="rId67"/>
    <p:sldId id="13491" r:id="rId68"/>
    <p:sldId id="13492" r:id="rId69"/>
    <p:sldId id="13493" r:id="rId70"/>
    <p:sldId id="13494" r:id="rId71"/>
    <p:sldId id="13495" r:id="rId72"/>
    <p:sldId id="13496" r:id="rId73"/>
    <p:sldId id="13497" r:id="rId74"/>
    <p:sldId id="13498" r:id="rId75"/>
    <p:sldId id="13499" r:id="rId76"/>
    <p:sldId id="13501" r:id="rId77"/>
    <p:sldId id="13503" r:id="rId78"/>
    <p:sldId id="13505" r:id="rId79"/>
    <p:sldId id="13506" r:id="rId80"/>
    <p:sldId id="13507" r:id="rId81"/>
    <p:sldId id="13509" r:id="rId82"/>
    <p:sldId id="13510" r:id="rId83"/>
    <p:sldId id="13511" r:id="rId84"/>
    <p:sldId id="13512" r:id="rId85"/>
    <p:sldId id="13514" r:id="rId86"/>
    <p:sldId id="13516" r:id="rId87"/>
    <p:sldId id="13520" r:id="rId88"/>
    <p:sldId id="12916" r:id="rId8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CC"/>
    <a:srgbClr val="CCFFFF"/>
    <a:srgbClr val="00FFFF"/>
    <a:srgbClr val="9900CC"/>
    <a:srgbClr val="FF9933"/>
    <a:srgbClr val="FF6600"/>
    <a:srgbClr val="3859CD"/>
    <a:srgbClr val="235EB8"/>
    <a:srgbClr val="21509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中度样式 1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D7AC3CCA-C797-4891-BE02-D94E43425B78}" styleName="中度样式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69012ECD-51FC-41F1-AA8D-1B2483CD663E}" styleName="浅色样式 2 - 强调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525" autoAdjust="0"/>
    <p:restoredTop sz="90657" autoAdjust="0"/>
  </p:normalViewPr>
  <p:slideViewPr>
    <p:cSldViewPr snapToGrid="0">
      <p:cViewPr varScale="1">
        <p:scale>
          <a:sx n="88" d="100"/>
          <a:sy n="88" d="100"/>
        </p:scale>
        <p:origin x="100" y="124"/>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50" d="100"/>
          <a:sy n="50" d="100"/>
        </p:scale>
        <p:origin x="2170" y="4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notesMaster" Target="notesMasters/notesMaster1.xml"/><Relationship Id="rId95"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image" Target="../media/image12.emf"/></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image" Target="../media/image14.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16.emf"/></Relationships>
</file>

<file path=ppt/drawings/_rels/vmlDrawing15.v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image" Target="../media/image17.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19.emf"/></Relationships>
</file>

<file path=ppt/drawings/_rels/vmlDrawing17.v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image" Target="../media/image20.emf"/></Relationships>
</file>

<file path=ppt/drawings/_rels/vmlDrawing18.v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image" Target="../media/image22.emf"/></Relationships>
</file>

<file path=ppt/drawings/_rels/vmlDrawing19.v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25.emf"/><Relationship Id="rId1" Type="http://schemas.openxmlformats.org/officeDocument/2006/relationships/image" Target="../media/image24.emf"/><Relationship Id="rId4" Type="http://schemas.openxmlformats.org/officeDocument/2006/relationships/image" Target="../media/image27.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28.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29.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30.e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31.emf"/></Relationships>
</file>

<file path=ppt/drawings/_rels/vmlDrawing24.v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image" Target="../media/image33.emf"/><Relationship Id="rId1" Type="http://schemas.openxmlformats.org/officeDocument/2006/relationships/image" Target="../media/image32.e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33.e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35.emf"/></Relationships>
</file>

<file path=ppt/drawings/_rels/vmlDrawing27.v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image" Target="../media/image37.emf"/><Relationship Id="rId1" Type="http://schemas.openxmlformats.org/officeDocument/2006/relationships/image" Target="../media/image36.emf"/><Relationship Id="rId4" Type="http://schemas.openxmlformats.org/officeDocument/2006/relationships/image" Target="../media/image39.e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40.e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4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30.v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image" Target="../media/image43.emf"/><Relationship Id="rId1" Type="http://schemas.openxmlformats.org/officeDocument/2006/relationships/image" Target="../media/image42.emf"/><Relationship Id="rId4" Type="http://schemas.openxmlformats.org/officeDocument/2006/relationships/image" Target="../media/image45.e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46.emf"/></Relationships>
</file>

<file path=ppt/drawings/_rels/vmlDrawing32.v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image" Target="../media/image47.emf"/></Relationships>
</file>

<file path=ppt/drawings/_rels/vmlDrawing33.v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image" Target="../media/image50.emf"/><Relationship Id="rId1" Type="http://schemas.openxmlformats.org/officeDocument/2006/relationships/image" Target="../media/image49.emf"/></Relationships>
</file>

<file path=ppt/drawings/_rels/vmlDrawing34.vml.rels><?xml version="1.0" encoding="UTF-8" standalone="yes"?>
<Relationships xmlns="http://schemas.openxmlformats.org/package/2006/relationships"><Relationship Id="rId1" Type="http://schemas.openxmlformats.org/officeDocument/2006/relationships/image" Target="../media/image52.emf"/></Relationships>
</file>

<file path=ppt/drawings/_rels/vmlDrawing35.v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image" Target="../media/image54.emf"/><Relationship Id="rId1" Type="http://schemas.openxmlformats.org/officeDocument/2006/relationships/image" Target="../media/image53.emf"/></Relationships>
</file>

<file path=ppt/drawings/_rels/vmlDrawing36.vml.rels><?xml version="1.0" encoding="UTF-8" standalone="yes"?>
<Relationships xmlns="http://schemas.openxmlformats.org/package/2006/relationships"><Relationship Id="rId1" Type="http://schemas.openxmlformats.org/officeDocument/2006/relationships/image" Target="../media/image56.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image" Target="../media/image8.e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image" Target="../media/image10.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0.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712FEFA-4CF6-42CD-8AC5-F0FC5957747C}" type="datetimeFigureOut">
              <a:rPr lang="zh-CN" altLang="en-US" smtClean="0"/>
              <a:t>2019/12/3</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B36BC40-F3CD-440F-B27F-814FE367BE88}" type="slidenum">
              <a:rPr lang="zh-CN" altLang="en-US" smtClean="0"/>
              <a:t>‹#›</a:t>
            </a:fld>
            <a:endParaRPr lang="zh-CN" altLang="en-US"/>
          </a:p>
        </p:txBody>
      </p:sp>
    </p:spTree>
    <p:extLst>
      <p:ext uri="{BB962C8B-B14F-4D97-AF65-F5344CB8AC3E}">
        <p14:creationId xmlns:p14="http://schemas.microsoft.com/office/powerpoint/2010/main" val="153456690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F079CA2-57DC-4771-8296-C0E13116A7DC}" type="datetimeFigureOut">
              <a:rPr lang="zh-CN" altLang="en-US" smtClean="0"/>
              <a:t>2019/12/3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7A476D3-0A9C-4304-A2B4-0F4285B21607}" type="slidenum">
              <a:rPr lang="zh-CN" altLang="en-US" smtClean="0"/>
              <a:t>‹#›</a:t>
            </a:fld>
            <a:endParaRPr lang="zh-CN" altLang="en-US"/>
          </a:p>
        </p:txBody>
      </p:sp>
    </p:spTree>
    <p:extLst>
      <p:ext uri="{BB962C8B-B14F-4D97-AF65-F5344CB8AC3E}">
        <p14:creationId xmlns:p14="http://schemas.microsoft.com/office/powerpoint/2010/main" val="4458863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3</a:t>
            </a:fld>
            <a:endParaRPr lang="zh-CN" altLang="en-US"/>
          </a:p>
        </p:txBody>
      </p:sp>
    </p:spTree>
    <p:extLst>
      <p:ext uri="{BB962C8B-B14F-4D97-AF65-F5344CB8AC3E}">
        <p14:creationId xmlns:p14="http://schemas.microsoft.com/office/powerpoint/2010/main" val="38853917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12</a:t>
            </a:fld>
            <a:endParaRPr lang="zh-CN" altLang="en-US"/>
          </a:p>
        </p:txBody>
      </p:sp>
    </p:spTree>
    <p:extLst>
      <p:ext uri="{BB962C8B-B14F-4D97-AF65-F5344CB8AC3E}">
        <p14:creationId xmlns:p14="http://schemas.microsoft.com/office/powerpoint/2010/main" val="13908412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13</a:t>
            </a:fld>
            <a:endParaRPr lang="zh-CN" altLang="en-US"/>
          </a:p>
        </p:txBody>
      </p:sp>
    </p:spTree>
    <p:extLst>
      <p:ext uri="{BB962C8B-B14F-4D97-AF65-F5344CB8AC3E}">
        <p14:creationId xmlns:p14="http://schemas.microsoft.com/office/powerpoint/2010/main" val="21098722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14</a:t>
            </a:fld>
            <a:endParaRPr lang="zh-CN" altLang="en-US"/>
          </a:p>
        </p:txBody>
      </p:sp>
    </p:spTree>
    <p:extLst>
      <p:ext uri="{BB962C8B-B14F-4D97-AF65-F5344CB8AC3E}">
        <p14:creationId xmlns:p14="http://schemas.microsoft.com/office/powerpoint/2010/main" val="12332488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15</a:t>
            </a:fld>
            <a:endParaRPr lang="zh-CN" altLang="en-US"/>
          </a:p>
        </p:txBody>
      </p:sp>
    </p:spTree>
    <p:extLst>
      <p:ext uri="{BB962C8B-B14F-4D97-AF65-F5344CB8AC3E}">
        <p14:creationId xmlns:p14="http://schemas.microsoft.com/office/powerpoint/2010/main" val="21877709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16</a:t>
            </a:fld>
            <a:endParaRPr lang="zh-CN" altLang="en-US"/>
          </a:p>
        </p:txBody>
      </p:sp>
    </p:spTree>
    <p:extLst>
      <p:ext uri="{BB962C8B-B14F-4D97-AF65-F5344CB8AC3E}">
        <p14:creationId xmlns:p14="http://schemas.microsoft.com/office/powerpoint/2010/main" val="38419483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17</a:t>
            </a:fld>
            <a:endParaRPr lang="zh-CN" altLang="en-US"/>
          </a:p>
        </p:txBody>
      </p:sp>
    </p:spTree>
    <p:extLst>
      <p:ext uri="{BB962C8B-B14F-4D97-AF65-F5344CB8AC3E}">
        <p14:creationId xmlns:p14="http://schemas.microsoft.com/office/powerpoint/2010/main" val="7302141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18</a:t>
            </a:fld>
            <a:endParaRPr lang="zh-CN" altLang="en-US"/>
          </a:p>
        </p:txBody>
      </p:sp>
    </p:spTree>
    <p:extLst>
      <p:ext uri="{BB962C8B-B14F-4D97-AF65-F5344CB8AC3E}">
        <p14:creationId xmlns:p14="http://schemas.microsoft.com/office/powerpoint/2010/main" val="36703797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19</a:t>
            </a:fld>
            <a:endParaRPr lang="zh-CN" altLang="en-US"/>
          </a:p>
        </p:txBody>
      </p:sp>
    </p:spTree>
    <p:extLst>
      <p:ext uri="{BB962C8B-B14F-4D97-AF65-F5344CB8AC3E}">
        <p14:creationId xmlns:p14="http://schemas.microsoft.com/office/powerpoint/2010/main" val="5117797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20</a:t>
            </a:fld>
            <a:endParaRPr lang="zh-CN" altLang="en-US"/>
          </a:p>
        </p:txBody>
      </p:sp>
    </p:spTree>
    <p:extLst>
      <p:ext uri="{BB962C8B-B14F-4D97-AF65-F5344CB8AC3E}">
        <p14:creationId xmlns:p14="http://schemas.microsoft.com/office/powerpoint/2010/main" val="12396295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21</a:t>
            </a:fld>
            <a:endParaRPr lang="zh-CN" altLang="en-US"/>
          </a:p>
        </p:txBody>
      </p:sp>
    </p:spTree>
    <p:extLst>
      <p:ext uri="{BB962C8B-B14F-4D97-AF65-F5344CB8AC3E}">
        <p14:creationId xmlns:p14="http://schemas.microsoft.com/office/powerpoint/2010/main" val="42121426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4</a:t>
            </a:fld>
            <a:endParaRPr lang="zh-CN" altLang="en-US"/>
          </a:p>
        </p:txBody>
      </p:sp>
    </p:spTree>
    <p:extLst>
      <p:ext uri="{BB962C8B-B14F-4D97-AF65-F5344CB8AC3E}">
        <p14:creationId xmlns:p14="http://schemas.microsoft.com/office/powerpoint/2010/main" val="249809303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22</a:t>
            </a:fld>
            <a:endParaRPr lang="zh-CN" altLang="en-US"/>
          </a:p>
        </p:txBody>
      </p:sp>
    </p:spTree>
    <p:extLst>
      <p:ext uri="{BB962C8B-B14F-4D97-AF65-F5344CB8AC3E}">
        <p14:creationId xmlns:p14="http://schemas.microsoft.com/office/powerpoint/2010/main" val="21164791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23</a:t>
            </a:fld>
            <a:endParaRPr lang="zh-CN" altLang="en-US"/>
          </a:p>
        </p:txBody>
      </p:sp>
    </p:spTree>
    <p:extLst>
      <p:ext uri="{BB962C8B-B14F-4D97-AF65-F5344CB8AC3E}">
        <p14:creationId xmlns:p14="http://schemas.microsoft.com/office/powerpoint/2010/main" val="169578161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24</a:t>
            </a:fld>
            <a:endParaRPr lang="zh-CN" altLang="en-US"/>
          </a:p>
        </p:txBody>
      </p:sp>
    </p:spTree>
    <p:extLst>
      <p:ext uri="{BB962C8B-B14F-4D97-AF65-F5344CB8AC3E}">
        <p14:creationId xmlns:p14="http://schemas.microsoft.com/office/powerpoint/2010/main" val="33776556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25</a:t>
            </a:fld>
            <a:endParaRPr lang="zh-CN" altLang="en-US"/>
          </a:p>
        </p:txBody>
      </p:sp>
    </p:spTree>
    <p:extLst>
      <p:ext uri="{BB962C8B-B14F-4D97-AF65-F5344CB8AC3E}">
        <p14:creationId xmlns:p14="http://schemas.microsoft.com/office/powerpoint/2010/main" val="50981865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26</a:t>
            </a:fld>
            <a:endParaRPr lang="zh-CN" altLang="en-US"/>
          </a:p>
        </p:txBody>
      </p:sp>
    </p:spTree>
    <p:extLst>
      <p:ext uri="{BB962C8B-B14F-4D97-AF65-F5344CB8AC3E}">
        <p14:creationId xmlns:p14="http://schemas.microsoft.com/office/powerpoint/2010/main" val="411660007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27</a:t>
            </a:fld>
            <a:endParaRPr lang="zh-CN" altLang="en-US"/>
          </a:p>
        </p:txBody>
      </p:sp>
    </p:spTree>
    <p:extLst>
      <p:ext uri="{BB962C8B-B14F-4D97-AF65-F5344CB8AC3E}">
        <p14:creationId xmlns:p14="http://schemas.microsoft.com/office/powerpoint/2010/main" val="9499207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28</a:t>
            </a:fld>
            <a:endParaRPr lang="zh-CN" altLang="en-US"/>
          </a:p>
        </p:txBody>
      </p:sp>
    </p:spTree>
    <p:extLst>
      <p:ext uri="{BB962C8B-B14F-4D97-AF65-F5344CB8AC3E}">
        <p14:creationId xmlns:p14="http://schemas.microsoft.com/office/powerpoint/2010/main" val="418789188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29</a:t>
            </a:fld>
            <a:endParaRPr lang="zh-CN" altLang="en-US"/>
          </a:p>
        </p:txBody>
      </p:sp>
    </p:spTree>
    <p:extLst>
      <p:ext uri="{BB962C8B-B14F-4D97-AF65-F5344CB8AC3E}">
        <p14:creationId xmlns:p14="http://schemas.microsoft.com/office/powerpoint/2010/main" val="390215010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30</a:t>
            </a:fld>
            <a:endParaRPr lang="zh-CN" altLang="en-US"/>
          </a:p>
        </p:txBody>
      </p:sp>
    </p:spTree>
    <p:extLst>
      <p:ext uri="{BB962C8B-B14F-4D97-AF65-F5344CB8AC3E}">
        <p14:creationId xmlns:p14="http://schemas.microsoft.com/office/powerpoint/2010/main" val="13308239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31</a:t>
            </a:fld>
            <a:endParaRPr lang="zh-CN" altLang="en-US"/>
          </a:p>
        </p:txBody>
      </p:sp>
    </p:spTree>
    <p:extLst>
      <p:ext uri="{BB962C8B-B14F-4D97-AF65-F5344CB8AC3E}">
        <p14:creationId xmlns:p14="http://schemas.microsoft.com/office/powerpoint/2010/main" val="31446582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5</a:t>
            </a:fld>
            <a:endParaRPr lang="zh-CN" altLang="en-US"/>
          </a:p>
        </p:txBody>
      </p:sp>
    </p:spTree>
    <p:extLst>
      <p:ext uri="{BB962C8B-B14F-4D97-AF65-F5344CB8AC3E}">
        <p14:creationId xmlns:p14="http://schemas.microsoft.com/office/powerpoint/2010/main" val="356378038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32</a:t>
            </a:fld>
            <a:endParaRPr lang="zh-CN" altLang="en-US"/>
          </a:p>
        </p:txBody>
      </p:sp>
    </p:spTree>
    <p:extLst>
      <p:ext uri="{BB962C8B-B14F-4D97-AF65-F5344CB8AC3E}">
        <p14:creationId xmlns:p14="http://schemas.microsoft.com/office/powerpoint/2010/main" val="306451310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33</a:t>
            </a:fld>
            <a:endParaRPr lang="zh-CN" altLang="en-US"/>
          </a:p>
        </p:txBody>
      </p:sp>
    </p:spTree>
    <p:extLst>
      <p:ext uri="{BB962C8B-B14F-4D97-AF65-F5344CB8AC3E}">
        <p14:creationId xmlns:p14="http://schemas.microsoft.com/office/powerpoint/2010/main" val="260007156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34</a:t>
            </a:fld>
            <a:endParaRPr lang="zh-CN" altLang="en-US"/>
          </a:p>
        </p:txBody>
      </p:sp>
    </p:spTree>
    <p:extLst>
      <p:ext uri="{BB962C8B-B14F-4D97-AF65-F5344CB8AC3E}">
        <p14:creationId xmlns:p14="http://schemas.microsoft.com/office/powerpoint/2010/main" val="43404798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35</a:t>
            </a:fld>
            <a:endParaRPr lang="zh-CN" altLang="en-US"/>
          </a:p>
        </p:txBody>
      </p:sp>
    </p:spTree>
    <p:extLst>
      <p:ext uri="{BB962C8B-B14F-4D97-AF65-F5344CB8AC3E}">
        <p14:creationId xmlns:p14="http://schemas.microsoft.com/office/powerpoint/2010/main" val="123247658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36</a:t>
            </a:fld>
            <a:endParaRPr lang="zh-CN" altLang="en-US"/>
          </a:p>
        </p:txBody>
      </p:sp>
    </p:spTree>
    <p:extLst>
      <p:ext uri="{BB962C8B-B14F-4D97-AF65-F5344CB8AC3E}">
        <p14:creationId xmlns:p14="http://schemas.microsoft.com/office/powerpoint/2010/main" val="32278953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37</a:t>
            </a:fld>
            <a:endParaRPr lang="zh-CN" altLang="en-US"/>
          </a:p>
        </p:txBody>
      </p:sp>
    </p:spTree>
    <p:extLst>
      <p:ext uri="{BB962C8B-B14F-4D97-AF65-F5344CB8AC3E}">
        <p14:creationId xmlns:p14="http://schemas.microsoft.com/office/powerpoint/2010/main" val="84263649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38</a:t>
            </a:fld>
            <a:endParaRPr lang="zh-CN" altLang="en-US"/>
          </a:p>
        </p:txBody>
      </p:sp>
    </p:spTree>
    <p:extLst>
      <p:ext uri="{BB962C8B-B14F-4D97-AF65-F5344CB8AC3E}">
        <p14:creationId xmlns:p14="http://schemas.microsoft.com/office/powerpoint/2010/main" val="246993773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39</a:t>
            </a:fld>
            <a:endParaRPr lang="zh-CN" altLang="en-US"/>
          </a:p>
        </p:txBody>
      </p:sp>
    </p:spTree>
    <p:extLst>
      <p:ext uri="{BB962C8B-B14F-4D97-AF65-F5344CB8AC3E}">
        <p14:creationId xmlns:p14="http://schemas.microsoft.com/office/powerpoint/2010/main" val="250310140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40</a:t>
            </a:fld>
            <a:endParaRPr lang="zh-CN" altLang="en-US"/>
          </a:p>
        </p:txBody>
      </p:sp>
    </p:spTree>
    <p:extLst>
      <p:ext uri="{BB962C8B-B14F-4D97-AF65-F5344CB8AC3E}">
        <p14:creationId xmlns:p14="http://schemas.microsoft.com/office/powerpoint/2010/main" val="250310140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41</a:t>
            </a:fld>
            <a:endParaRPr lang="zh-CN" altLang="en-US"/>
          </a:p>
        </p:txBody>
      </p:sp>
    </p:spTree>
    <p:extLst>
      <p:ext uri="{BB962C8B-B14F-4D97-AF65-F5344CB8AC3E}">
        <p14:creationId xmlns:p14="http://schemas.microsoft.com/office/powerpoint/2010/main" val="14180243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6</a:t>
            </a:fld>
            <a:endParaRPr lang="zh-CN" altLang="en-US"/>
          </a:p>
        </p:txBody>
      </p:sp>
    </p:spTree>
    <p:extLst>
      <p:ext uri="{BB962C8B-B14F-4D97-AF65-F5344CB8AC3E}">
        <p14:creationId xmlns:p14="http://schemas.microsoft.com/office/powerpoint/2010/main" val="230523204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42</a:t>
            </a:fld>
            <a:endParaRPr lang="zh-CN" altLang="en-US"/>
          </a:p>
        </p:txBody>
      </p:sp>
    </p:spTree>
    <p:extLst>
      <p:ext uri="{BB962C8B-B14F-4D97-AF65-F5344CB8AC3E}">
        <p14:creationId xmlns:p14="http://schemas.microsoft.com/office/powerpoint/2010/main" val="28349182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43</a:t>
            </a:fld>
            <a:endParaRPr lang="zh-CN" altLang="en-US"/>
          </a:p>
        </p:txBody>
      </p:sp>
    </p:spTree>
    <p:extLst>
      <p:ext uri="{BB962C8B-B14F-4D97-AF65-F5344CB8AC3E}">
        <p14:creationId xmlns:p14="http://schemas.microsoft.com/office/powerpoint/2010/main" val="164747003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44</a:t>
            </a:fld>
            <a:endParaRPr lang="zh-CN" altLang="en-US"/>
          </a:p>
        </p:txBody>
      </p:sp>
    </p:spTree>
    <p:extLst>
      <p:ext uri="{BB962C8B-B14F-4D97-AF65-F5344CB8AC3E}">
        <p14:creationId xmlns:p14="http://schemas.microsoft.com/office/powerpoint/2010/main" val="410488499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45</a:t>
            </a:fld>
            <a:endParaRPr lang="zh-CN" altLang="en-US"/>
          </a:p>
        </p:txBody>
      </p:sp>
    </p:spTree>
    <p:extLst>
      <p:ext uri="{BB962C8B-B14F-4D97-AF65-F5344CB8AC3E}">
        <p14:creationId xmlns:p14="http://schemas.microsoft.com/office/powerpoint/2010/main" val="373436072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46</a:t>
            </a:fld>
            <a:endParaRPr lang="zh-CN" altLang="en-US"/>
          </a:p>
        </p:txBody>
      </p:sp>
    </p:spTree>
    <p:extLst>
      <p:ext uri="{BB962C8B-B14F-4D97-AF65-F5344CB8AC3E}">
        <p14:creationId xmlns:p14="http://schemas.microsoft.com/office/powerpoint/2010/main" val="48263398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47</a:t>
            </a:fld>
            <a:endParaRPr lang="zh-CN" altLang="en-US"/>
          </a:p>
        </p:txBody>
      </p:sp>
    </p:spTree>
    <p:extLst>
      <p:ext uri="{BB962C8B-B14F-4D97-AF65-F5344CB8AC3E}">
        <p14:creationId xmlns:p14="http://schemas.microsoft.com/office/powerpoint/2010/main" val="268539502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48</a:t>
            </a:fld>
            <a:endParaRPr lang="zh-CN" altLang="en-US"/>
          </a:p>
        </p:txBody>
      </p:sp>
    </p:spTree>
    <p:extLst>
      <p:ext uri="{BB962C8B-B14F-4D97-AF65-F5344CB8AC3E}">
        <p14:creationId xmlns:p14="http://schemas.microsoft.com/office/powerpoint/2010/main" val="130311687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49</a:t>
            </a:fld>
            <a:endParaRPr lang="zh-CN" altLang="en-US"/>
          </a:p>
        </p:txBody>
      </p:sp>
    </p:spTree>
    <p:extLst>
      <p:ext uri="{BB962C8B-B14F-4D97-AF65-F5344CB8AC3E}">
        <p14:creationId xmlns:p14="http://schemas.microsoft.com/office/powerpoint/2010/main" val="111606654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50</a:t>
            </a:fld>
            <a:endParaRPr lang="zh-CN" altLang="en-US"/>
          </a:p>
        </p:txBody>
      </p:sp>
    </p:spTree>
    <p:extLst>
      <p:ext uri="{BB962C8B-B14F-4D97-AF65-F5344CB8AC3E}">
        <p14:creationId xmlns:p14="http://schemas.microsoft.com/office/powerpoint/2010/main" val="401031239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51</a:t>
            </a:fld>
            <a:endParaRPr lang="zh-CN" altLang="en-US"/>
          </a:p>
        </p:txBody>
      </p:sp>
    </p:spTree>
    <p:extLst>
      <p:ext uri="{BB962C8B-B14F-4D97-AF65-F5344CB8AC3E}">
        <p14:creationId xmlns:p14="http://schemas.microsoft.com/office/powerpoint/2010/main" val="1616307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7</a:t>
            </a:fld>
            <a:endParaRPr lang="zh-CN" altLang="en-US"/>
          </a:p>
        </p:txBody>
      </p:sp>
    </p:spTree>
    <p:extLst>
      <p:ext uri="{BB962C8B-B14F-4D97-AF65-F5344CB8AC3E}">
        <p14:creationId xmlns:p14="http://schemas.microsoft.com/office/powerpoint/2010/main" val="268355885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52</a:t>
            </a:fld>
            <a:endParaRPr lang="zh-CN" altLang="en-US"/>
          </a:p>
        </p:txBody>
      </p:sp>
    </p:spTree>
    <p:extLst>
      <p:ext uri="{BB962C8B-B14F-4D97-AF65-F5344CB8AC3E}">
        <p14:creationId xmlns:p14="http://schemas.microsoft.com/office/powerpoint/2010/main" val="377448041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53</a:t>
            </a:fld>
            <a:endParaRPr lang="zh-CN" altLang="en-US"/>
          </a:p>
        </p:txBody>
      </p:sp>
    </p:spTree>
    <p:extLst>
      <p:ext uri="{BB962C8B-B14F-4D97-AF65-F5344CB8AC3E}">
        <p14:creationId xmlns:p14="http://schemas.microsoft.com/office/powerpoint/2010/main" val="11707892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54</a:t>
            </a:fld>
            <a:endParaRPr lang="zh-CN" altLang="en-US"/>
          </a:p>
        </p:txBody>
      </p:sp>
    </p:spTree>
    <p:extLst>
      <p:ext uri="{BB962C8B-B14F-4D97-AF65-F5344CB8AC3E}">
        <p14:creationId xmlns:p14="http://schemas.microsoft.com/office/powerpoint/2010/main" val="415469993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55</a:t>
            </a:fld>
            <a:endParaRPr lang="zh-CN" altLang="en-US"/>
          </a:p>
        </p:txBody>
      </p:sp>
    </p:spTree>
    <p:extLst>
      <p:ext uri="{BB962C8B-B14F-4D97-AF65-F5344CB8AC3E}">
        <p14:creationId xmlns:p14="http://schemas.microsoft.com/office/powerpoint/2010/main" val="134364854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56</a:t>
            </a:fld>
            <a:endParaRPr lang="zh-CN" altLang="en-US"/>
          </a:p>
        </p:txBody>
      </p:sp>
    </p:spTree>
    <p:extLst>
      <p:ext uri="{BB962C8B-B14F-4D97-AF65-F5344CB8AC3E}">
        <p14:creationId xmlns:p14="http://schemas.microsoft.com/office/powerpoint/2010/main" val="85874682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57</a:t>
            </a:fld>
            <a:endParaRPr lang="zh-CN" altLang="en-US"/>
          </a:p>
        </p:txBody>
      </p:sp>
    </p:spTree>
    <p:extLst>
      <p:ext uri="{BB962C8B-B14F-4D97-AF65-F5344CB8AC3E}">
        <p14:creationId xmlns:p14="http://schemas.microsoft.com/office/powerpoint/2010/main" val="155489960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58</a:t>
            </a:fld>
            <a:endParaRPr lang="zh-CN" altLang="en-US"/>
          </a:p>
        </p:txBody>
      </p:sp>
    </p:spTree>
    <p:extLst>
      <p:ext uri="{BB962C8B-B14F-4D97-AF65-F5344CB8AC3E}">
        <p14:creationId xmlns:p14="http://schemas.microsoft.com/office/powerpoint/2010/main" val="76116630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59</a:t>
            </a:fld>
            <a:endParaRPr lang="zh-CN" altLang="en-US"/>
          </a:p>
        </p:txBody>
      </p:sp>
    </p:spTree>
    <p:extLst>
      <p:ext uri="{BB962C8B-B14F-4D97-AF65-F5344CB8AC3E}">
        <p14:creationId xmlns:p14="http://schemas.microsoft.com/office/powerpoint/2010/main" val="148712999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60</a:t>
            </a:fld>
            <a:endParaRPr lang="zh-CN" altLang="en-US"/>
          </a:p>
        </p:txBody>
      </p:sp>
    </p:spTree>
    <p:extLst>
      <p:ext uri="{BB962C8B-B14F-4D97-AF65-F5344CB8AC3E}">
        <p14:creationId xmlns:p14="http://schemas.microsoft.com/office/powerpoint/2010/main" val="55300336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61</a:t>
            </a:fld>
            <a:endParaRPr lang="zh-CN" altLang="en-US"/>
          </a:p>
        </p:txBody>
      </p:sp>
    </p:spTree>
    <p:extLst>
      <p:ext uri="{BB962C8B-B14F-4D97-AF65-F5344CB8AC3E}">
        <p14:creationId xmlns:p14="http://schemas.microsoft.com/office/powerpoint/2010/main" val="9806652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8</a:t>
            </a:fld>
            <a:endParaRPr lang="zh-CN" altLang="en-US"/>
          </a:p>
        </p:txBody>
      </p:sp>
    </p:spTree>
    <p:extLst>
      <p:ext uri="{BB962C8B-B14F-4D97-AF65-F5344CB8AC3E}">
        <p14:creationId xmlns:p14="http://schemas.microsoft.com/office/powerpoint/2010/main" val="5483603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62</a:t>
            </a:fld>
            <a:endParaRPr lang="zh-CN" altLang="en-US"/>
          </a:p>
        </p:txBody>
      </p:sp>
    </p:spTree>
    <p:extLst>
      <p:ext uri="{BB962C8B-B14F-4D97-AF65-F5344CB8AC3E}">
        <p14:creationId xmlns:p14="http://schemas.microsoft.com/office/powerpoint/2010/main" val="256143991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63</a:t>
            </a:fld>
            <a:endParaRPr lang="zh-CN" altLang="en-US"/>
          </a:p>
        </p:txBody>
      </p:sp>
    </p:spTree>
    <p:extLst>
      <p:ext uri="{BB962C8B-B14F-4D97-AF65-F5344CB8AC3E}">
        <p14:creationId xmlns:p14="http://schemas.microsoft.com/office/powerpoint/2010/main" val="250319761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64</a:t>
            </a:fld>
            <a:endParaRPr lang="zh-CN" altLang="en-US"/>
          </a:p>
        </p:txBody>
      </p:sp>
    </p:spTree>
    <p:extLst>
      <p:ext uri="{BB962C8B-B14F-4D97-AF65-F5344CB8AC3E}">
        <p14:creationId xmlns:p14="http://schemas.microsoft.com/office/powerpoint/2010/main" val="213011096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65</a:t>
            </a:fld>
            <a:endParaRPr lang="zh-CN" altLang="en-US"/>
          </a:p>
        </p:txBody>
      </p:sp>
    </p:spTree>
    <p:extLst>
      <p:ext uri="{BB962C8B-B14F-4D97-AF65-F5344CB8AC3E}">
        <p14:creationId xmlns:p14="http://schemas.microsoft.com/office/powerpoint/2010/main" val="307865512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66</a:t>
            </a:fld>
            <a:endParaRPr lang="zh-CN" altLang="en-US"/>
          </a:p>
        </p:txBody>
      </p:sp>
    </p:spTree>
    <p:extLst>
      <p:ext uri="{BB962C8B-B14F-4D97-AF65-F5344CB8AC3E}">
        <p14:creationId xmlns:p14="http://schemas.microsoft.com/office/powerpoint/2010/main" val="392942968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67</a:t>
            </a:fld>
            <a:endParaRPr lang="zh-CN" altLang="en-US"/>
          </a:p>
        </p:txBody>
      </p:sp>
    </p:spTree>
    <p:extLst>
      <p:ext uri="{BB962C8B-B14F-4D97-AF65-F5344CB8AC3E}">
        <p14:creationId xmlns:p14="http://schemas.microsoft.com/office/powerpoint/2010/main" val="272789956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68</a:t>
            </a:fld>
            <a:endParaRPr lang="zh-CN" altLang="en-US"/>
          </a:p>
        </p:txBody>
      </p:sp>
    </p:spTree>
    <p:extLst>
      <p:ext uri="{BB962C8B-B14F-4D97-AF65-F5344CB8AC3E}">
        <p14:creationId xmlns:p14="http://schemas.microsoft.com/office/powerpoint/2010/main" val="192923635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69</a:t>
            </a:fld>
            <a:endParaRPr lang="zh-CN" altLang="en-US"/>
          </a:p>
        </p:txBody>
      </p:sp>
    </p:spTree>
    <p:extLst>
      <p:ext uri="{BB962C8B-B14F-4D97-AF65-F5344CB8AC3E}">
        <p14:creationId xmlns:p14="http://schemas.microsoft.com/office/powerpoint/2010/main" val="245333767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70</a:t>
            </a:fld>
            <a:endParaRPr lang="zh-CN" altLang="en-US"/>
          </a:p>
        </p:txBody>
      </p:sp>
    </p:spTree>
    <p:extLst>
      <p:ext uri="{BB962C8B-B14F-4D97-AF65-F5344CB8AC3E}">
        <p14:creationId xmlns:p14="http://schemas.microsoft.com/office/powerpoint/2010/main" val="15464951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71</a:t>
            </a:fld>
            <a:endParaRPr lang="zh-CN" altLang="en-US"/>
          </a:p>
        </p:txBody>
      </p:sp>
    </p:spTree>
    <p:extLst>
      <p:ext uri="{BB962C8B-B14F-4D97-AF65-F5344CB8AC3E}">
        <p14:creationId xmlns:p14="http://schemas.microsoft.com/office/powerpoint/2010/main" val="14579950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9</a:t>
            </a:fld>
            <a:endParaRPr lang="zh-CN" altLang="en-US"/>
          </a:p>
        </p:txBody>
      </p:sp>
    </p:spTree>
    <p:extLst>
      <p:ext uri="{BB962C8B-B14F-4D97-AF65-F5344CB8AC3E}">
        <p14:creationId xmlns:p14="http://schemas.microsoft.com/office/powerpoint/2010/main" val="173505306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72</a:t>
            </a:fld>
            <a:endParaRPr lang="zh-CN" altLang="en-US"/>
          </a:p>
        </p:txBody>
      </p:sp>
    </p:spTree>
    <p:extLst>
      <p:ext uri="{BB962C8B-B14F-4D97-AF65-F5344CB8AC3E}">
        <p14:creationId xmlns:p14="http://schemas.microsoft.com/office/powerpoint/2010/main" val="360293928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73</a:t>
            </a:fld>
            <a:endParaRPr lang="zh-CN" altLang="en-US"/>
          </a:p>
        </p:txBody>
      </p:sp>
    </p:spTree>
    <p:extLst>
      <p:ext uri="{BB962C8B-B14F-4D97-AF65-F5344CB8AC3E}">
        <p14:creationId xmlns:p14="http://schemas.microsoft.com/office/powerpoint/2010/main" val="104488531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74</a:t>
            </a:fld>
            <a:endParaRPr lang="zh-CN" altLang="en-US"/>
          </a:p>
        </p:txBody>
      </p:sp>
    </p:spTree>
    <p:extLst>
      <p:ext uri="{BB962C8B-B14F-4D97-AF65-F5344CB8AC3E}">
        <p14:creationId xmlns:p14="http://schemas.microsoft.com/office/powerpoint/2010/main" val="19434641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75</a:t>
            </a:fld>
            <a:endParaRPr lang="zh-CN" altLang="en-US"/>
          </a:p>
        </p:txBody>
      </p:sp>
    </p:spTree>
    <p:extLst>
      <p:ext uri="{BB962C8B-B14F-4D97-AF65-F5344CB8AC3E}">
        <p14:creationId xmlns:p14="http://schemas.microsoft.com/office/powerpoint/2010/main" val="230764617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76</a:t>
            </a:fld>
            <a:endParaRPr lang="zh-CN" altLang="en-US"/>
          </a:p>
        </p:txBody>
      </p:sp>
    </p:spTree>
    <p:extLst>
      <p:ext uri="{BB962C8B-B14F-4D97-AF65-F5344CB8AC3E}">
        <p14:creationId xmlns:p14="http://schemas.microsoft.com/office/powerpoint/2010/main" val="53340601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77</a:t>
            </a:fld>
            <a:endParaRPr lang="zh-CN" altLang="en-US"/>
          </a:p>
        </p:txBody>
      </p:sp>
    </p:spTree>
    <p:extLst>
      <p:ext uri="{BB962C8B-B14F-4D97-AF65-F5344CB8AC3E}">
        <p14:creationId xmlns:p14="http://schemas.microsoft.com/office/powerpoint/2010/main" val="376397642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78</a:t>
            </a:fld>
            <a:endParaRPr lang="zh-CN" altLang="en-US"/>
          </a:p>
        </p:txBody>
      </p:sp>
    </p:spTree>
    <p:extLst>
      <p:ext uri="{BB962C8B-B14F-4D97-AF65-F5344CB8AC3E}">
        <p14:creationId xmlns:p14="http://schemas.microsoft.com/office/powerpoint/2010/main" val="185672860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79</a:t>
            </a:fld>
            <a:endParaRPr lang="zh-CN" altLang="en-US"/>
          </a:p>
        </p:txBody>
      </p:sp>
    </p:spTree>
    <p:extLst>
      <p:ext uri="{BB962C8B-B14F-4D97-AF65-F5344CB8AC3E}">
        <p14:creationId xmlns:p14="http://schemas.microsoft.com/office/powerpoint/2010/main" val="116177169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80</a:t>
            </a:fld>
            <a:endParaRPr lang="zh-CN" altLang="en-US"/>
          </a:p>
        </p:txBody>
      </p:sp>
    </p:spTree>
    <p:extLst>
      <p:ext uri="{BB962C8B-B14F-4D97-AF65-F5344CB8AC3E}">
        <p14:creationId xmlns:p14="http://schemas.microsoft.com/office/powerpoint/2010/main" val="386200665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81</a:t>
            </a:fld>
            <a:endParaRPr lang="zh-CN" altLang="en-US"/>
          </a:p>
        </p:txBody>
      </p:sp>
    </p:spTree>
    <p:extLst>
      <p:ext uri="{BB962C8B-B14F-4D97-AF65-F5344CB8AC3E}">
        <p14:creationId xmlns:p14="http://schemas.microsoft.com/office/powerpoint/2010/main" val="35272090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10</a:t>
            </a:fld>
            <a:endParaRPr lang="zh-CN" altLang="en-US"/>
          </a:p>
        </p:txBody>
      </p:sp>
    </p:spTree>
    <p:extLst>
      <p:ext uri="{BB962C8B-B14F-4D97-AF65-F5344CB8AC3E}">
        <p14:creationId xmlns:p14="http://schemas.microsoft.com/office/powerpoint/2010/main" val="183907047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82</a:t>
            </a:fld>
            <a:endParaRPr lang="zh-CN" altLang="en-US"/>
          </a:p>
        </p:txBody>
      </p:sp>
    </p:spTree>
    <p:extLst>
      <p:ext uri="{BB962C8B-B14F-4D97-AF65-F5344CB8AC3E}">
        <p14:creationId xmlns:p14="http://schemas.microsoft.com/office/powerpoint/2010/main" val="2856456048"/>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83</a:t>
            </a:fld>
            <a:endParaRPr lang="zh-CN" altLang="en-US"/>
          </a:p>
        </p:txBody>
      </p:sp>
    </p:spTree>
    <p:extLst>
      <p:ext uri="{BB962C8B-B14F-4D97-AF65-F5344CB8AC3E}">
        <p14:creationId xmlns:p14="http://schemas.microsoft.com/office/powerpoint/2010/main" val="2637732423"/>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84</a:t>
            </a:fld>
            <a:endParaRPr lang="zh-CN" altLang="en-US"/>
          </a:p>
        </p:txBody>
      </p:sp>
    </p:spTree>
    <p:extLst>
      <p:ext uri="{BB962C8B-B14F-4D97-AF65-F5344CB8AC3E}">
        <p14:creationId xmlns:p14="http://schemas.microsoft.com/office/powerpoint/2010/main" val="391524587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85</a:t>
            </a:fld>
            <a:endParaRPr lang="zh-CN" altLang="en-US"/>
          </a:p>
        </p:txBody>
      </p:sp>
    </p:spTree>
    <p:extLst>
      <p:ext uri="{BB962C8B-B14F-4D97-AF65-F5344CB8AC3E}">
        <p14:creationId xmlns:p14="http://schemas.microsoft.com/office/powerpoint/2010/main" val="366448504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86</a:t>
            </a:fld>
            <a:endParaRPr lang="zh-CN" altLang="en-US"/>
          </a:p>
        </p:txBody>
      </p:sp>
    </p:spTree>
    <p:extLst>
      <p:ext uri="{BB962C8B-B14F-4D97-AF65-F5344CB8AC3E}">
        <p14:creationId xmlns:p14="http://schemas.microsoft.com/office/powerpoint/2010/main" val="5285844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11</a:t>
            </a:fld>
            <a:endParaRPr lang="zh-CN" altLang="en-US"/>
          </a:p>
        </p:txBody>
      </p:sp>
    </p:spTree>
    <p:extLst>
      <p:ext uri="{BB962C8B-B14F-4D97-AF65-F5344CB8AC3E}">
        <p14:creationId xmlns:p14="http://schemas.microsoft.com/office/powerpoint/2010/main" val="271431189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B2765790-E418-4DE2-9336-BBB8A714A26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日期占位符 3">
            <a:extLst>
              <a:ext uri="{FF2B5EF4-FFF2-40B4-BE49-F238E27FC236}">
                <a16:creationId xmlns:a16="http://schemas.microsoft.com/office/drawing/2014/main" id="{F03FC049-C4A7-455C-BD93-392A5CF8CA64}"/>
              </a:ext>
            </a:extLst>
          </p:cNvPr>
          <p:cNvSpPr>
            <a:spLocks noGrp="1"/>
          </p:cNvSpPr>
          <p:nvPr>
            <p:ph type="dt" sz="half" idx="10"/>
          </p:nvPr>
        </p:nvSpPr>
        <p:spPr/>
        <p:txBody>
          <a:bodyPr/>
          <a:lstStyle>
            <a:lvl1pPr>
              <a:defRPr b="1">
                <a:solidFill>
                  <a:srgbClr val="3859CD"/>
                </a:solidFill>
                <a:latin typeface="微软雅黑" panose="020B0503020204020204" pitchFamily="34" charset="-122"/>
                <a:ea typeface="微软雅黑" panose="020B0503020204020204" pitchFamily="34" charset="-122"/>
              </a:defRPr>
            </a:lvl1pPr>
          </a:lstStyle>
          <a:p>
            <a:endParaRPr lang="zh-CN" altLang="en-US"/>
          </a:p>
        </p:txBody>
      </p:sp>
      <p:sp>
        <p:nvSpPr>
          <p:cNvPr id="5" name="页脚占位符 4">
            <a:extLst>
              <a:ext uri="{FF2B5EF4-FFF2-40B4-BE49-F238E27FC236}">
                <a16:creationId xmlns:a16="http://schemas.microsoft.com/office/drawing/2014/main" id="{0486EB09-1D2E-4B10-A438-778269CCFFFD}"/>
              </a:ext>
            </a:extLst>
          </p:cNvPr>
          <p:cNvSpPr>
            <a:spLocks noGrp="1"/>
          </p:cNvSpPr>
          <p:nvPr>
            <p:ph type="ftr" sz="quarter" idx="11"/>
          </p:nvPr>
        </p:nvSpPr>
        <p:spPr/>
        <p:txBody>
          <a:bodyPr/>
          <a:lstStyle>
            <a:lvl1pPr>
              <a:defRPr b="1">
                <a:solidFill>
                  <a:srgbClr val="3859CD"/>
                </a:solidFill>
                <a:latin typeface="微软雅黑" panose="020B0503020204020204" pitchFamily="34" charset="-122"/>
                <a:ea typeface="微软雅黑" panose="020B0503020204020204" pitchFamily="34" charset="-122"/>
              </a:defRPr>
            </a:lvl1pPr>
          </a:lstStyle>
          <a:p>
            <a:r>
              <a:rPr lang="zh-CN" altLang="en-US"/>
              <a:t>第</a:t>
            </a:r>
            <a:r>
              <a:rPr lang="en-US" altLang="zh-CN"/>
              <a:t>6</a:t>
            </a:r>
            <a:r>
              <a:rPr lang="zh-CN" altLang="en-US"/>
              <a:t>章 同步时序逻辑电路</a:t>
            </a:r>
          </a:p>
        </p:txBody>
      </p:sp>
      <p:sp>
        <p:nvSpPr>
          <p:cNvPr id="6" name="灯片编号占位符 5">
            <a:extLst>
              <a:ext uri="{FF2B5EF4-FFF2-40B4-BE49-F238E27FC236}">
                <a16:creationId xmlns:a16="http://schemas.microsoft.com/office/drawing/2014/main" id="{C0900AE2-8197-482E-9C2B-BA6497594D4B}"/>
              </a:ext>
            </a:extLst>
          </p:cNvPr>
          <p:cNvSpPr>
            <a:spLocks noGrp="1"/>
          </p:cNvSpPr>
          <p:nvPr>
            <p:ph type="sldNum" sz="quarter" idx="12"/>
          </p:nvPr>
        </p:nvSpPr>
        <p:spPr/>
        <p:txBody>
          <a:bodyPr/>
          <a:lstStyle>
            <a:lvl1pPr>
              <a:defRPr b="1">
                <a:solidFill>
                  <a:srgbClr val="3859CD"/>
                </a:solidFill>
                <a:latin typeface="微软雅黑" panose="020B0503020204020204" pitchFamily="34" charset="-122"/>
                <a:ea typeface="微软雅黑" panose="020B0503020204020204" pitchFamily="34" charset="-122"/>
              </a:defRPr>
            </a:lvl1pPr>
          </a:lstStyle>
          <a:p>
            <a:fld id="{B6D9C768-8413-45FA-BDC7-53DA68035736}" type="slidenum">
              <a:rPr lang="zh-CN" altLang="en-US" smtClean="0"/>
              <a:pPr/>
              <a:t>‹#›</a:t>
            </a:fld>
            <a:endParaRPr lang="zh-CN" altLang="en-US"/>
          </a:p>
        </p:txBody>
      </p:sp>
      <p:sp>
        <p:nvSpPr>
          <p:cNvPr id="2" name="标题 1">
            <a:extLst>
              <a:ext uri="{FF2B5EF4-FFF2-40B4-BE49-F238E27FC236}">
                <a16:creationId xmlns:a16="http://schemas.microsoft.com/office/drawing/2014/main" id="{F824EC45-379A-46D3-BCAF-451F68651FA5}"/>
              </a:ext>
            </a:extLst>
          </p:cNvPr>
          <p:cNvSpPr>
            <a:spLocks noGrp="1"/>
          </p:cNvSpPr>
          <p:nvPr>
            <p:ph type="ctrTitle"/>
          </p:nvPr>
        </p:nvSpPr>
        <p:spPr>
          <a:xfrm>
            <a:off x="1524000" y="1122363"/>
            <a:ext cx="6756400" cy="2387600"/>
          </a:xfrm>
        </p:spPr>
        <p:txBody>
          <a:bodyPr anchor="ctr"/>
          <a:lstStyle>
            <a:lvl1pPr algn="ctr">
              <a:defRPr sz="6000" b="1">
                <a:solidFill>
                  <a:srgbClr val="21509E"/>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3" name="副标题 2">
            <a:extLst>
              <a:ext uri="{FF2B5EF4-FFF2-40B4-BE49-F238E27FC236}">
                <a16:creationId xmlns:a16="http://schemas.microsoft.com/office/drawing/2014/main" id="{6661ED13-1D89-4C5B-B4CF-B2A72DF920F8}"/>
              </a:ext>
            </a:extLst>
          </p:cNvPr>
          <p:cNvSpPr>
            <a:spLocks noGrp="1"/>
          </p:cNvSpPr>
          <p:nvPr>
            <p:ph type="subTitle" idx="1"/>
          </p:nvPr>
        </p:nvSpPr>
        <p:spPr>
          <a:xfrm>
            <a:off x="1524000" y="3602038"/>
            <a:ext cx="6766560" cy="1655762"/>
          </a:xfrm>
        </p:spPr>
        <p:txBody>
          <a:bodyPr anchor="ctr">
            <a:normAutofit/>
          </a:bodyPr>
          <a:lstStyle>
            <a:lvl1pPr marL="0" indent="0" algn="ctr">
              <a:buNone/>
              <a:defRPr sz="3600" b="1">
                <a:solidFill>
                  <a:srgbClr val="21509E"/>
                </a:solidFill>
                <a:latin typeface="微软雅黑" panose="020B0503020204020204" pitchFamily="34" charset="-122"/>
                <a:ea typeface="微软雅黑" panose="020B0503020204020204"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p>
        </p:txBody>
      </p:sp>
    </p:spTree>
    <p:extLst>
      <p:ext uri="{BB962C8B-B14F-4D97-AF65-F5344CB8AC3E}">
        <p14:creationId xmlns:p14="http://schemas.microsoft.com/office/powerpoint/2010/main" val="663671967"/>
      </p:ext>
    </p:extLst>
  </p:cSld>
  <p:clrMapOvr>
    <a:masterClrMapping/>
  </p:clrMapOvr>
  <mc:AlternateContent xmlns:mc="http://schemas.openxmlformats.org/markup-compatibility/2006" xmlns:p14="http://schemas.microsoft.com/office/powerpoint/2010/main">
    <mc:Choice Requires="p14">
      <p:transition spd="slow" p14:dur="1250" advTm="0">
        <p:randomBar dir="vert"/>
      </p:transition>
    </mc:Choice>
    <mc:Fallback xmlns="">
      <p:transition spd="slow" advTm="0">
        <p:randomBar dir="vert"/>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EAE32E-0618-47CC-8787-925BEA28595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54B5197-DDBF-4CEE-99D9-1B29BD0421D9}"/>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ABE9D977-DB12-4FE4-AB5F-B2913D44C48E}"/>
              </a:ext>
            </a:extLst>
          </p:cNvPr>
          <p:cNvSpPr>
            <a:spLocks noGrp="1"/>
          </p:cNvSpPr>
          <p:nvPr>
            <p:ph type="dt" sz="half" idx="10"/>
          </p:nvPr>
        </p:nvSpPr>
        <p:spPr/>
        <p:txBody>
          <a:bodyPr/>
          <a:lstStyle/>
          <a:p>
            <a:endParaRPr lang="zh-CN" altLang="en-US"/>
          </a:p>
        </p:txBody>
      </p:sp>
      <p:sp>
        <p:nvSpPr>
          <p:cNvPr id="5" name="页脚占位符 4">
            <a:extLst>
              <a:ext uri="{FF2B5EF4-FFF2-40B4-BE49-F238E27FC236}">
                <a16:creationId xmlns:a16="http://schemas.microsoft.com/office/drawing/2014/main" id="{DBAFAF33-0829-4AEF-BCCF-204700A9F2E9}"/>
              </a:ext>
            </a:extLst>
          </p:cNvPr>
          <p:cNvSpPr>
            <a:spLocks noGrp="1"/>
          </p:cNvSpPr>
          <p:nvPr>
            <p:ph type="ftr" sz="quarter" idx="11"/>
          </p:nvPr>
        </p:nvSpPr>
        <p:spPr/>
        <p:txBody>
          <a:bodyPr/>
          <a:lstStyle/>
          <a:p>
            <a:r>
              <a:rPr lang="zh-CN" altLang="en-US"/>
              <a:t>第</a:t>
            </a:r>
            <a:r>
              <a:rPr lang="en-US" altLang="zh-CN"/>
              <a:t>6</a:t>
            </a:r>
            <a:r>
              <a:rPr lang="zh-CN" altLang="en-US"/>
              <a:t>章 同步时序逻辑电路</a:t>
            </a:r>
            <a:endParaRPr lang="zh-CN" altLang="en-US" dirty="0"/>
          </a:p>
        </p:txBody>
      </p:sp>
      <p:sp>
        <p:nvSpPr>
          <p:cNvPr id="6" name="灯片编号占位符 5">
            <a:extLst>
              <a:ext uri="{FF2B5EF4-FFF2-40B4-BE49-F238E27FC236}">
                <a16:creationId xmlns:a16="http://schemas.microsoft.com/office/drawing/2014/main" id="{EA39165D-C847-49C8-A4FF-D88FF4FDF733}"/>
              </a:ext>
            </a:extLst>
          </p:cNvPr>
          <p:cNvSpPr>
            <a:spLocks noGrp="1"/>
          </p:cNvSpPr>
          <p:nvPr>
            <p:ph type="sldNum" sz="quarter" idx="12"/>
          </p:nvPr>
        </p:nvSpPr>
        <p:spPr/>
        <p:txBody>
          <a:bodyPr/>
          <a:lstStyle/>
          <a:p>
            <a:fld id="{B6D9C768-8413-45FA-BDC7-53DA68035736}" type="slidenum">
              <a:rPr lang="zh-CN" altLang="en-US" smtClean="0"/>
              <a:t>‹#›</a:t>
            </a:fld>
            <a:endParaRPr lang="zh-CN" altLang="en-US"/>
          </a:p>
        </p:txBody>
      </p:sp>
    </p:spTree>
    <p:extLst>
      <p:ext uri="{BB962C8B-B14F-4D97-AF65-F5344CB8AC3E}">
        <p14:creationId xmlns:p14="http://schemas.microsoft.com/office/powerpoint/2010/main" val="3887699520"/>
      </p:ext>
    </p:extLst>
  </p:cSld>
  <p:clrMapOvr>
    <a:masterClrMapping/>
  </p:clrMapOvr>
  <mc:AlternateContent xmlns:mc="http://schemas.openxmlformats.org/markup-compatibility/2006" xmlns:p14="http://schemas.microsoft.com/office/powerpoint/2010/main">
    <mc:Choice Requires="p14">
      <p:transition spd="slow" p14:dur="1250" advTm="0">
        <p:randomBar dir="vert"/>
      </p:transition>
    </mc:Choice>
    <mc:Fallback xmlns="">
      <p:transition spd="slow" advTm="0">
        <p:randomBar dir="vert"/>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71E5043-3C12-4801-A114-C31190824411}"/>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881ECC-5C18-4B54-9938-B2A34BD40FB1}"/>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41B8C888-DAF9-4D3C-88A1-99623606EE87}"/>
              </a:ext>
            </a:extLst>
          </p:cNvPr>
          <p:cNvSpPr>
            <a:spLocks noGrp="1"/>
          </p:cNvSpPr>
          <p:nvPr>
            <p:ph type="dt" sz="half" idx="10"/>
          </p:nvPr>
        </p:nvSpPr>
        <p:spPr/>
        <p:txBody>
          <a:bodyPr/>
          <a:lstStyle/>
          <a:p>
            <a:endParaRPr lang="zh-CN" altLang="en-US"/>
          </a:p>
        </p:txBody>
      </p:sp>
      <p:sp>
        <p:nvSpPr>
          <p:cNvPr id="5" name="页脚占位符 4">
            <a:extLst>
              <a:ext uri="{FF2B5EF4-FFF2-40B4-BE49-F238E27FC236}">
                <a16:creationId xmlns:a16="http://schemas.microsoft.com/office/drawing/2014/main" id="{5F9E94D2-2ADF-4D1C-879F-2171E91BB0EC}"/>
              </a:ext>
            </a:extLst>
          </p:cNvPr>
          <p:cNvSpPr>
            <a:spLocks noGrp="1"/>
          </p:cNvSpPr>
          <p:nvPr>
            <p:ph type="ftr" sz="quarter" idx="11"/>
          </p:nvPr>
        </p:nvSpPr>
        <p:spPr/>
        <p:txBody>
          <a:bodyPr/>
          <a:lstStyle/>
          <a:p>
            <a:r>
              <a:rPr lang="zh-CN" altLang="en-US"/>
              <a:t>第</a:t>
            </a:r>
            <a:r>
              <a:rPr lang="en-US" altLang="zh-CN"/>
              <a:t>6</a:t>
            </a:r>
            <a:r>
              <a:rPr lang="zh-CN" altLang="en-US"/>
              <a:t>章 同步时序逻辑电路</a:t>
            </a:r>
            <a:endParaRPr lang="zh-CN" altLang="en-US" dirty="0"/>
          </a:p>
        </p:txBody>
      </p:sp>
      <p:sp>
        <p:nvSpPr>
          <p:cNvPr id="6" name="灯片编号占位符 5">
            <a:extLst>
              <a:ext uri="{FF2B5EF4-FFF2-40B4-BE49-F238E27FC236}">
                <a16:creationId xmlns:a16="http://schemas.microsoft.com/office/drawing/2014/main" id="{F3EEEC03-331E-4995-8995-E9F605A4418B}"/>
              </a:ext>
            </a:extLst>
          </p:cNvPr>
          <p:cNvSpPr>
            <a:spLocks noGrp="1"/>
          </p:cNvSpPr>
          <p:nvPr>
            <p:ph type="sldNum" sz="quarter" idx="12"/>
          </p:nvPr>
        </p:nvSpPr>
        <p:spPr/>
        <p:txBody>
          <a:bodyPr/>
          <a:lstStyle/>
          <a:p>
            <a:fld id="{B6D9C768-8413-45FA-BDC7-53DA68035736}" type="slidenum">
              <a:rPr lang="zh-CN" altLang="en-US" smtClean="0"/>
              <a:t>‹#›</a:t>
            </a:fld>
            <a:endParaRPr lang="zh-CN" altLang="en-US"/>
          </a:p>
        </p:txBody>
      </p:sp>
    </p:spTree>
    <p:extLst>
      <p:ext uri="{BB962C8B-B14F-4D97-AF65-F5344CB8AC3E}">
        <p14:creationId xmlns:p14="http://schemas.microsoft.com/office/powerpoint/2010/main" val="741085819"/>
      </p:ext>
    </p:extLst>
  </p:cSld>
  <p:clrMapOvr>
    <a:masterClrMapping/>
  </p:clrMapOvr>
  <mc:AlternateContent xmlns:mc="http://schemas.openxmlformats.org/markup-compatibility/2006" xmlns:p14="http://schemas.microsoft.com/office/powerpoint/2010/main">
    <mc:Choice Requires="p14">
      <p:transition spd="slow" p14:dur="1250" advTm="0">
        <p:randomBar dir="vert"/>
      </p:transition>
    </mc:Choice>
    <mc:Fallback xmlns="">
      <p:transition spd="slow" advTm="0">
        <p:randomBar dir="vert"/>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A435E5-AED3-4186-8496-9DF5CA6EAB57}"/>
              </a:ext>
            </a:extLst>
          </p:cNvPr>
          <p:cNvSpPr>
            <a:spLocks noGrp="1"/>
          </p:cNvSpPr>
          <p:nvPr>
            <p:ph type="title"/>
          </p:nvPr>
        </p:nvSpPr>
        <p:spPr>
          <a:xfrm>
            <a:off x="1046480" y="55881"/>
            <a:ext cx="10312400" cy="919479"/>
          </a:xfrm>
        </p:spPr>
        <p:txBody>
          <a:bodyPr>
            <a:normAutofit/>
          </a:bodyPr>
          <a:lstStyle>
            <a:lvl1pPr>
              <a:defRPr sz="4000">
                <a:solidFill>
                  <a:schemeClr val="tx1"/>
                </a:solidFill>
              </a:defRPr>
            </a:lvl1pPr>
          </a:lstStyle>
          <a:p>
            <a:r>
              <a:rPr lang="zh-CN" altLang="en-US" dirty="0"/>
              <a:t>单击此处编辑母版标题样式</a:t>
            </a:r>
          </a:p>
        </p:txBody>
      </p:sp>
      <p:sp>
        <p:nvSpPr>
          <p:cNvPr id="3" name="内容占位符 2">
            <a:extLst>
              <a:ext uri="{FF2B5EF4-FFF2-40B4-BE49-F238E27FC236}">
                <a16:creationId xmlns:a16="http://schemas.microsoft.com/office/drawing/2014/main" id="{1235D30E-763D-4751-A08C-3A999F38E474}"/>
              </a:ext>
            </a:extLst>
          </p:cNvPr>
          <p:cNvSpPr>
            <a:spLocks noGrp="1"/>
          </p:cNvSpPr>
          <p:nvPr>
            <p:ph idx="1"/>
          </p:nvPr>
        </p:nvSpPr>
        <p:spPr>
          <a:xfrm>
            <a:off x="811530" y="1056640"/>
            <a:ext cx="10515600" cy="5160963"/>
          </a:xfrm>
        </p:spPr>
        <p:txBody>
          <a:bodyPr/>
          <a:lstStyle>
            <a:lvl1pPr marL="228600" indent="-228600">
              <a:lnSpc>
                <a:spcPct val="110000"/>
              </a:lnSpc>
              <a:buFont typeface="Wingdings" panose="05000000000000000000" pitchFamily="2" charset="2"/>
              <a:buChar char="n"/>
              <a:defRPr/>
            </a:lvl1pPr>
            <a:lvl2pPr marL="685800" indent="-228600">
              <a:lnSpc>
                <a:spcPct val="110000"/>
              </a:lnSpc>
              <a:buFont typeface="Wingdings" panose="05000000000000000000" pitchFamily="2" charset="2"/>
              <a:buChar char="p"/>
              <a:defRPr/>
            </a:lvl2pPr>
            <a:lvl3pPr marL="1143000" indent="-228600">
              <a:lnSpc>
                <a:spcPct val="110000"/>
              </a:lnSpc>
              <a:buFont typeface="Wingdings" panose="05000000000000000000" pitchFamily="2" charset="2"/>
              <a:buChar char="u"/>
              <a:defRPr/>
            </a:lvl3pPr>
            <a:lvl4pPr marL="1600200" indent="-228600">
              <a:lnSpc>
                <a:spcPct val="110000"/>
              </a:lnSpc>
              <a:buFontTx/>
              <a:buBlip>
                <a:blip r:embed="rId2"/>
              </a:buBlip>
              <a:defRPr/>
            </a:lvl4pPr>
            <a:lvl5pPr marL="2057400" indent="-228600">
              <a:lnSpc>
                <a:spcPct val="110000"/>
              </a:lnSpc>
              <a:buFontTx/>
              <a:buBlip>
                <a:blip r:embed="rId2"/>
              </a:buBlip>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0" name="六边形 9"/>
          <p:cNvSpPr/>
          <p:nvPr userDrawn="1"/>
        </p:nvSpPr>
        <p:spPr>
          <a:xfrm>
            <a:off x="11430000" y="193040"/>
            <a:ext cx="609600" cy="538480"/>
          </a:xfrm>
          <a:prstGeom prst="hexagon">
            <a:avLst/>
          </a:prstGeom>
          <a:ln>
            <a:noFill/>
          </a:ln>
          <a:effectLst>
            <a:glow rad="63500">
              <a:schemeClr val="accent3">
                <a:satMod val="175000"/>
                <a:alpha val="40000"/>
              </a:schemeClr>
            </a:glow>
            <a:outerShdw blurRad="44450" dist="27940" dir="5400000" algn="ctr">
              <a:srgbClr val="000000">
                <a:alpha val="3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灯片编号占位符 5">
            <a:extLst>
              <a:ext uri="{FF2B5EF4-FFF2-40B4-BE49-F238E27FC236}">
                <a16:creationId xmlns:a16="http://schemas.microsoft.com/office/drawing/2014/main" id="{D8C94E0B-2656-48BB-9F85-7EC11AA9EC4A}"/>
              </a:ext>
            </a:extLst>
          </p:cNvPr>
          <p:cNvSpPr>
            <a:spLocks noGrp="1"/>
          </p:cNvSpPr>
          <p:nvPr>
            <p:ph type="sldNum" sz="quarter" idx="12"/>
          </p:nvPr>
        </p:nvSpPr>
        <p:spPr>
          <a:xfrm>
            <a:off x="11447780" y="259397"/>
            <a:ext cx="541020" cy="365125"/>
          </a:xfrm>
        </p:spPr>
        <p:txBody>
          <a:bodyPr/>
          <a:lstStyle>
            <a:lvl1pPr>
              <a:defRPr sz="1800">
                <a:solidFill>
                  <a:schemeClr val="bg1"/>
                </a:solidFill>
                <a:effectLst>
                  <a:outerShdw blurRad="38100" dist="38100" dir="2700000" algn="tl">
                    <a:srgbClr val="000000">
                      <a:alpha val="43137"/>
                    </a:srgbClr>
                  </a:outerShdw>
                </a:effectLst>
              </a:defRPr>
            </a:lvl1pPr>
          </a:lstStyle>
          <a:p>
            <a:fld id="{B6D9C768-8413-45FA-BDC7-53DA68035736}" type="slidenum">
              <a:rPr lang="zh-CN" altLang="en-US" smtClean="0"/>
              <a:pPr/>
              <a:t>‹#›</a:t>
            </a:fld>
            <a:endParaRPr lang="zh-CN" altLang="en-US"/>
          </a:p>
        </p:txBody>
      </p:sp>
      <p:sp>
        <p:nvSpPr>
          <p:cNvPr id="11" name="平行四边形 10"/>
          <p:cNvSpPr/>
          <p:nvPr userDrawn="1"/>
        </p:nvSpPr>
        <p:spPr>
          <a:xfrm>
            <a:off x="223520" y="193040"/>
            <a:ext cx="701040" cy="538480"/>
          </a:xfrm>
          <a:prstGeom prst="parallelogram">
            <a:avLst/>
          </a:prstGeom>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54587646"/>
      </p:ext>
    </p:extLst>
  </p:cSld>
  <p:clrMapOvr>
    <a:masterClrMapping/>
  </p:clrMapOvr>
  <mc:AlternateContent xmlns:mc="http://schemas.openxmlformats.org/markup-compatibility/2006" xmlns:p14="http://schemas.microsoft.com/office/powerpoint/2010/main">
    <mc:Choice Requires="p14">
      <p:transition spd="slow" p14:dur="1250" advTm="0">
        <p:randomBar dir="vert"/>
      </p:transition>
    </mc:Choice>
    <mc:Fallback xmlns="">
      <p:transition spd="slow" advTm="0">
        <p:randomBar dir="vert"/>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5DE1A8-F8A6-46DB-8DBE-B435FD79BB05}"/>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215C7A9-157F-4561-82CF-B1C7D6A61B6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335B9E45-3A51-45B5-99E7-A8DEDF9E59B7}"/>
              </a:ext>
            </a:extLst>
          </p:cNvPr>
          <p:cNvSpPr>
            <a:spLocks noGrp="1"/>
          </p:cNvSpPr>
          <p:nvPr>
            <p:ph type="dt" sz="half" idx="10"/>
          </p:nvPr>
        </p:nvSpPr>
        <p:spPr/>
        <p:txBody>
          <a:bodyPr/>
          <a:lstStyle/>
          <a:p>
            <a:endParaRPr lang="zh-CN" altLang="en-US"/>
          </a:p>
        </p:txBody>
      </p:sp>
      <p:sp>
        <p:nvSpPr>
          <p:cNvPr id="5" name="页脚占位符 4">
            <a:extLst>
              <a:ext uri="{FF2B5EF4-FFF2-40B4-BE49-F238E27FC236}">
                <a16:creationId xmlns:a16="http://schemas.microsoft.com/office/drawing/2014/main" id="{728DD44E-46AD-4B23-A455-CAB7DCC822B9}"/>
              </a:ext>
            </a:extLst>
          </p:cNvPr>
          <p:cNvSpPr>
            <a:spLocks noGrp="1"/>
          </p:cNvSpPr>
          <p:nvPr>
            <p:ph type="ftr" sz="quarter" idx="11"/>
          </p:nvPr>
        </p:nvSpPr>
        <p:spPr/>
        <p:txBody>
          <a:bodyPr/>
          <a:lstStyle/>
          <a:p>
            <a:r>
              <a:rPr lang="zh-CN" altLang="en-US"/>
              <a:t>第</a:t>
            </a:r>
            <a:r>
              <a:rPr lang="en-US" altLang="zh-CN"/>
              <a:t>6</a:t>
            </a:r>
            <a:r>
              <a:rPr lang="zh-CN" altLang="en-US"/>
              <a:t>章 同步时序逻辑电路</a:t>
            </a:r>
            <a:endParaRPr lang="zh-CN" altLang="en-US" dirty="0"/>
          </a:p>
        </p:txBody>
      </p:sp>
      <p:sp>
        <p:nvSpPr>
          <p:cNvPr id="6" name="灯片编号占位符 5">
            <a:extLst>
              <a:ext uri="{FF2B5EF4-FFF2-40B4-BE49-F238E27FC236}">
                <a16:creationId xmlns:a16="http://schemas.microsoft.com/office/drawing/2014/main" id="{27CB7511-71E1-468B-B646-577DAF7C2012}"/>
              </a:ext>
            </a:extLst>
          </p:cNvPr>
          <p:cNvSpPr>
            <a:spLocks noGrp="1"/>
          </p:cNvSpPr>
          <p:nvPr>
            <p:ph type="sldNum" sz="quarter" idx="12"/>
          </p:nvPr>
        </p:nvSpPr>
        <p:spPr/>
        <p:txBody>
          <a:bodyPr/>
          <a:lstStyle/>
          <a:p>
            <a:fld id="{B6D9C768-8413-45FA-BDC7-53DA68035736}" type="slidenum">
              <a:rPr lang="zh-CN" altLang="en-US" smtClean="0"/>
              <a:t>‹#›</a:t>
            </a:fld>
            <a:endParaRPr lang="zh-CN" altLang="en-US"/>
          </a:p>
        </p:txBody>
      </p:sp>
    </p:spTree>
    <p:extLst>
      <p:ext uri="{BB962C8B-B14F-4D97-AF65-F5344CB8AC3E}">
        <p14:creationId xmlns:p14="http://schemas.microsoft.com/office/powerpoint/2010/main" val="3818570729"/>
      </p:ext>
    </p:extLst>
  </p:cSld>
  <p:clrMapOvr>
    <a:masterClrMapping/>
  </p:clrMapOvr>
  <mc:AlternateContent xmlns:mc="http://schemas.openxmlformats.org/markup-compatibility/2006" xmlns:p14="http://schemas.microsoft.com/office/powerpoint/2010/main">
    <mc:Choice Requires="p14">
      <p:transition spd="slow" p14:dur="1250" advTm="0">
        <p:randomBar dir="vert"/>
      </p:transition>
    </mc:Choice>
    <mc:Fallback xmlns="">
      <p:transition spd="slow" advTm="0">
        <p:randomBar dir="vert"/>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A0D50F-E069-49CD-AB4C-6836936536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54B001C-41CA-4F88-86D6-B1EBF07FBBCE}"/>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E00BEF23-7A0B-4FA6-A868-75F19C40DBAA}"/>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861DFAE1-6A69-4CD6-823E-E7A79950FF00}"/>
              </a:ext>
            </a:extLst>
          </p:cNvPr>
          <p:cNvSpPr>
            <a:spLocks noGrp="1"/>
          </p:cNvSpPr>
          <p:nvPr>
            <p:ph type="dt" sz="half" idx="10"/>
          </p:nvPr>
        </p:nvSpPr>
        <p:spPr/>
        <p:txBody>
          <a:bodyPr/>
          <a:lstStyle/>
          <a:p>
            <a:endParaRPr lang="zh-CN" altLang="en-US"/>
          </a:p>
        </p:txBody>
      </p:sp>
      <p:sp>
        <p:nvSpPr>
          <p:cNvPr id="6" name="页脚占位符 5">
            <a:extLst>
              <a:ext uri="{FF2B5EF4-FFF2-40B4-BE49-F238E27FC236}">
                <a16:creationId xmlns:a16="http://schemas.microsoft.com/office/drawing/2014/main" id="{1D72E1BD-FC2F-43A6-8092-2A1420C68233}"/>
              </a:ext>
            </a:extLst>
          </p:cNvPr>
          <p:cNvSpPr>
            <a:spLocks noGrp="1"/>
          </p:cNvSpPr>
          <p:nvPr>
            <p:ph type="ftr" sz="quarter" idx="11"/>
          </p:nvPr>
        </p:nvSpPr>
        <p:spPr/>
        <p:txBody>
          <a:bodyPr/>
          <a:lstStyle/>
          <a:p>
            <a:r>
              <a:rPr lang="zh-CN" altLang="en-US"/>
              <a:t>第</a:t>
            </a:r>
            <a:r>
              <a:rPr lang="en-US" altLang="zh-CN"/>
              <a:t>6</a:t>
            </a:r>
            <a:r>
              <a:rPr lang="zh-CN" altLang="en-US"/>
              <a:t>章 同步时序逻辑电路</a:t>
            </a:r>
            <a:endParaRPr lang="zh-CN" altLang="en-US" dirty="0"/>
          </a:p>
        </p:txBody>
      </p:sp>
      <p:sp>
        <p:nvSpPr>
          <p:cNvPr id="7" name="灯片编号占位符 6">
            <a:extLst>
              <a:ext uri="{FF2B5EF4-FFF2-40B4-BE49-F238E27FC236}">
                <a16:creationId xmlns:a16="http://schemas.microsoft.com/office/drawing/2014/main" id="{D64DE20D-CE94-4100-9318-5778AF8F958E}"/>
              </a:ext>
            </a:extLst>
          </p:cNvPr>
          <p:cNvSpPr>
            <a:spLocks noGrp="1"/>
          </p:cNvSpPr>
          <p:nvPr>
            <p:ph type="sldNum" sz="quarter" idx="12"/>
          </p:nvPr>
        </p:nvSpPr>
        <p:spPr/>
        <p:txBody>
          <a:bodyPr/>
          <a:lstStyle/>
          <a:p>
            <a:fld id="{B6D9C768-8413-45FA-BDC7-53DA68035736}" type="slidenum">
              <a:rPr lang="zh-CN" altLang="en-US" smtClean="0"/>
              <a:t>‹#›</a:t>
            </a:fld>
            <a:endParaRPr lang="zh-CN" altLang="en-US"/>
          </a:p>
        </p:txBody>
      </p:sp>
    </p:spTree>
    <p:extLst>
      <p:ext uri="{BB962C8B-B14F-4D97-AF65-F5344CB8AC3E}">
        <p14:creationId xmlns:p14="http://schemas.microsoft.com/office/powerpoint/2010/main" val="2755525044"/>
      </p:ext>
    </p:extLst>
  </p:cSld>
  <p:clrMapOvr>
    <a:masterClrMapping/>
  </p:clrMapOvr>
  <mc:AlternateContent xmlns:mc="http://schemas.openxmlformats.org/markup-compatibility/2006" xmlns:p14="http://schemas.microsoft.com/office/powerpoint/2010/main">
    <mc:Choice Requires="p14">
      <p:transition spd="slow" p14:dur="1250" advTm="0">
        <p:randomBar dir="vert"/>
      </p:transition>
    </mc:Choice>
    <mc:Fallback xmlns="">
      <p:transition spd="slow" advTm="0">
        <p:randomBar dir="vert"/>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EB882E-D190-436B-9A12-E5598BE27C18}"/>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EEEA812-C68D-4E7A-92AE-7FA67409AF2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4471B704-0DA0-4007-B550-549A8967AFB1}"/>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A7D66847-95BE-42DD-A82F-212B18005D1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A81510D7-5FA5-4B92-A042-0DB927818AE9}"/>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91BA46C4-CFD0-4A3C-91E1-3691F64F8F15}"/>
              </a:ext>
            </a:extLst>
          </p:cNvPr>
          <p:cNvSpPr>
            <a:spLocks noGrp="1"/>
          </p:cNvSpPr>
          <p:nvPr>
            <p:ph type="dt" sz="half" idx="10"/>
          </p:nvPr>
        </p:nvSpPr>
        <p:spPr/>
        <p:txBody>
          <a:bodyPr/>
          <a:lstStyle/>
          <a:p>
            <a:endParaRPr lang="zh-CN" altLang="en-US"/>
          </a:p>
        </p:txBody>
      </p:sp>
      <p:sp>
        <p:nvSpPr>
          <p:cNvPr id="8" name="页脚占位符 7">
            <a:extLst>
              <a:ext uri="{FF2B5EF4-FFF2-40B4-BE49-F238E27FC236}">
                <a16:creationId xmlns:a16="http://schemas.microsoft.com/office/drawing/2014/main" id="{F6947FC5-7152-4829-8CB1-1FEF9B52800D}"/>
              </a:ext>
            </a:extLst>
          </p:cNvPr>
          <p:cNvSpPr>
            <a:spLocks noGrp="1"/>
          </p:cNvSpPr>
          <p:nvPr>
            <p:ph type="ftr" sz="quarter" idx="11"/>
          </p:nvPr>
        </p:nvSpPr>
        <p:spPr/>
        <p:txBody>
          <a:bodyPr/>
          <a:lstStyle/>
          <a:p>
            <a:r>
              <a:rPr lang="zh-CN" altLang="en-US"/>
              <a:t>第</a:t>
            </a:r>
            <a:r>
              <a:rPr lang="en-US" altLang="zh-CN"/>
              <a:t>6</a:t>
            </a:r>
            <a:r>
              <a:rPr lang="zh-CN" altLang="en-US"/>
              <a:t>章 同步时序逻辑电路</a:t>
            </a:r>
            <a:endParaRPr lang="zh-CN" altLang="en-US" dirty="0"/>
          </a:p>
        </p:txBody>
      </p:sp>
      <p:sp>
        <p:nvSpPr>
          <p:cNvPr id="9" name="灯片编号占位符 8">
            <a:extLst>
              <a:ext uri="{FF2B5EF4-FFF2-40B4-BE49-F238E27FC236}">
                <a16:creationId xmlns:a16="http://schemas.microsoft.com/office/drawing/2014/main" id="{C64BE311-DAF5-41FC-AB57-33E0B28874D9}"/>
              </a:ext>
            </a:extLst>
          </p:cNvPr>
          <p:cNvSpPr>
            <a:spLocks noGrp="1"/>
          </p:cNvSpPr>
          <p:nvPr>
            <p:ph type="sldNum" sz="quarter" idx="12"/>
          </p:nvPr>
        </p:nvSpPr>
        <p:spPr/>
        <p:txBody>
          <a:bodyPr/>
          <a:lstStyle/>
          <a:p>
            <a:fld id="{B6D9C768-8413-45FA-BDC7-53DA68035736}" type="slidenum">
              <a:rPr lang="zh-CN" altLang="en-US" smtClean="0"/>
              <a:t>‹#›</a:t>
            </a:fld>
            <a:endParaRPr lang="zh-CN" altLang="en-US"/>
          </a:p>
        </p:txBody>
      </p:sp>
    </p:spTree>
    <p:extLst>
      <p:ext uri="{BB962C8B-B14F-4D97-AF65-F5344CB8AC3E}">
        <p14:creationId xmlns:p14="http://schemas.microsoft.com/office/powerpoint/2010/main" val="2984693636"/>
      </p:ext>
    </p:extLst>
  </p:cSld>
  <p:clrMapOvr>
    <a:masterClrMapping/>
  </p:clrMapOvr>
  <mc:AlternateContent xmlns:mc="http://schemas.openxmlformats.org/markup-compatibility/2006" xmlns:p14="http://schemas.microsoft.com/office/powerpoint/2010/main">
    <mc:Choice Requires="p14">
      <p:transition spd="slow" p14:dur="1250" advTm="0">
        <p:randomBar dir="vert"/>
      </p:transition>
    </mc:Choice>
    <mc:Fallback xmlns="">
      <p:transition spd="slow" advTm="0">
        <p:randomBar dir="vert"/>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238351-78E6-47BB-99ED-F94C4655C1E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D634BFA-C7CD-4095-B004-7EB4BAAFA377}"/>
              </a:ext>
            </a:extLst>
          </p:cNvPr>
          <p:cNvSpPr>
            <a:spLocks noGrp="1"/>
          </p:cNvSpPr>
          <p:nvPr>
            <p:ph type="dt" sz="half" idx="10"/>
          </p:nvPr>
        </p:nvSpPr>
        <p:spPr/>
        <p:txBody>
          <a:bodyPr/>
          <a:lstStyle/>
          <a:p>
            <a:endParaRPr lang="zh-CN" altLang="en-US"/>
          </a:p>
        </p:txBody>
      </p:sp>
      <p:sp>
        <p:nvSpPr>
          <p:cNvPr id="4" name="页脚占位符 3">
            <a:extLst>
              <a:ext uri="{FF2B5EF4-FFF2-40B4-BE49-F238E27FC236}">
                <a16:creationId xmlns:a16="http://schemas.microsoft.com/office/drawing/2014/main" id="{CD8904D9-BE4D-4C26-A4B1-3788AA54A53F}"/>
              </a:ext>
            </a:extLst>
          </p:cNvPr>
          <p:cNvSpPr>
            <a:spLocks noGrp="1"/>
          </p:cNvSpPr>
          <p:nvPr>
            <p:ph type="ftr" sz="quarter" idx="11"/>
          </p:nvPr>
        </p:nvSpPr>
        <p:spPr/>
        <p:txBody>
          <a:bodyPr/>
          <a:lstStyle/>
          <a:p>
            <a:r>
              <a:rPr lang="zh-CN" altLang="en-US"/>
              <a:t>第</a:t>
            </a:r>
            <a:r>
              <a:rPr lang="en-US" altLang="zh-CN"/>
              <a:t>6</a:t>
            </a:r>
            <a:r>
              <a:rPr lang="zh-CN" altLang="en-US"/>
              <a:t>章 同步时序逻辑电路</a:t>
            </a:r>
            <a:endParaRPr lang="zh-CN" altLang="en-US" dirty="0"/>
          </a:p>
        </p:txBody>
      </p:sp>
      <p:sp>
        <p:nvSpPr>
          <p:cNvPr id="5" name="灯片编号占位符 4">
            <a:extLst>
              <a:ext uri="{FF2B5EF4-FFF2-40B4-BE49-F238E27FC236}">
                <a16:creationId xmlns:a16="http://schemas.microsoft.com/office/drawing/2014/main" id="{C6DD4F54-38C8-4C1F-B002-1082C5A722DE}"/>
              </a:ext>
            </a:extLst>
          </p:cNvPr>
          <p:cNvSpPr>
            <a:spLocks noGrp="1"/>
          </p:cNvSpPr>
          <p:nvPr>
            <p:ph type="sldNum" sz="quarter" idx="12"/>
          </p:nvPr>
        </p:nvSpPr>
        <p:spPr/>
        <p:txBody>
          <a:bodyPr/>
          <a:lstStyle/>
          <a:p>
            <a:fld id="{B6D9C768-8413-45FA-BDC7-53DA68035736}" type="slidenum">
              <a:rPr lang="zh-CN" altLang="en-US" smtClean="0"/>
              <a:t>‹#›</a:t>
            </a:fld>
            <a:endParaRPr lang="zh-CN" altLang="en-US"/>
          </a:p>
        </p:txBody>
      </p:sp>
    </p:spTree>
    <p:extLst>
      <p:ext uri="{BB962C8B-B14F-4D97-AF65-F5344CB8AC3E}">
        <p14:creationId xmlns:p14="http://schemas.microsoft.com/office/powerpoint/2010/main" val="599017049"/>
      </p:ext>
    </p:extLst>
  </p:cSld>
  <p:clrMapOvr>
    <a:masterClrMapping/>
  </p:clrMapOvr>
  <mc:AlternateContent xmlns:mc="http://schemas.openxmlformats.org/markup-compatibility/2006" xmlns:p14="http://schemas.microsoft.com/office/powerpoint/2010/main">
    <mc:Choice Requires="p14">
      <p:transition spd="slow" p14:dur="1250" advTm="0">
        <p:randomBar dir="vert"/>
      </p:transition>
    </mc:Choice>
    <mc:Fallback xmlns="">
      <p:transition spd="slow" advTm="0">
        <p:randomBar dir="vert"/>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3" name="页脚占位符 2">
            <a:extLst>
              <a:ext uri="{FF2B5EF4-FFF2-40B4-BE49-F238E27FC236}">
                <a16:creationId xmlns:a16="http://schemas.microsoft.com/office/drawing/2014/main" id="{613F6D3F-4B14-4AD9-A9CB-7304D8DAFF53}"/>
              </a:ext>
            </a:extLst>
          </p:cNvPr>
          <p:cNvSpPr>
            <a:spLocks noGrp="1"/>
          </p:cNvSpPr>
          <p:nvPr>
            <p:ph type="ftr" sz="quarter" idx="11"/>
          </p:nvPr>
        </p:nvSpPr>
        <p:spPr>
          <a:xfrm>
            <a:off x="10085294" y="0"/>
            <a:ext cx="2106706" cy="510988"/>
          </a:xfrm>
        </p:spPr>
        <p:txBody>
          <a:bodyPr/>
          <a:lstStyle>
            <a:lvl1pPr algn="r">
              <a:defRPr sz="1600"/>
            </a:lvl1pPr>
          </a:lstStyle>
          <a:p>
            <a:r>
              <a:rPr lang="zh-CN" altLang="en-US"/>
              <a:t>第</a:t>
            </a:r>
            <a:r>
              <a:rPr lang="en-US" altLang="zh-CN"/>
              <a:t>6</a:t>
            </a:r>
            <a:r>
              <a:rPr lang="zh-CN" altLang="en-US"/>
              <a:t>章 同步时序逻辑电路</a:t>
            </a:r>
            <a:endParaRPr lang="zh-CN" altLang="en-US" dirty="0"/>
          </a:p>
        </p:txBody>
      </p:sp>
      <p:sp>
        <p:nvSpPr>
          <p:cNvPr id="5" name="矩形 4"/>
          <p:cNvSpPr/>
          <p:nvPr userDrawn="1"/>
        </p:nvSpPr>
        <p:spPr>
          <a:xfrm>
            <a:off x="0" y="892853"/>
            <a:ext cx="12192000" cy="925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userDrawn="1"/>
        </p:nvSpPr>
        <p:spPr>
          <a:xfrm>
            <a:off x="11612880" y="6258560"/>
            <a:ext cx="468000" cy="468000"/>
          </a:xfrm>
          <a:prstGeom prst="ellipse">
            <a:avLst/>
          </a:prstGeom>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灯片编号占位符 3">
            <a:extLst>
              <a:ext uri="{FF2B5EF4-FFF2-40B4-BE49-F238E27FC236}">
                <a16:creationId xmlns:a16="http://schemas.microsoft.com/office/drawing/2014/main" id="{267D50D6-D2CF-467E-A564-55E2DBD396E0}"/>
              </a:ext>
            </a:extLst>
          </p:cNvPr>
          <p:cNvSpPr>
            <a:spLocks noGrp="1"/>
          </p:cNvSpPr>
          <p:nvPr>
            <p:ph type="sldNum" sz="quarter" idx="12"/>
          </p:nvPr>
        </p:nvSpPr>
        <p:spPr>
          <a:xfrm>
            <a:off x="11551920" y="6299835"/>
            <a:ext cx="568960" cy="365125"/>
          </a:xfrm>
        </p:spPr>
        <p:txBody>
          <a:bodyPr/>
          <a:lstStyle>
            <a:lvl1pPr algn="ctr">
              <a:defRPr sz="1400">
                <a:solidFill>
                  <a:schemeClr val="bg1"/>
                </a:solidFill>
              </a:defRPr>
            </a:lvl1pPr>
          </a:lstStyle>
          <a:p>
            <a:fld id="{B6D9C768-8413-45FA-BDC7-53DA68035736}" type="slidenum">
              <a:rPr lang="zh-CN" altLang="en-US" smtClean="0"/>
              <a:pPr/>
              <a:t>‹#›</a:t>
            </a:fld>
            <a:endParaRPr lang="zh-CN" altLang="en-US" dirty="0"/>
          </a:p>
        </p:txBody>
      </p:sp>
      <p:sp>
        <p:nvSpPr>
          <p:cNvPr id="7" name="标题 6"/>
          <p:cNvSpPr>
            <a:spLocks noGrp="1"/>
          </p:cNvSpPr>
          <p:nvPr>
            <p:ph type="title"/>
          </p:nvPr>
        </p:nvSpPr>
        <p:spPr>
          <a:xfrm>
            <a:off x="1696720" y="97943"/>
            <a:ext cx="8239760" cy="732155"/>
          </a:xfrm>
        </p:spPr>
        <p:txBody>
          <a:bodyPr>
            <a:normAutofit/>
          </a:bodyPr>
          <a:lstStyle>
            <a:lvl1pPr>
              <a:defRPr sz="3600">
                <a:solidFill>
                  <a:srgbClr val="235EB8"/>
                </a:solidFill>
              </a:defRPr>
            </a:lvl1pPr>
          </a:lstStyle>
          <a:p>
            <a:r>
              <a:rPr lang="zh-CN" altLang="en-US" dirty="0"/>
              <a:t>单击此处编辑母版标题样式</a:t>
            </a:r>
          </a:p>
        </p:txBody>
      </p:sp>
      <p:sp>
        <p:nvSpPr>
          <p:cNvPr id="9" name="内容占位符 8"/>
          <p:cNvSpPr>
            <a:spLocks noGrp="1"/>
          </p:cNvSpPr>
          <p:nvPr>
            <p:ph sz="quarter" idx="13"/>
          </p:nvPr>
        </p:nvSpPr>
        <p:spPr>
          <a:xfrm>
            <a:off x="782320" y="1016000"/>
            <a:ext cx="10657840" cy="5476560"/>
          </a:xfrm>
        </p:spPr>
        <p:txBody>
          <a:bodyPr/>
          <a:lstStyle>
            <a:lvl1pPr marL="228600" indent="-228600">
              <a:lnSpc>
                <a:spcPct val="120000"/>
              </a:lnSpc>
              <a:buClr>
                <a:srgbClr val="235EB8"/>
              </a:buClr>
              <a:buFont typeface="Wingdings" panose="05000000000000000000" pitchFamily="2" charset="2"/>
              <a:buChar char="n"/>
              <a:defRPr>
                <a:solidFill>
                  <a:schemeClr val="tx1"/>
                </a:solidFill>
              </a:defRPr>
            </a:lvl1pPr>
            <a:lvl2pPr marL="685800" indent="-228600">
              <a:lnSpc>
                <a:spcPct val="120000"/>
              </a:lnSpc>
              <a:buClr>
                <a:srgbClr val="235EB8"/>
              </a:buClr>
              <a:buFont typeface="Wingdings" panose="05000000000000000000" pitchFamily="2" charset="2"/>
              <a:buChar char="u"/>
              <a:defRPr>
                <a:solidFill>
                  <a:schemeClr val="tx1"/>
                </a:solidFill>
              </a:defRPr>
            </a:lvl2pPr>
            <a:lvl3pPr marL="1143000" indent="-228600">
              <a:lnSpc>
                <a:spcPct val="120000"/>
              </a:lnSpc>
              <a:buClr>
                <a:srgbClr val="235EB8"/>
              </a:buClr>
              <a:buFont typeface="Wingdings" panose="05000000000000000000" pitchFamily="2" charset="2"/>
              <a:buChar char="p"/>
              <a:defRPr>
                <a:solidFill>
                  <a:schemeClr val="tx1"/>
                </a:solidFill>
              </a:defRPr>
            </a:lvl3pPr>
            <a:lvl4pPr>
              <a:lnSpc>
                <a:spcPct val="120000"/>
              </a:lnSpc>
              <a:buClr>
                <a:srgbClr val="235EB8"/>
              </a:buClr>
              <a:defRPr>
                <a:solidFill>
                  <a:schemeClr val="tx1"/>
                </a:solidFill>
              </a:defRPr>
            </a:lvl4pPr>
            <a:lvl5pPr>
              <a:lnSpc>
                <a:spcPct val="120000"/>
              </a:lnSpc>
              <a:buClr>
                <a:srgbClr val="235EB8"/>
              </a:buClr>
              <a:defRPr>
                <a:solidFill>
                  <a:schemeClr val="tx1"/>
                </a:solidFill>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1780127621"/>
      </p:ext>
    </p:extLst>
  </p:cSld>
  <p:clrMapOvr>
    <a:masterClrMapping/>
  </p:clrMapOvr>
  <mc:AlternateContent xmlns:mc="http://schemas.openxmlformats.org/markup-compatibility/2006" xmlns:p14="http://schemas.microsoft.com/office/powerpoint/2010/main">
    <mc:Choice Requires="p14">
      <p:transition spd="slow" p14:dur="1250" advTm="0">
        <p:randomBar dir="vert"/>
      </p:transition>
    </mc:Choice>
    <mc:Fallback xmlns="">
      <p:transition spd="slow" advTm="0">
        <p:randomBar dir="vert"/>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CCAE5C-B0AD-4A57-BA27-080E8693E6A2}"/>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EF1DBFB-5D2A-49A3-8067-C66C8984ECF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E5D4B2C6-9CCF-40A8-A7E4-66912F7E093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ACCEC5AE-C319-4BFE-BB40-C6D5E22E2C1D}"/>
              </a:ext>
            </a:extLst>
          </p:cNvPr>
          <p:cNvSpPr>
            <a:spLocks noGrp="1"/>
          </p:cNvSpPr>
          <p:nvPr>
            <p:ph type="dt" sz="half" idx="10"/>
          </p:nvPr>
        </p:nvSpPr>
        <p:spPr/>
        <p:txBody>
          <a:bodyPr/>
          <a:lstStyle/>
          <a:p>
            <a:endParaRPr lang="zh-CN" altLang="en-US"/>
          </a:p>
        </p:txBody>
      </p:sp>
      <p:sp>
        <p:nvSpPr>
          <p:cNvPr id="6" name="页脚占位符 5">
            <a:extLst>
              <a:ext uri="{FF2B5EF4-FFF2-40B4-BE49-F238E27FC236}">
                <a16:creationId xmlns:a16="http://schemas.microsoft.com/office/drawing/2014/main" id="{CB0ACA21-C9D9-48CA-8D60-FE9730941AB1}"/>
              </a:ext>
            </a:extLst>
          </p:cNvPr>
          <p:cNvSpPr>
            <a:spLocks noGrp="1"/>
          </p:cNvSpPr>
          <p:nvPr>
            <p:ph type="ftr" sz="quarter" idx="11"/>
          </p:nvPr>
        </p:nvSpPr>
        <p:spPr/>
        <p:txBody>
          <a:bodyPr/>
          <a:lstStyle/>
          <a:p>
            <a:r>
              <a:rPr lang="zh-CN" altLang="en-US"/>
              <a:t>第</a:t>
            </a:r>
            <a:r>
              <a:rPr lang="en-US" altLang="zh-CN"/>
              <a:t>6</a:t>
            </a:r>
            <a:r>
              <a:rPr lang="zh-CN" altLang="en-US"/>
              <a:t>章 同步时序逻辑电路</a:t>
            </a:r>
            <a:endParaRPr lang="zh-CN" altLang="en-US" dirty="0"/>
          </a:p>
        </p:txBody>
      </p:sp>
      <p:sp>
        <p:nvSpPr>
          <p:cNvPr id="7" name="灯片编号占位符 6">
            <a:extLst>
              <a:ext uri="{FF2B5EF4-FFF2-40B4-BE49-F238E27FC236}">
                <a16:creationId xmlns:a16="http://schemas.microsoft.com/office/drawing/2014/main" id="{F079D310-7B48-400A-B879-53F542FC046F}"/>
              </a:ext>
            </a:extLst>
          </p:cNvPr>
          <p:cNvSpPr>
            <a:spLocks noGrp="1"/>
          </p:cNvSpPr>
          <p:nvPr>
            <p:ph type="sldNum" sz="quarter" idx="12"/>
          </p:nvPr>
        </p:nvSpPr>
        <p:spPr/>
        <p:txBody>
          <a:bodyPr/>
          <a:lstStyle/>
          <a:p>
            <a:fld id="{B6D9C768-8413-45FA-BDC7-53DA68035736}" type="slidenum">
              <a:rPr lang="zh-CN" altLang="en-US" smtClean="0"/>
              <a:t>‹#›</a:t>
            </a:fld>
            <a:endParaRPr lang="zh-CN" altLang="en-US"/>
          </a:p>
        </p:txBody>
      </p:sp>
    </p:spTree>
    <p:extLst>
      <p:ext uri="{BB962C8B-B14F-4D97-AF65-F5344CB8AC3E}">
        <p14:creationId xmlns:p14="http://schemas.microsoft.com/office/powerpoint/2010/main" val="2972873234"/>
      </p:ext>
    </p:extLst>
  </p:cSld>
  <p:clrMapOvr>
    <a:masterClrMapping/>
  </p:clrMapOvr>
  <mc:AlternateContent xmlns:mc="http://schemas.openxmlformats.org/markup-compatibility/2006" xmlns:p14="http://schemas.microsoft.com/office/powerpoint/2010/main">
    <mc:Choice Requires="p14">
      <p:transition spd="slow" p14:dur="1250" advTm="0">
        <p:randomBar dir="vert"/>
      </p:transition>
    </mc:Choice>
    <mc:Fallback xmlns="">
      <p:transition spd="slow" advTm="0">
        <p:randomBar dir="vert"/>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27F26E-CA53-4F21-9656-0193659AF22E}"/>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8355588-3F62-4B6B-9A44-E99FB015B0C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AF7EDDB-D3AF-4D17-B530-695CCB1B641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6760D030-3B34-4672-B6BA-2F5055277ECB}"/>
              </a:ext>
            </a:extLst>
          </p:cNvPr>
          <p:cNvSpPr>
            <a:spLocks noGrp="1"/>
          </p:cNvSpPr>
          <p:nvPr>
            <p:ph type="dt" sz="half" idx="10"/>
          </p:nvPr>
        </p:nvSpPr>
        <p:spPr/>
        <p:txBody>
          <a:bodyPr/>
          <a:lstStyle/>
          <a:p>
            <a:endParaRPr lang="zh-CN" altLang="en-US"/>
          </a:p>
        </p:txBody>
      </p:sp>
      <p:sp>
        <p:nvSpPr>
          <p:cNvPr id="6" name="页脚占位符 5">
            <a:extLst>
              <a:ext uri="{FF2B5EF4-FFF2-40B4-BE49-F238E27FC236}">
                <a16:creationId xmlns:a16="http://schemas.microsoft.com/office/drawing/2014/main" id="{773FE698-F6CE-4867-88F1-42CA9E3EB09E}"/>
              </a:ext>
            </a:extLst>
          </p:cNvPr>
          <p:cNvSpPr>
            <a:spLocks noGrp="1"/>
          </p:cNvSpPr>
          <p:nvPr>
            <p:ph type="ftr" sz="quarter" idx="11"/>
          </p:nvPr>
        </p:nvSpPr>
        <p:spPr/>
        <p:txBody>
          <a:bodyPr/>
          <a:lstStyle/>
          <a:p>
            <a:r>
              <a:rPr lang="zh-CN" altLang="en-US"/>
              <a:t>第</a:t>
            </a:r>
            <a:r>
              <a:rPr lang="en-US" altLang="zh-CN"/>
              <a:t>6</a:t>
            </a:r>
            <a:r>
              <a:rPr lang="zh-CN" altLang="en-US"/>
              <a:t>章 同步时序逻辑电路</a:t>
            </a:r>
            <a:endParaRPr lang="zh-CN" altLang="en-US" dirty="0"/>
          </a:p>
        </p:txBody>
      </p:sp>
      <p:sp>
        <p:nvSpPr>
          <p:cNvPr id="7" name="灯片编号占位符 6">
            <a:extLst>
              <a:ext uri="{FF2B5EF4-FFF2-40B4-BE49-F238E27FC236}">
                <a16:creationId xmlns:a16="http://schemas.microsoft.com/office/drawing/2014/main" id="{D41A49B5-CF2E-4EC1-A59E-4F6DC7FFF8AF}"/>
              </a:ext>
            </a:extLst>
          </p:cNvPr>
          <p:cNvSpPr>
            <a:spLocks noGrp="1"/>
          </p:cNvSpPr>
          <p:nvPr>
            <p:ph type="sldNum" sz="quarter" idx="12"/>
          </p:nvPr>
        </p:nvSpPr>
        <p:spPr/>
        <p:txBody>
          <a:bodyPr/>
          <a:lstStyle/>
          <a:p>
            <a:fld id="{B6D9C768-8413-45FA-BDC7-53DA68035736}" type="slidenum">
              <a:rPr lang="zh-CN" altLang="en-US" smtClean="0"/>
              <a:t>‹#›</a:t>
            </a:fld>
            <a:endParaRPr lang="zh-CN" altLang="en-US"/>
          </a:p>
        </p:txBody>
      </p:sp>
    </p:spTree>
    <p:extLst>
      <p:ext uri="{BB962C8B-B14F-4D97-AF65-F5344CB8AC3E}">
        <p14:creationId xmlns:p14="http://schemas.microsoft.com/office/powerpoint/2010/main" val="1336260667"/>
      </p:ext>
    </p:extLst>
  </p:cSld>
  <p:clrMapOvr>
    <a:masterClrMapping/>
  </p:clrMapOvr>
  <mc:AlternateContent xmlns:mc="http://schemas.openxmlformats.org/markup-compatibility/2006" xmlns:p14="http://schemas.microsoft.com/office/powerpoint/2010/main">
    <mc:Choice Requires="p14">
      <p:transition spd="slow" p14:dur="1250" advTm="0">
        <p:randomBar dir="vert"/>
      </p:transition>
    </mc:Choice>
    <mc:Fallback xmlns="">
      <p:transition spd="slow" advTm="0">
        <p:randomBar dir="vert"/>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E895A2AD-0E84-4541-B5FE-A4F4F2412A5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60BF11F8-BF27-469A-A78A-1587C5D5F88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AC018708-E175-48D1-AC20-CC01C888882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1">
                <a:solidFill>
                  <a:srgbClr val="3859CD"/>
                </a:solidFill>
                <a:latin typeface="微软雅黑" panose="020B0503020204020204" pitchFamily="34" charset="-122"/>
                <a:ea typeface="微软雅黑" panose="020B0503020204020204" pitchFamily="34" charset="-122"/>
              </a:defRPr>
            </a:lvl1pPr>
          </a:lstStyle>
          <a:p>
            <a:endParaRPr lang="zh-CN" altLang="en-US"/>
          </a:p>
        </p:txBody>
      </p:sp>
      <p:sp>
        <p:nvSpPr>
          <p:cNvPr id="5" name="页脚占位符 4">
            <a:extLst>
              <a:ext uri="{FF2B5EF4-FFF2-40B4-BE49-F238E27FC236}">
                <a16:creationId xmlns:a16="http://schemas.microsoft.com/office/drawing/2014/main" id="{D650EE11-0B44-4442-BB7A-81131924464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a:solidFill>
                  <a:srgbClr val="3859CD"/>
                </a:solidFill>
                <a:latin typeface="微软雅黑" panose="020B0503020204020204" pitchFamily="34" charset="-122"/>
                <a:ea typeface="微软雅黑" panose="020B0503020204020204" pitchFamily="34" charset="-122"/>
              </a:defRPr>
            </a:lvl1pPr>
          </a:lstStyle>
          <a:p>
            <a:r>
              <a:rPr lang="zh-CN" altLang="en-US"/>
              <a:t>第</a:t>
            </a:r>
            <a:r>
              <a:rPr lang="en-US" altLang="zh-CN"/>
              <a:t>6</a:t>
            </a:r>
            <a:r>
              <a:rPr lang="zh-CN" altLang="en-US"/>
              <a:t>章 同步时序逻辑电路</a:t>
            </a:r>
          </a:p>
        </p:txBody>
      </p:sp>
      <p:sp>
        <p:nvSpPr>
          <p:cNvPr id="6" name="灯片编号占位符 5">
            <a:extLst>
              <a:ext uri="{FF2B5EF4-FFF2-40B4-BE49-F238E27FC236}">
                <a16:creationId xmlns:a16="http://schemas.microsoft.com/office/drawing/2014/main" id="{AB14C267-CEAD-45E5-8B69-D21EB61816F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1">
                <a:solidFill>
                  <a:srgbClr val="3859CD"/>
                </a:solidFill>
                <a:latin typeface="微软雅黑" panose="020B0503020204020204" pitchFamily="34" charset="-122"/>
                <a:ea typeface="微软雅黑" panose="020B0503020204020204" pitchFamily="34" charset="-122"/>
              </a:defRPr>
            </a:lvl1pPr>
          </a:lstStyle>
          <a:p>
            <a:fld id="{B6D9C768-8413-45FA-BDC7-53DA68035736}" type="slidenum">
              <a:rPr lang="zh-CN" altLang="en-US" smtClean="0"/>
              <a:pPr/>
              <a:t>‹#›</a:t>
            </a:fld>
            <a:endParaRPr lang="zh-CN" altLang="en-US"/>
          </a:p>
        </p:txBody>
      </p:sp>
    </p:spTree>
    <p:extLst>
      <p:ext uri="{BB962C8B-B14F-4D97-AF65-F5344CB8AC3E}">
        <p14:creationId xmlns:p14="http://schemas.microsoft.com/office/powerpoint/2010/main" val="420394182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slow" p14:dur="1250" advTm="0">
        <p:randomBar dir="vert"/>
      </p:transition>
    </mc:Choice>
    <mc:Fallback xmlns="">
      <p:transition spd="slow" advTm="0">
        <p:randomBar dir="vert"/>
      </p:transition>
    </mc:Fallback>
  </mc:AlternateContent>
  <p:hf hdr="0" dt="0"/>
  <p:txStyles>
    <p:titleStyle>
      <a:lvl1pPr algn="l" defTabSz="914400" rtl="0" eaLnBrk="1" latinLnBrk="0" hangingPunct="1">
        <a:lnSpc>
          <a:spcPct val="90000"/>
        </a:lnSpc>
        <a:spcBef>
          <a:spcPct val="0"/>
        </a:spcBef>
        <a:buNone/>
        <a:defRPr sz="4400" b="1" kern="1200">
          <a:solidFill>
            <a:srgbClr val="3859CD"/>
          </a:solidFill>
          <a:latin typeface="微软雅黑" panose="020B0503020204020204" pitchFamily="34" charset="-122"/>
          <a:ea typeface="微软雅黑" panose="020B0503020204020204" pitchFamily="34"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1" kern="1200">
          <a:solidFill>
            <a:srgbClr val="3859CD"/>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1" kern="1200">
          <a:solidFill>
            <a:srgbClr val="3859CD"/>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1" kern="1200">
          <a:solidFill>
            <a:srgbClr val="3859CD"/>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1" kern="1200">
          <a:solidFill>
            <a:srgbClr val="3859CD"/>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1" kern="1200">
          <a:solidFill>
            <a:srgbClr val="3859CD"/>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7.xml"/><Relationship Id="rId1" Type="http://schemas.openxmlformats.org/officeDocument/2006/relationships/vmlDrawing" Target="../drawings/vmlDrawing1.vml"/><Relationship Id="rId5" Type="http://schemas.openxmlformats.org/officeDocument/2006/relationships/image" Target="../media/image4.emf"/><Relationship Id="rId4" Type="http://schemas.openxmlformats.org/officeDocument/2006/relationships/oleObject" Target="../embeddings/oleObject1.bin"/></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7.xml"/><Relationship Id="rId1" Type="http://schemas.openxmlformats.org/officeDocument/2006/relationships/vmlDrawing" Target="../drawings/vmlDrawing2.vml"/><Relationship Id="rId5" Type="http://schemas.openxmlformats.org/officeDocument/2006/relationships/image" Target="../media/image5.emf"/><Relationship Id="rId4" Type="http://schemas.openxmlformats.org/officeDocument/2006/relationships/oleObject" Target="../embeddings/oleObject2.bin"/></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7.xml"/><Relationship Id="rId1" Type="http://schemas.openxmlformats.org/officeDocument/2006/relationships/vmlDrawing" Target="../drawings/vmlDrawing3.vml"/><Relationship Id="rId5" Type="http://schemas.openxmlformats.org/officeDocument/2006/relationships/image" Target="../media/image6.emf"/><Relationship Id="rId4" Type="http://schemas.openxmlformats.org/officeDocument/2006/relationships/oleObject" Target="../embeddings/oleObject3.bin"/></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7.xml"/><Relationship Id="rId1" Type="http://schemas.openxmlformats.org/officeDocument/2006/relationships/vmlDrawing" Target="../drawings/vmlDrawing4.vml"/><Relationship Id="rId5" Type="http://schemas.openxmlformats.org/officeDocument/2006/relationships/image" Target="../media/image6.emf"/><Relationship Id="rId4" Type="http://schemas.openxmlformats.org/officeDocument/2006/relationships/oleObject" Target="../embeddings/oleObject4.bin"/></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7.xml"/><Relationship Id="rId1" Type="http://schemas.openxmlformats.org/officeDocument/2006/relationships/vmlDrawing" Target="../drawings/vmlDrawing5.vml"/><Relationship Id="rId5" Type="http://schemas.openxmlformats.org/officeDocument/2006/relationships/image" Target="../media/image7.emf"/><Relationship Id="rId4" Type="http://schemas.openxmlformats.org/officeDocument/2006/relationships/oleObject" Target="../embeddings/oleObject5.bin"/></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7.xml"/><Relationship Id="rId1" Type="http://schemas.openxmlformats.org/officeDocument/2006/relationships/vmlDrawing" Target="../drawings/vmlDrawing6.vml"/><Relationship Id="rId5" Type="http://schemas.openxmlformats.org/officeDocument/2006/relationships/image" Target="../media/image7.emf"/><Relationship Id="rId4" Type="http://schemas.openxmlformats.org/officeDocument/2006/relationships/oleObject" Target="../embeddings/oleObject6.bin"/></Relationships>
</file>

<file path=ppt/slides/_rels/slide2.xml.rels><?xml version="1.0" encoding="UTF-8" standalone="yes"?>
<Relationships xmlns="http://schemas.openxmlformats.org/package/2006/relationships"><Relationship Id="rId3" Type="http://schemas.openxmlformats.org/officeDocument/2006/relationships/slide" Target="slide26.xml"/><Relationship Id="rId2" Type="http://schemas.openxmlformats.org/officeDocument/2006/relationships/slide" Target="slide3.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8.xml"/><Relationship Id="rId7" Type="http://schemas.openxmlformats.org/officeDocument/2006/relationships/image" Target="../media/image9.emf"/><Relationship Id="rId2" Type="http://schemas.openxmlformats.org/officeDocument/2006/relationships/slideLayout" Target="../slideLayouts/slideLayout7.xml"/><Relationship Id="rId1" Type="http://schemas.openxmlformats.org/officeDocument/2006/relationships/vmlDrawing" Target="../drawings/vmlDrawing7.vml"/><Relationship Id="rId6" Type="http://schemas.openxmlformats.org/officeDocument/2006/relationships/oleObject" Target="../embeddings/oleObject8.bin"/><Relationship Id="rId5" Type="http://schemas.openxmlformats.org/officeDocument/2006/relationships/image" Target="../media/image8.emf"/><Relationship Id="rId4" Type="http://schemas.openxmlformats.org/officeDocument/2006/relationships/oleObject" Target="../embeddings/oleObject7.bin"/></Relationships>
</file>

<file path=ppt/slides/_rels/slide21.xml.rels><?xml version="1.0" encoding="UTF-8" standalone="yes"?>
<Relationships xmlns="http://schemas.openxmlformats.org/package/2006/relationships"><Relationship Id="rId8" Type="http://schemas.openxmlformats.org/officeDocument/2006/relationships/image" Target="../media/image9.emf"/><Relationship Id="rId3" Type="http://schemas.openxmlformats.org/officeDocument/2006/relationships/notesSlide" Target="../notesSlides/notesSlide19.xml"/><Relationship Id="rId7" Type="http://schemas.openxmlformats.org/officeDocument/2006/relationships/oleObject" Target="../embeddings/oleObject10.bin"/><Relationship Id="rId2" Type="http://schemas.openxmlformats.org/officeDocument/2006/relationships/slideLayout" Target="../slideLayouts/slideLayout7.xml"/><Relationship Id="rId1" Type="http://schemas.openxmlformats.org/officeDocument/2006/relationships/vmlDrawing" Target="../drawings/vmlDrawing8.vml"/><Relationship Id="rId6" Type="http://schemas.openxmlformats.org/officeDocument/2006/relationships/image" Target="../media/image10.emf"/><Relationship Id="rId5" Type="http://schemas.openxmlformats.org/officeDocument/2006/relationships/oleObject" Target="../embeddings/oleObject9.bin"/><Relationship Id="rId4" Type="http://schemas.openxmlformats.org/officeDocument/2006/relationships/image" Target="../media/image15.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7.xml"/><Relationship Id="rId1" Type="http://schemas.openxmlformats.org/officeDocument/2006/relationships/vmlDrawing" Target="../drawings/vmlDrawing9.vml"/><Relationship Id="rId5" Type="http://schemas.openxmlformats.org/officeDocument/2006/relationships/image" Target="../media/image10.emf"/><Relationship Id="rId4" Type="http://schemas.openxmlformats.org/officeDocument/2006/relationships/oleObject" Target="../embeddings/oleObject11.bin"/></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7.xml"/><Relationship Id="rId1" Type="http://schemas.openxmlformats.org/officeDocument/2006/relationships/vmlDrawing" Target="../drawings/vmlDrawing10.vml"/><Relationship Id="rId5" Type="http://schemas.openxmlformats.org/officeDocument/2006/relationships/image" Target="../media/image11.emf"/><Relationship Id="rId4" Type="http://schemas.openxmlformats.org/officeDocument/2006/relationships/oleObject" Target="../embeddings/oleObject12.bin"/></Relationships>
</file>

<file path=ppt/slides/_rels/slide25.xml.rels><?xml version="1.0" encoding="UTF-8" standalone="yes"?>
<Relationships xmlns="http://schemas.openxmlformats.org/package/2006/relationships"><Relationship Id="rId8" Type="http://schemas.openxmlformats.org/officeDocument/2006/relationships/image" Target="../media/image11.emf"/><Relationship Id="rId3" Type="http://schemas.openxmlformats.org/officeDocument/2006/relationships/notesSlide" Target="../notesSlides/notesSlide23.xml"/><Relationship Id="rId7" Type="http://schemas.openxmlformats.org/officeDocument/2006/relationships/oleObject" Target="../embeddings/oleObject13.bin"/><Relationship Id="rId2" Type="http://schemas.openxmlformats.org/officeDocument/2006/relationships/slideLayout" Target="../slideLayouts/slideLayout7.xml"/><Relationship Id="rId1" Type="http://schemas.openxmlformats.org/officeDocument/2006/relationships/vmlDrawing" Target="../drawings/vmlDrawing11.v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slide" Target="slide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slide" Target="slide33.xml"/><Relationship Id="rId7" Type="http://schemas.microsoft.com/office/2007/relationships/hdphoto" Target="../media/hdphoto1.wdp"/><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slide" Target="slide3.xml"/><Relationship Id="rId4" Type="http://schemas.openxmlformats.org/officeDocument/2006/relationships/slide" Target="slide2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7.xml"/><Relationship Id="rId7" Type="http://schemas.openxmlformats.org/officeDocument/2006/relationships/image" Target="../media/image13.emf"/><Relationship Id="rId2" Type="http://schemas.openxmlformats.org/officeDocument/2006/relationships/slideLayout" Target="../slideLayouts/slideLayout7.xml"/><Relationship Id="rId1" Type="http://schemas.openxmlformats.org/officeDocument/2006/relationships/vmlDrawing" Target="../drawings/vmlDrawing12.vml"/><Relationship Id="rId6" Type="http://schemas.openxmlformats.org/officeDocument/2006/relationships/oleObject" Target="../embeddings/oleObject15.bin"/><Relationship Id="rId5" Type="http://schemas.openxmlformats.org/officeDocument/2006/relationships/image" Target="../media/image12.emf"/><Relationship Id="rId4" Type="http://schemas.openxmlformats.org/officeDocument/2006/relationships/oleObject" Target="../embeddings/oleObject14.bin"/></Relationships>
</file>

<file path=ppt/slides/_rels/slide3.xml.rels><?xml version="1.0" encoding="UTF-8" standalone="yes"?>
<Relationships xmlns="http://schemas.openxmlformats.org/package/2006/relationships"><Relationship Id="rId8" Type="http://schemas.openxmlformats.org/officeDocument/2006/relationships/slide" Target="slide2.xml"/><Relationship Id="rId3" Type="http://schemas.openxmlformats.org/officeDocument/2006/relationships/slide" Target="slide4.xml"/><Relationship Id="rId7" Type="http://schemas.openxmlformats.org/officeDocument/2006/relationships/slide" Target="slide60.xml"/><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slide" Target="slide54.xml"/><Relationship Id="rId5" Type="http://schemas.openxmlformats.org/officeDocument/2006/relationships/slide" Target="slide26.xml"/><Relationship Id="rId10" Type="http://schemas.microsoft.com/office/2007/relationships/hdphoto" Target="../media/hdphoto1.wdp"/><Relationship Id="rId4" Type="http://schemas.openxmlformats.org/officeDocument/2006/relationships/slide" Target="slide8.xml"/><Relationship Id="rId9"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8.xml"/><Relationship Id="rId7" Type="http://schemas.openxmlformats.org/officeDocument/2006/relationships/image" Target="../media/image15.emf"/><Relationship Id="rId2" Type="http://schemas.openxmlformats.org/officeDocument/2006/relationships/slideLayout" Target="../slideLayouts/slideLayout7.xml"/><Relationship Id="rId1" Type="http://schemas.openxmlformats.org/officeDocument/2006/relationships/vmlDrawing" Target="../drawings/vmlDrawing13.vml"/><Relationship Id="rId6" Type="http://schemas.openxmlformats.org/officeDocument/2006/relationships/oleObject" Target="../embeddings/oleObject17.bin"/><Relationship Id="rId5" Type="http://schemas.openxmlformats.org/officeDocument/2006/relationships/image" Target="../media/image14.emf"/><Relationship Id="rId4" Type="http://schemas.openxmlformats.org/officeDocument/2006/relationships/oleObject" Target="../embeddings/oleObject16.bin"/></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7.xml"/><Relationship Id="rId1" Type="http://schemas.openxmlformats.org/officeDocument/2006/relationships/vmlDrawing" Target="../drawings/vmlDrawing14.vml"/><Relationship Id="rId5" Type="http://schemas.openxmlformats.org/officeDocument/2006/relationships/image" Target="../media/image16.emf"/><Relationship Id="rId4" Type="http://schemas.openxmlformats.org/officeDocument/2006/relationships/oleObject" Target="../embeddings/oleObject18.bin"/></Relationships>
</file>

<file path=ppt/slides/_rels/slide32.xml.rels><?xml version="1.0" encoding="UTF-8" standalone="yes"?>
<Relationships xmlns="http://schemas.openxmlformats.org/package/2006/relationships"><Relationship Id="rId8" Type="http://schemas.openxmlformats.org/officeDocument/2006/relationships/slide" Target="slide27.xml"/><Relationship Id="rId3" Type="http://schemas.openxmlformats.org/officeDocument/2006/relationships/notesSlide" Target="../notesSlides/notesSlide30.xml"/><Relationship Id="rId7" Type="http://schemas.openxmlformats.org/officeDocument/2006/relationships/image" Target="../media/image18.emf"/><Relationship Id="rId2" Type="http://schemas.openxmlformats.org/officeDocument/2006/relationships/slideLayout" Target="../slideLayouts/slideLayout7.xml"/><Relationship Id="rId1" Type="http://schemas.openxmlformats.org/officeDocument/2006/relationships/vmlDrawing" Target="../drawings/vmlDrawing15.vml"/><Relationship Id="rId6" Type="http://schemas.openxmlformats.org/officeDocument/2006/relationships/oleObject" Target="../embeddings/oleObject20.bin"/><Relationship Id="rId5" Type="http://schemas.openxmlformats.org/officeDocument/2006/relationships/image" Target="../media/image17.emf"/><Relationship Id="rId10" Type="http://schemas.microsoft.com/office/2007/relationships/hdphoto" Target="../media/hdphoto1.wdp"/><Relationship Id="rId4" Type="http://schemas.openxmlformats.org/officeDocument/2006/relationships/oleObject" Target="../embeddings/oleObject19.bin"/><Relationship Id="rId9" Type="http://schemas.openxmlformats.org/officeDocument/2006/relationships/image" Target="../media/image3.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7.xml"/><Relationship Id="rId1" Type="http://schemas.openxmlformats.org/officeDocument/2006/relationships/vmlDrawing" Target="../drawings/vmlDrawing16.vml"/><Relationship Id="rId5" Type="http://schemas.openxmlformats.org/officeDocument/2006/relationships/image" Target="../media/image19.emf"/><Relationship Id="rId4" Type="http://schemas.openxmlformats.org/officeDocument/2006/relationships/oleObject" Target="../embeddings/oleObject21.bin"/></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38.xml"/><Relationship Id="rId7" Type="http://schemas.openxmlformats.org/officeDocument/2006/relationships/image" Target="../media/image21.emf"/><Relationship Id="rId2" Type="http://schemas.openxmlformats.org/officeDocument/2006/relationships/slideLayout" Target="../slideLayouts/slideLayout7.xml"/><Relationship Id="rId1" Type="http://schemas.openxmlformats.org/officeDocument/2006/relationships/vmlDrawing" Target="../drawings/vmlDrawing17.vml"/><Relationship Id="rId6" Type="http://schemas.openxmlformats.org/officeDocument/2006/relationships/oleObject" Target="../embeddings/oleObject23.bin"/><Relationship Id="rId5" Type="http://schemas.openxmlformats.org/officeDocument/2006/relationships/image" Target="../media/image20.emf"/><Relationship Id="rId4" Type="http://schemas.openxmlformats.org/officeDocument/2006/relationships/oleObject" Target="../embeddings/oleObject22.bin"/></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39.xml"/><Relationship Id="rId7" Type="http://schemas.openxmlformats.org/officeDocument/2006/relationships/image" Target="../media/image23.emf"/><Relationship Id="rId2" Type="http://schemas.openxmlformats.org/officeDocument/2006/relationships/slideLayout" Target="../slideLayouts/slideLayout7.xml"/><Relationship Id="rId1" Type="http://schemas.openxmlformats.org/officeDocument/2006/relationships/vmlDrawing" Target="../drawings/vmlDrawing18.vml"/><Relationship Id="rId6" Type="http://schemas.openxmlformats.org/officeDocument/2006/relationships/oleObject" Target="../embeddings/oleObject25.bin"/><Relationship Id="rId5" Type="http://schemas.openxmlformats.org/officeDocument/2006/relationships/image" Target="../media/image22.emf"/><Relationship Id="rId4" Type="http://schemas.openxmlformats.org/officeDocument/2006/relationships/oleObject" Target="../embeddings/oleObject24.bin"/></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slide" Target="slide27.xml"/><Relationship Id="rId2" Type="http://schemas.openxmlformats.org/officeDocument/2006/relationships/notesSlide" Target="../notesSlides/notesSlide41.xml"/><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3.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8" Type="http://schemas.openxmlformats.org/officeDocument/2006/relationships/oleObject" Target="../embeddings/oleObject28.bin"/><Relationship Id="rId3" Type="http://schemas.openxmlformats.org/officeDocument/2006/relationships/notesSlide" Target="../notesSlides/notesSlide45.xml"/><Relationship Id="rId7" Type="http://schemas.openxmlformats.org/officeDocument/2006/relationships/image" Target="../media/image25.emf"/><Relationship Id="rId2" Type="http://schemas.openxmlformats.org/officeDocument/2006/relationships/slideLayout" Target="../slideLayouts/slideLayout7.xml"/><Relationship Id="rId1" Type="http://schemas.openxmlformats.org/officeDocument/2006/relationships/vmlDrawing" Target="../drawings/vmlDrawing19.vml"/><Relationship Id="rId6" Type="http://schemas.openxmlformats.org/officeDocument/2006/relationships/oleObject" Target="../embeddings/oleObject27.bin"/><Relationship Id="rId11" Type="http://schemas.openxmlformats.org/officeDocument/2006/relationships/image" Target="../media/image27.emf"/><Relationship Id="rId5" Type="http://schemas.openxmlformats.org/officeDocument/2006/relationships/image" Target="../media/image24.emf"/><Relationship Id="rId10" Type="http://schemas.openxmlformats.org/officeDocument/2006/relationships/oleObject" Target="../embeddings/oleObject29.bin"/><Relationship Id="rId4" Type="http://schemas.openxmlformats.org/officeDocument/2006/relationships/oleObject" Target="../embeddings/oleObject26.bin"/><Relationship Id="rId9" Type="http://schemas.openxmlformats.org/officeDocument/2006/relationships/image" Target="../media/image26.emf"/></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7.xml"/><Relationship Id="rId1" Type="http://schemas.openxmlformats.org/officeDocument/2006/relationships/vmlDrawing" Target="../drawings/vmlDrawing20.vml"/><Relationship Id="rId5" Type="http://schemas.openxmlformats.org/officeDocument/2006/relationships/image" Target="../media/image28.emf"/><Relationship Id="rId4" Type="http://schemas.openxmlformats.org/officeDocument/2006/relationships/oleObject" Target="../embeddings/oleObject30.bin"/></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7.xml"/><Relationship Id="rId1" Type="http://schemas.openxmlformats.org/officeDocument/2006/relationships/vmlDrawing" Target="../drawings/vmlDrawing21.vml"/><Relationship Id="rId5" Type="http://schemas.openxmlformats.org/officeDocument/2006/relationships/image" Target="../media/image29.emf"/><Relationship Id="rId4" Type="http://schemas.openxmlformats.org/officeDocument/2006/relationships/oleObject" Target="../embeddings/oleObject31.bin"/></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7.xml"/><Relationship Id="rId1" Type="http://schemas.openxmlformats.org/officeDocument/2006/relationships/vmlDrawing" Target="../drawings/vmlDrawing22.vml"/><Relationship Id="rId5" Type="http://schemas.openxmlformats.org/officeDocument/2006/relationships/image" Target="../media/image30.emf"/><Relationship Id="rId4" Type="http://schemas.openxmlformats.org/officeDocument/2006/relationships/oleObject" Target="../embeddings/oleObject32.bin"/></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51.xml"/><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3.png"/></Relationships>
</file>

<file path=ppt/slides/_rels/slide5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7.xml"/><Relationship Id="rId1" Type="http://schemas.openxmlformats.org/officeDocument/2006/relationships/slideLayout" Target="../slideLayouts/slideLayout7.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slide" Target="slide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7.xml"/><Relationship Id="rId1" Type="http://schemas.openxmlformats.org/officeDocument/2006/relationships/vmlDrawing" Target="../drawings/vmlDrawing23.vml"/><Relationship Id="rId5" Type="http://schemas.openxmlformats.org/officeDocument/2006/relationships/image" Target="../media/image31.emf"/><Relationship Id="rId4" Type="http://schemas.openxmlformats.org/officeDocument/2006/relationships/oleObject" Target="../embeddings/oleObject33.bin"/></Relationships>
</file>

<file path=ppt/slides/_rels/slide6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9.xml"/><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62.xml.rels><?xml version="1.0" encoding="UTF-8" standalone="yes"?>
<Relationships xmlns="http://schemas.openxmlformats.org/package/2006/relationships"><Relationship Id="rId8" Type="http://schemas.openxmlformats.org/officeDocument/2006/relationships/image" Target="../media/image33.emf"/><Relationship Id="rId13" Type="http://schemas.openxmlformats.org/officeDocument/2006/relationships/image" Target="../media/image44.png"/><Relationship Id="rId3" Type="http://schemas.openxmlformats.org/officeDocument/2006/relationships/notesSlide" Target="../notesSlides/notesSlide60.xml"/><Relationship Id="rId7" Type="http://schemas.openxmlformats.org/officeDocument/2006/relationships/oleObject" Target="../embeddings/oleObject35.bin"/><Relationship Id="rId12" Type="http://schemas.openxmlformats.org/officeDocument/2006/relationships/image" Target="../media/image43.png"/><Relationship Id="rId2" Type="http://schemas.openxmlformats.org/officeDocument/2006/relationships/slideLayout" Target="../slideLayouts/slideLayout7.xml"/><Relationship Id="rId1" Type="http://schemas.openxmlformats.org/officeDocument/2006/relationships/vmlDrawing" Target="../drawings/vmlDrawing24.vml"/><Relationship Id="rId6" Type="http://schemas.openxmlformats.org/officeDocument/2006/relationships/image" Target="../media/image32.emf"/><Relationship Id="rId11" Type="http://schemas.openxmlformats.org/officeDocument/2006/relationships/image" Target="../media/image42.png"/><Relationship Id="rId5" Type="http://schemas.openxmlformats.org/officeDocument/2006/relationships/oleObject" Target="../embeddings/oleObject34.bin"/><Relationship Id="rId10" Type="http://schemas.openxmlformats.org/officeDocument/2006/relationships/image" Target="../media/image34.emf"/><Relationship Id="rId4" Type="http://schemas.openxmlformats.org/officeDocument/2006/relationships/image" Target="../media/image41.png"/><Relationship Id="rId9" Type="http://schemas.openxmlformats.org/officeDocument/2006/relationships/oleObject" Target="../embeddings/oleObject36.bin"/></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61.xml"/><Relationship Id="rId7" Type="http://schemas.openxmlformats.org/officeDocument/2006/relationships/image" Target="../media/image46.png"/><Relationship Id="rId2" Type="http://schemas.openxmlformats.org/officeDocument/2006/relationships/slideLayout" Target="../slideLayouts/slideLayout7.xml"/><Relationship Id="rId1" Type="http://schemas.openxmlformats.org/officeDocument/2006/relationships/vmlDrawing" Target="../drawings/vmlDrawing25.vml"/><Relationship Id="rId6" Type="http://schemas.openxmlformats.org/officeDocument/2006/relationships/image" Target="../media/image33.emf"/><Relationship Id="rId5" Type="http://schemas.openxmlformats.org/officeDocument/2006/relationships/oleObject" Target="../embeddings/oleObject37.bin"/><Relationship Id="rId4" Type="http://schemas.openxmlformats.org/officeDocument/2006/relationships/image" Target="../media/image45.png"/></Relationships>
</file>

<file path=ppt/slides/_rels/slide6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62.xml"/><Relationship Id="rId1" Type="http://schemas.openxmlformats.org/officeDocument/2006/relationships/slideLayout" Target="../slideLayouts/slideLayout7.xml"/><Relationship Id="rId4" Type="http://schemas.openxmlformats.org/officeDocument/2006/relationships/image" Target="../media/image48.png"/></Relationships>
</file>

<file path=ppt/slides/_rels/slide65.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notesSlide" Target="../notesSlides/notesSlide63.xml"/><Relationship Id="rId7" Type="http://schemas.openxmlformats.org/officeDocument/2006/relationships/image" Target="../media/image51.png"/><Relationship Id="rId2" Type="http://schemas.openxmlformats.org/officeDocument/2006/relationships/slideLayout" Target="../slideLayouts/slideLayout7.xml"/><Relationship Id="rId1" Type="http://schemas.openxmlformats.org/officeDocument/2006/relationships/vmlDrawing" Target="../drawings/vmlDrawing26.vml"/><Relationship Id="rId6" Type="http://schemas.openxmlformats.org/officeDocument/2006/relationships/image" Target="../media/image50.png"/><Relationship Id="rId5" Type="http://schemas.openxmlformats.org/officeDocument/2006/relationships/image" Target="../media/image35.emf"/><Relationship Id="rId4" Type="http://schemas.openxmlformats.org/officeDocument/2006/relationships/oleObject" Target="../embeddings/oleObject38.bin"/></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6.xml"/><Relationship Id="rId1" Type="http://schemas.openxmlformats.org/officeDocument/2006/relationships/slideLayout" Target="../slideLayouts/slideLayout7.xml"/><Relationship Id="rId4" Type="http://schemas.openxmlformats.org/officeDocument/2006/relationships/image" Target="../media/image54.png"/></Relationships>
</file>

<file path=ppt/slides/_rels/slide6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67.xml"/><Relationship Id="rId1" Type="http://schemas.openxmlformats.org/officeDocument/2006/relationships/slideLayout" Target="../slideLayouts/slideLayout7.xml"/><Relationship Id="rId4" Type="http://schemas.openxmlformats.org/officeDocument/2006/relationships/image" Target="../media/image56.png"/></Relationships>
</file>

<file path=ppt/slides/_rels/slide7.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3.png"/></Relationships>
</file>

<file path=ppt/slides/_rels/slide70.xml.rels><?xml version="1.0" encoding="UTF-8" standalone="yes"?>
<Relationships xmlns="http://schemas.openxmlformats.org/package/2006/relationships"><Relationship Id="rId8" Type="http://schemas.openxmlformats.org/officeDocument/2006/relationships/oleObject" Target="../embeddings/oleObject41.bin"/><Relationship Id="rId13" Type="http://schemas.openxmlformats.org/officeDocument/2006/relationships/image" Target="../media/image62.png"/><Relationship Id="rId3" Type="http://schemas.openxmlformats.org/officeDocument/2006/relationships/notesSlide" Target="../notesSlides/notesSlide68.xml"/><Relationship Id="rId7" Type="http://schemas.openxmlformats.org/officeDocument/2006/relationships/image" Target="../media/image37.emf"/><Relationship Id="rId12" Type="http://schemas.openxmlformats.org/officeDocument/2006/relationships/image" Target="../media/image61.png"/><Relationship Id="rId2" Type="http://schemas.openxmlformats.org/officeDocument/2006/relationships/slideLayout" Target="../slideLayouts/slideLayout7.xml"/><Relationship Id="rId1" Type="http://schemas.openxmlformats.org/officeDocument/2006/relationships/vmlDrawing" Target="../drawings/vmlDrawing27.vml"/><Relationship Id="rId6" Type="http://schemas.openxmlformats.org/officeDocument/2006/relationships/oleObject" Target="../embeddings/oleObject40.bin"/><Relationship Id="rId11" Type="http://schemas.openxmlformats.org/officeDocument/2006/relationships/image" Target="../media/image39.emf"/><Relationship Id="rId5" Type="http://schemas.openxmlformats.org/officeDocument/2006/relationships/image" Target="../media/image36.emf"/><Relationship Id="rId15" Type="http://schemas.openxmlformats.org/officeDocument/2006/relationships/image" Target="../media/image64.png"/><Relationship Id="rId10" Type="http://schemas.openxmlformats.org/officeDocument/2006/relationships/oleObject" Target="../embeddings/oleObject42.bin"/><Relationship Id="rId4" Type="http://schemas.openxmlformats.org/officeDocument/2006/relationships/oleObject" Target="../embeddings/oleObject39.bin"/><Relationship Id="rId9" Type="http://schemas.openxmlformats.org/officeDocument/2006/relationships/image" Target="../media/image38.emf"/><Relationship Id="rId14" Type="http://schemas.openxmlformats.org/officeDocument/2006/relationships/image" Target="../media/image63.png"/></Relationships>
</file>

<file path=ppt/slides/_rels/slide71.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65.png"/><Relationship Id="rId7" Type="http://schemas.openxmlformats.org/officeDocument/2006/relationships/image" Target="../media/image69.png"/><Relationship Id="rId2" Type="http://schemas.openxmlformats.org/officeDocument/2006/relationships/notesSlide" Target="../notesSlides/notesSlide69.xml"/><Relationship Id="rId1" Type="http://schemas.openxmlformats.org/officeDocument/2006/relationships/slideLayout" Target="../slideLayouts/slideLayout7.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49.png"/><Relationship Id="rId9" Type="http://schemas.openxmlformats.org/officeDocument/2006/relationships/image" Target="../media/image71.png"/></Relationships>
</file>

<file path=ppt/slides/_rels/slide72.xml.rels><?xml version="1.0" encoding="UTF-8" standalone="yes"?>
<Relationships xmlns="http://schemas.openxmlformats.org/package/2006/relationships"><Relationship Id="rId3" Type="http://schemas.openxmlformats.org/officeDocument/2006/relationships/notesSlide" Target="../notesSlides/notesSlide70.xml"/><Relationship Id="rId2" Type="http://schemas.openxmlformats.org/officeDocument/2006/relationships/slideLayout" Target="../slideLayouts/slideLayout7.xml"/><Relationship Id="rId1" Type="http://schemas.openxmlformats.org/officeDocument/2006/relationships/vmlDrawing" Target="../drawings/vmlDrawing28.vml"/><Relationship Id="rId6" Type="http://schemas.openxmlformats.org/officeDocument/2006/relationships/image" Target="../media/image57.png"/><Relationship Id="rId5" Type="http://schemas.openxmlformats.org/officeDocument/2006/relationships/image" Target="../media/image40.emf"/><Relationship Id="rId4" Type="http://schemas.openxmlformats.org/officeDocument/2006/relationships/oleObject" Target="../embeddings/oleObject43.bin"/></Relationships>
</file>

<file path=ppt/slides/_rels/slide73.xml.rels><?xml version="1.0" encoding="UTF-8" standalone="yes"?>
<Relationships xmlns="http://schemas.openxmlformats.org/package/2006/relationships"><Relationship Id="rId3" Type="http://schemas.openxmlformats.org/officeDocument/2006/relationships/notesSlide" Target="../notesSlides/notesSlide71.xml"/><Relationship Id="rId2" Type="http://schemas.openxmlformats.org/officeDocument/2006/relationships/slideLayout" Target="../slideLayouts/slideLayout7.xml"/><Relationship Id="rId1" Type="http://schemas.openxmlformats.org/officeDocument/2006/relationships/vmlDrawing" Target="../drawings/vmlDrawing29.vml"/><Relationship Id="rId5" Type="http://schemas.openxmlformats.org/officeDocument/2006/relationships/image" Target="../media/image41.emf"/><Relationship Id="rId4" Type="http://schemas.openxmlformats.org/officeDocument/2006/relationships/oleObject" Target="../embeddings/oleObject44.bin"/></Relationships>
</file>

<file path=ppt/slides/_rels/slide7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72.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8" Type="http://schemas.openxmlformats.org/officeDocument/2006/relationships/oleObject" Target="../embeddings/oleObject47.bin"/><Relationship Id="rId3" Type="http://schemas.openxmlformats.org/officeDocument/2006/relationships/notesSlide" Target="../notesSlides/notesSlide73.xml"/><Relationship Id="rId7" Type="http://schemas.openxmlformats.org/officeDocument/2006/relationships/image" Target="../media/image43.emf"/><Relationship Id="rId12" Type="http://schemas.openxmlformats.org/officeDocument/2006/relationships/image" Target="../media/image79.png"/><Relationship Id="rId2" Type="http://schemas.openxmlformats.org/officeDocument/2006/relationships/slideLayout" Target="../slideLayouts/slideLayout7.xml"/><Relationship Id="rId1" Type="http://schemas.openxmlformats.org/officeDocument/2006/relationships/vmlDrawing" Target="../drawings/vmlDrawing30.vml"/><Relationship Id="rId6" Type="http://schemas.openxmlformats.org/officeDocument/2006/relationships/oleObject" Target="../embeddings/oleObject46.bin"/><Relationship Id="rId11" Type="http://schemas.openxmlformats.org/officeDocument/2006/relationships/image" Target="../media/image45.emf"/><Relationship Id="rId5" Type="http://schemas.openxmlformats.org/officeDocument/2006/relationships/image" Target="../media/image42.emf"/><Relationship Id="rId10" Type="http://schemas.openxmlformats.org/officeDocument/2006/relationships/oleObject" Target="../embeddings/oleObject48.bin"/><Relationship Id="rId4" Type="http://schemas.openxmlformats.org/officeDocument/2006/relationships/oleObject" Target="../embeddings/oleObject45.bin"/><Relationship Id="rId9" Type="http://schemas.openxmlformats.org/officeDocument/2006/relationships/image" Target="../media/image44.emf"/></Relationships>
</file>

<file path=ppt/slides/_rels/slide76.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notesSlide" Target="../notesSlides/notesSlide74.xml"/><Relationship Id="rId7" Type="http://schemas.openxmlformats.org/officeDocument/2006/relationships/image" Target="../media/image46.emf"/><Relationship Id="rId2" Type="http://schemas.openxmlformats.org/officeDocument/2006/relationships/slideLayout" Target="../slideLayouts/slideLayout7.xml"/><Relationship Id="rId1" Type="http://schemas.openxmlformats.org/officeDocument/2006/relationships/vmlDrawing" Target="../drawings/vmlDrawing31.vml"/><Relationship Id="rId6" Type="http://schemas.openxmlformats.org/officeDocument/2006/relationships/oleObject" Target="../embeddings/oleObject49.bin"/><Relationship Id="rId5" Type="http://schemas.openxmlformats.org/officeDocument/2006/relationships/image" Target="../media/image82.png"/><Relationship Id="rId4" Type="http://schemas.openxmlformats.org/officeDocument/2006/relationships/image" Target="../media/image81.png"/></Relationships>
</file>

<file path=ppt/slides/_rels/slide77.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75.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76.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notesSlide" Target="../notesSlides/notesSlide77.xml"/><Relationship Id="rId7" Type="http://schemas.openxmlformats.org/officeDocument/2006/relationships/image" Target="../media/image48.emf"/><Relationship Id="rId2" Type="http://schemas.openxmlformats.org/officeDocument/2006/relationships/slideLayout" Target="../slideLayouts/slideLayout7.xml"/><Relationship Id="rId1" Type="http://schemas.openxmlformats.org/officeDocument/2006/relationships/vmlDrawing" Target="../drawings/vmlDrawing32.vml"/><Relationship Id="rId6" Type="http://schemas.openxmlformats.org/officeDocument/2006/relationships/oleObject" Target="../embeddings/oleObject51.bin"/><Relationship Id="rId5" Type="http://schemas.openxmlformats.org/officeDocument/2006/relationships/image" Target="../media/image47.emf"/><Relationship Id="rId4" Type="http://schemas.openxmlformats.org/officeDocument/2006/relationships/oleObject" Target="../embeddings/oleObject50.bin"/><Relationship Id="rId9" Type="http://schemas.openxmlformats.org/officeDocument/2006/relationships/image" Target="../media/image89.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8" Type="http://schemas.openxmlformats.org/officeDocument/2006/relationships/image" Target="../media/image50.emf"/><Relationship Id="rId3" Type="http://schemas.openxmlformats.org/officeDocument/2006/relationships/notesSlide" Target="../notesSlides/notesSlide78.xml"/><Relationship Id="rId7" Type="http://schemas.openxmlformats.org/officeDocument/2006/relationships/oleObject" Target="../embeddings/oleObject53.bin"/><Relationship Id="rId2" Type="http://schemas.openxmlformats.org/officeDocument/2006/relationships/slideLayout" Target="../slideLayouts/slideLayout7.xml"/><Relationship Id="rId1" Type="http://schemas.openxmlformats.org/officeDocument/2006/relationships/vmlDrawing" Target="../drawings/vmlDrawing33.vml"/><Relationship Id="rId6" Type="http://schemas.openxmlformats.org/officeDocument/2006/relationships/image" Target="../media/image49.emf"/><Relationship Id="rId5" Type="http://schemas.openxmlformats.org/officeDocument/2006/relationships/oleObject" Target="../embeddings/oleObject52.bin"/><Relationship Id="rId10" Type="http://schemas.openxmlformats.org/officeDocument/2006/relationships/image" Target="../media/image51.emf"/><Relationship Id="rId4" Type="http://schemas.openxmlformats.org/officeDocument/2006/relationships/image" Target="../media/image93.png"/><Relationship Id="rId9" Type="http://schemas.openxmlformats.org/officeDocument/2006/relationships/oleObject" Target="../embeddings/oleObject54.bin"/></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notesSlide" Target="../notesSlides/notesSlide81.xml"/><Relationship Id="rId2" Type="http://schemas.openxmlformats.org/officeDocument/2006/relationships/slideLayout" Target="../slideLayouts/slideLayout7.xml"/><Relationship Id="rId1" Type="http://schemas.openxmlformats.org/officeDocument/2006/relationships/vmlDrawing" Target="../drawings/vmlDrawing34.vml"/><Relationship Id="rId5" Type="http://schemas.openxmlformats.org/officeDocument/2006/relationships/image" Target="../media/image52.emf"/><Relationship Id="rId4" Type="http://schemas.openxmlformats.org/officeDocument/2006/relationships/oleObject" Target="../embeddings/oleObject55.bin"/></Relationships>
</file>

<file path=ppt/slides/_rels/slide84.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82.xml"/><Relationship Id="rId1" Type="http://schemas.openxmlformats.org/officeDocument/2006/relationships/slideLayout" Target="../slideLayouts/slideLayout7.xml"/><Relationship Id="rId4" Type="http://schemas.openxmlformats.org/officeDocument/2006/relationships/image" Target="../media/image96.png"/></Relationships>
</file>

<file path=ppt/slides/_rels/slide85.xml.rels><?xml version="1.0" encoding="UTF-8" standalone="yes"?>
<Relationships xmlns="http://schemas.openxmlformats.org/package/2006/relationships"><Relationship Id="rId8" Type="http://schemas.openxmlformats.org/officeDocument/2006/relationships/image" Target="../media/image54.emf"/><Relationship Id="rId3" Type="http://schemas.openxmlformats.org/officeDocument/2006/relationships/notesSlide" Target="../notesSlides/notesSlide83.xml"/><Relationship Id="rId7" Type="http://schemas.openxmlformats.org/officeDocument/2006/relationships/oleObject" Target="../embeddings/oleObject57.bin"/><Relationship Id="rId12" Type="http://schemas.openxmlformats.org/officeDocument/2006/relationships/image" Target="../media/image102.png"/><Relationship Id="rId2" Type="http://schemas.openxmlformats.org/officeDocument/2006/relationships/slideLayout" Target="../slideLayouts/slideLayout7.xml"/><Relationship Id="rId1" Type="http://schemas.openxmlformats.org/officeDocument/2006/relationships/vmlDrawing" Target="../drawings/vmlDrawing35.vml"/><Relationship Id="rId6" Type="http://schemas.openxmlformats.org/officeDocument/2006/relationships/image" Target="../media/image53.emf"/><Relationship Id="rId11" Type="http://schemas.openxmlformats.org/officeDocument/2006/relationships/image" Target="../media/image101.png"/><Relationship Id="rId5" Type="http://schemas.openxmlformats.org/officeDocument/2006/relationships/oleObject" Target="../embeddings/oleObject56.bin"/><Relationship Id="rId10" Type="http://schemas.openxmlformats.org/officeDocument/2006/relationships/image" Target="../media/image55.emf"/><Relationship Id="rId4" Type="http://schemas.openxmlformats.org/officeDocument/2006/relationships/image" Target="../media/image100.png"/><Relationship Id="rId9" Type="http://schemas.openxmlformats.org/officeDocument/2006/relationships/oleObject" Target="../embeddings/oleObject58.bin"/></Relationships>
</file>

<file path=ppt/slides/_rels/slide86.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notesSlide" Target="../notesSlides/notesSlide84.xml"/><Relationship Id="rId7" Type="http://schemas.openxmlformats.org/officeDocument/2006/relationships/image" Target="../media/image3.png"/><Relationship Id="rId2" Type="http://schemas.openxmlformats.org/officeDocument/2006/relationships/slideLayout" Target="../slideLayouts/slideLayout7.xml"/><Relationship Id="rId1" Type="http://schemas.openxmlformats.org/officeDocument/2006/relationships/vmlDrawing" Target="../drawings/vmlDrawing36.vml"/><Relationship Id="rId6" Type="http://schemas.openxmlformats.org/officeDocument/2006/relationships/slide" Target="slide3.xml"/><Relationship Id="rId5" Type="http://schemas.openxmlformats.org/officeDocument/2006/relationships/image" Target="../media/image56.emf"/><Relationship Id="rId4" Type="http://schemas.openxmlformats.org/officeDocument/2006/relationships/oleObject" Target="../embeddings/oleObject59.bin"/></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ags" Target="../tags/tag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632012" y="1673693"/>
            <a:ext cx="8955740" cy="2387600"/>
          </a:xfrm>
        </p:spPr>
        <p:txBody>
          <a:bodyPr>
            <a:normAutofit/>
          </a:bodyPr>
          <a:lstStyle/>
          <a:p>
            <a:r>
              <a:rPr lang="zh-CN" altLang="en-US" sz="5400" dirty="0"/>
              <a:t>第</a:t>
            </a:r>
            <a:r>
              <a:rPr lang="en-US" altLang="zh-CN" sz="5400" dirty="0"/>
              <a:t>6</a:t>
            </a:r>
            <a:r>
              <a:rPr lang="zh-CN" altLang="en-US" sz="5400" dirty="0"/>
              <a:t>章 同步时序逻辑电路</a:t>
            </a:r>
          </a:p>
        </p:txBody>
      </p:sp>
      <p:sp>
        <p:nvSpPr>
          <p:cNvPr id="3" name="副标题 2"/>
          <p:cNvSpPr>
            <a:spLocks noGrp="1"/>
          </p:cNvSpPr>
          <p:nvPr>
            <p:ph type="subTitle" idx="1"/>
          </p:nvPr>
        </p:nvSpPr>
        <p:spPr/>
        <p:txBody>
          <a:bodyPr/>
          <a:lstStyle/>
          <a:p>
            <a:pPr algn="r"/>
            <a:r>
              <a:rPr lang="en-US" altLang="zh-CN" dirty="0"/>
              <a:t>《</a:t>
            </a:r>
            <a:r>
              <a:rPr lang="zh-CN" altLang="en-US" dirty="0"/>
              <a:t>数字电路设计</a:t>
            </a:r>
            <a:r>
              <a:rPr lang="en-US" altLang="zh-CN" dirty="0"/>
              <a:t>》</a:t>
            </a:r>
            <a:endParaRPr lang="zh-CN" altLang="en-US" dirty="0"/>
          </a:p>
        </p:txBody>
      </p:sp>
    </p:spTree>
    <p:extLst>
      <p:ext uri="{BB962C8B-B14F-4D97-AF65-F5344CB8AC3E}">
        <p14:creationId xmlns:p14="http://schemas.microsoft.com/office/powerpoint/2010/main" val="4289091584"/>
      </p:ext>
    </p:extLst>
  </p:cSld>
  <p:clrMapOvr>
    <a:masterClrMapping/>
  </p:clrMapOvr>
  <mc:AlternateContent xmlns:mc="http://schemas.openxmlformats.org/markup-compatibility/2006">
    <mc:Choice xmlns:p14="http://schemas.microsoft.com/office/powerpoint/2010/main" Requires="p14">
      <p:transition spd="slow" p14:dur="999"/>
    </mc:Choice>
    <mc:Fallback>
      <p:transition spd="slow"/>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B6D9C768-8413-45FA-BDC7-53DA68035736}" type="slidenum">
              <a:rPr lang="zh-CN" altLang="en-US" smtClean="0"/>
              <a:t>10</a:t>
            </a:fld>
            <a:endParaRPr lang="zh-CN" altLang="en-US"/>
          </a:p>
        </p:txBody>
      </p:sp>
      <p:sp>
        <p:nvSpPr>
          <p:cNvPr id="6" name="文本框 5"/>
          <p:cNvSpPr txBox="1"/>
          <p:nvPr/>
        </p:nvSpPr>
        <p:spPr>
          <a:xfrm>
            <a:off x="318655" y="962444"/>
            <a:ext cx="11665526" cy="2862322"/>
          </a:xfrm>
          <a:prstGeom prst="rect">
            <a:avLst/>
          </a:prstGeom>
          <a:noFill/>
        </p:spPr>
        <p:txBody>
          <a:bodyPr wrap="square" rtlCol="0">
            <a:spAutoFit/>
          </a:bodyPr>
          <a:lstStyle/>
          <a:p>
            <a:pPr marL="342900" indent="-342900" defTabSz="468000">
              <a:lnSpc>
                <a:spcPct val="150000"/>
              </a:lnSpc>
              <a:buClr>
                <a:srgbClr val="3859CD"/>
              </a:buClr>
              <a:buFont typeface="Wingdings" panose="05000000000000000000" pitchFamily="2" charset="2"/>
              <a:buChar char="n"/>
            </a:pPr>
            <a:r>
              <a:rPr lang="en-US" altLang="zh-CN" sz="2400" b="1" dirty="0">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例</a:t>
            </a:r>
            <a:r>
              <a:rPr lang="en-US" altLang="zh-CN" sz="2400" b="1" dirty="0">
                <a:latin typeface="微软雅黑" panose="020B0503020204020204" pitchFamily="34" charset="-122"/>
                <a:ea typeface="微软雅黑" panose="020B0503020204020204" pitchFamily="34" charset="-122"/>
              </a:rPr>
              <a:t>6.14】</a:t>
            </a:r>
            <a:r>
              <a:rPr lang="zh-CN" altLang="en-US" sz="2400" b="1" dirty="0">
                <a:solidFill>
                  <a:srgbClr val="FF0000"/>
                </a:solidFill>
                <a:latin typeface="微软雅黑" panose="020B0503020204020204" pitchFamily="34" charset="-122"/>
                <a:ea typeface="微软雅黑" panose="020B0503020204020204" pitchFamily="34" charset="-122"/>
              </a:rPr>
              <a:t>串行序列检测器</a:t>
            </a:r>
            <a:r>
              <a:rPr lang="zh-CN" altLang="en-US" sz="2400" b="1" dirty="0">
                <a:latin typeface="微软雅黑" panose="020B0503020204020204" pitchFamily="34" charset="-122"/>
                <a:ea typeface="微软雅黑" panose="020B0503020204020204" pitchFamily="34" charset="-122"/>
              </a:rPr>
              <a:t>用于检测连续输入的特定代码，它一般有</a:t>
            </a:r>
            <a:r>
              <a:rPr lang="zh-CN" altLang="en-US" sz="2400" b="1" dirty="0">
                <a:solidFill>
                  <a:srgbClr val="0000CC"/>
                </a:solidFill>
                <a:latin typeface="微软雅黑" panose="020B0503020204020204" pitchFamily="34" charset="-122"/>
                <a:ea typeface="微软雅黑" panose="020B0503020204020204" pitchFamily="34" charset="-122"/>
              </a:rPr>
              <a:t>一个输入端</a:t>
            </a:r>
            <a:r>
              <a:rPr lang="en-US" altLang="zh-CN" sz="2400" b="1" dirty="0">
                <a:solidFill>
                  <a:srgbClr val="0000CC"/>
                </a:solidFill>
                <a:latin typeface="微软雅黑" panose="020B0503020204020204" pitchFamily="34" charset="-122"/>
                <a:ea typeface="微软雅黑" panose="020B0503020204020204" pitchFamily="34" charset="-122"/>
              </a:rPr>
              <a:t>X</a:t>
            </a:r>
            <a:r>
              <a:rPr lang="zh-CN" altLang="en-US" sz="2400" b="1" dirty="0">
                <a:latin typeface="微软雅黑" panose="020B0503020204020204" pitchFamily="34" charset="-122"/>
                <a:ea typeface="微软雅黑" panose="020B0503020204020204" pitchFamily="34" charset="-122"/>
              </a:rPr>
              <a:t>和</a:t>
            </a:r>
            <a:r>
              <a:rPr lang="zh-CN" altLang="en-US" sz="2400" b="1" dirty="0">
                <a:solidFill>
                  <a:srgbClr val="0000CC"/>
                </a:solidFill>
                <a:latin typeface="微软雅黑" panose="020B0503020204020204" pitchFamily="34" charset="-122"/>
                <a:ea typeface="微软雅黑" panose="020B0503020204020204" pitchFamily="34" charset="-122"/>
              </a:rPr>
              <a:t>一个输出端</a:t>
            </a:r>
            <a:r>
              <a:rPr lang="en-US" altLang="zh-CN" sz="2400" b="1" dirty="0">
                <a:solidFill>
                  <a:srgbClr val="0000CC"/>
                </a:solidFill>
                <a:latin typeface="微软雅黑" panose="020B0503020204020204" pitchFamily="34" charset="-122"/>
                <a:ea typeface="微软雅黑" panose="020B0503020204020204" pitchFamily="34" charset="-122"/>
              </a:rPr>
              <a:t>Z</a:t>
            </a:r>
            <a:r>
              <a:rPr lang="zh-CN" altLang="en-US" sz="2400" b="1" dirty="0">
                <a:latin typeface="微软雅黑" panose="020B0503020204020204" pitchFamily="34" charset="-122"/>
                <a:ea typeface="微软雅黑" panose="020B0503020204020204" pitchFamily="34" charset="-122"/>
              </a:rPr>
              <a:t>。从</a:t>
            </a:r>
            <a:r>
              <a:rPr lang="en-US" altLang="zh-CN" sz="2400" b="1" dirty="0">
                <a:latin typeface="微软雅黑" panose="020B0503020204020204" pitchFamily="34" charset="-122"/>
                <a:ea typeface="微软雅黑" panose="020B0503020204020204" pitchFamily="34" charset="-122"/>
              </a:rPr>
              <a:t>X</a:t>
            </a:r>
            <a:r>
              <a:rPr lang="zh-CN" altLang="en-US" sz="2400" b="1" dirty="0">
                <a:latin typeface="微软雅黑" panose="020B0503020204020204" pitchFamily="34" charset="-122"/>
                <a:ea typeface="微软雅黑" panose="020B0503020204020204" pitchFamily="34" charset="-122"/>
              </a:rPr>
              <a:t>端输入一组按时间顺序排列的串行二进制码；当</a:t>
            </a:r>
            <a:r>
              <a:rPr lang="zh-CN" altLang="en-US" sz="2400" b="1" dirty="0">
                <a:solidFill>
                  <a:srgbClr val="0000CC"/>
                </a:solidFill>
                <a:latin typeface="微软雅黑" panose="020B0503020204020204" pitchFamily="34" charset="-122"/>
                <a:ea typeface="微软雅黑" panose="020B0503020204020204" pitchFamily="34" charset="-122"/>
              </a:rPr>
              <a:t>输入序列中出现要检测的代码串时，输出</a:t>
            </a:r>
            <a:r>
              <a:rPr lang="en-US" altLang="zh-CN" sz="2400" b="1" dirty="0">
                <a:solidFill>
                  <a:srgbClr val="0000CC"/>
                </a:solidFill>
                <a:latin typeface="微软雅黑" panose="020B0503020204020204" pitchFamily="34" charset="-122"/>
                <a:ea typeface="微软雅黑" panose="020B0503020204020204" pitchFamily="34" charset="-122"/>
              </a:rPr>
              <a:t>Z=1</a:t>
            </a:r>
            <a:r>
              <a:rPr lang="zh-CN" altLang="en-US" sz="2400" b="1" dirty="0">
                <a:latin typeface="微软雅黑" panose="020B0503020204020204" pitchFamily="34" charset="-122"/>
                <a:ea typeface="微软雅黑" panose="020B0503020204020204" pitchFamily="34" charset="-122"/>
              </a:rPr>
              <a:t>，</a:t>
            </a:r>
            <a:r>
              <a:rPr lang="zh-CN" altLang="en-US" sz="2400" b="1" dirty="0">
                <a:solidFill>
                  <a:srgbClr val="0000CC"/>
                </a:solidFill>
                <a:latin typeface="微软雅黑" panose="020B0503020204020204" pitchFamily="34" charset="-122"/>
                <a:ea typeface="微软雅黑" panose="020B0503020204020204" pitchFamily="34" charset="-122"/>
              </a:rPr>
              <a:t>否则</a:t>
            </a:r>
            <a:r>
              <a:rPr lang="en-US" altLang="zh-CN" sz="2400" b="1" dirty="0">
                <a:solidFill>
                  <a:srgbClr val="0000CC"/>
                </a:solidFill>
                <a:latin typeface="微软雅黑" panose="020B0503020204020204" pitchFamily="34" charset="-122"/>
                <a:ea typeface="微软雅黑" panose="020B0503020204020204" pitchFamily="34" charset="-122"/>
              </a:rPr>
              <a:t>Z=0</a:t>
            </a:r>
            <a:r>
              <a:rPr lang="zh-CN" altLang="en-US" sz="2400" b="1" dirty="0">
                <a:latin typeface="微软雅黑" panose="020B0503020204020204" pitchFamily="34" charset="-122"/>
                <a:ea typeface="微软雅黑" panose="020B0503020204020204" pitchFamily="34" charset="-122"/>
              </a:rPr>
              <a:t>。试作出可重叠“</a:t>
            </a:r>
            <a:r>
              <a:rPr lang="en-US" altLang="zh-CN" sz="2400" b="1" dirty="0">
                <a:latin typeface="微软雅黑" panose="020B0503020204020204" pitchFamily="34" charset="-122"/>
                <a:ea typeface="微软雅黑" panose="020B0503020204020204" pitchFamily="34" charset="-122"/>
              </a:rPr>
              <a:t>101”</a:t>
            </a:r>
            <a:r>
              <a:rPr lang="zh-CN" altLang="en-US" sz="2400" b="1" dirty="0">
                <a:latin typeface="微软雅黑" panose="020B0503020204020204" pitchFamily="34" charset="-122"/>
                <a:ea typeface="微软雅黑" panose="020B0503020204020204" pitchFamily="34" charset="-122"/>
              </a:rPr>
              <a:t>序列检测器的原始状态图和状态表，所谓</a:t>
            </a:r>
            <a:r>
              <a:rPr lang="zh-CN" altLang="en-US" sz="2400" b="1" dirty="0">
                <a:solidFill>
                  <a:srgbClr val="FF0000"/>
                </a:solidFill>
                <a:latin typeface="微软雅黑" panose="020B0503020204020204" pitchFamily="34" charset="-122"/>
                <a:ea typeface="微软雅黑" panose="020B0503020204020204" pitchFamily="34" charset="-122"/>
              </a:rPr>
              <a:t>可重叠</a:t>
            </a:r>
            <a:r>
              <a:rPr lang="zh-CN" altLang="en-US" sz="2400" b="1" dirty="0">
                <a:latin typeface="微软雅黑" panose="020B0503020204020204" pitchFamily="34" charset="-122"/>
                <a:ea typeface="微软雅黑" panose="020B0503020204020204" pitchFamily="34" charset="-122"/>
              </a:rPr>
              <a:t>是指代码某些位可以前后重复使用。</a:t>
            </a:r>
          </a:p>
          <a:p>
            <a:pPr marL="342900" indent="-342900" defTabSz="468000">
              <a:lnSpc>
                <a:spcPct val="150000"/>
              </a:lnSpc>
              <a:buClr>
                <a:srgbClr val="3859CD"/>
              </a:buClr>
              <a:buFont typeface="Wingdings" panose="05000000000000000000" pitchFamily="2" charset="2"/>
              <a:buChar char="n"/>
            </a:pPr>
            <a:r>
              <a:rPr lang="zh-CN" altLang="en-US" sz="2400" b="1" dirty="0">
                <a:latin typeface="微软雅黑" panose="020B0503020204020204" pitchFamily="34" charset="-122"/>
                <a:ea typeface="微软雅黑" panose="020B0503020204020204" pitchFamily="34" charset="-122"/>
              </a:rPr>
              <a:t>串行序列检测器的逻辑框图：</a:t>
            </a:r>
          </a:p>
        </p:txBody>
      </p:sp>
      <p:sp>
        <p:nvSpPr>
          <p:cNvPr id="10" name="平行四边形 9"/>
          <p:cNvSpPr/>
          <p:nvPr/>
        </p:nvSpPr>
        <p:spPr>
          <a:xfrm>
            <a:off x="304512" y="129448"/>
            <a:ext cx="1739441" cy="612000"/>
          </a:xfrm>
          <a:prstGeom prst="parallelogram">
            <a:avLst/>
          </a:prstGeom>
          <a:effectLst>
            <a:glow rad="63500">
              <a:schemeClr val="accent1">
                <a:satMod val="175000"/>
                <a:alpha val="40000"/>
              </a:schemeClr>
            </a:glow>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latin typeface="微软雅黑" panose="020B0503020204020204" pitchFamily="34" charset="-122"/>
                <a:ea typeface="微软雅黑" panose="020B0503020204020204" pitchFamily="34" charset="-122"/>
                <a:cs typeface="Times New Roman" panose="02020603050405020304" pitchFamily="18" charset="0"/>
              </a:rPr>
              <a:t>6.3.2</a:t>
            </a:r>
            <a:endParaRPr lang="zh-CN" altLang="en-US" sz="36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3" name="标题 2"/>
          <p:cNvSpPr>
            <a:spLocks noGrp="1"/>
          </p:cNvSpPr>
          <p:nvPr>
            <p:ph type="title"/>
          </p:nvPr>
        </p:nvSpPr>
        <p:spPr>
          <a:xfrm>
            <a:off x="2187686" y="97943"/>
            <a:ext cx="6291295" cy="732155"/>
          </a:xfrm>
        </p:spPr>
        <p:txBody>
          <a:bodyPr>
            <a:normAutofit/>
          </a:bodyPr>
          <a:lstStyle/>
          <a:p>
            <a:r>
              <a:rPr lang="zh-CN" altLang="en-US" dirty="0">
                <a:effectLst>
                  <a:outerShdw blurRad="38100" dist="38100" dir="2700000" algn="tl">
                    <a:srgbClr val="000000">
                      <a:alpha val="43137"/>
                    </a:srgbClr>
                  </a:outerShdw>
                </a:effectLst>
              </a:rPr>
              <a:t>建立原始状态图和状态表</a:t>
            </a:r>
          </a:p>
        </p:txBody>
      </p:sp>
      <p:sp>
        <p:nvSpPr>
          <p:cNvPr id="9" name="页脚占位符 3"/>
          <p:cNvSpPr>
            <a:spLocks noGrp="1"/>
          </p:cNvSpPr>
          <p:nvPr>
            <p:ph type="ftr" sz="quarter" idx="11"/>
          </p:nvPr>
        </p:nvSpPr>
        <p:spPr>
          <a:xfrm>
            <a:off x="9642764" y="0"/>
            <a:ext cx="2549236" cy="510988"/>
          </a:xfrm>
        </p:spPr>
        <p:txBody>
          <a:bodyPr/>
          <a:lstStyle/>
          <a:p>
            <a:r>
              <a:rPr lang="zh-CN" altLang="en-US"/>
              <a:t>第</a:t>
            </a:r>
            <a:r>
              <a:rPr lang="en-US" altLang="zh-CN"/>
              <a:t>6</a:t>
            </a:r>
            <a:r>
              <a:rPr lang="zh-CN" altLang="en-US"/>
              <a:t>章 同步时序逻辑电路</a:t>
            </a:r>
            <a:endParaRPr lang="zh-CN" altLang="en-US" dirty="0"/>
          </a:p>
        </p:txBody>
      </p:sp>
      <p:graphicFrame>
        <p:nvGraphicFramePr>
          <p:cNvPr id="17" name="对象 16"/>
          <p:cNvGraphicFramePr>
            <a:graphicFrameLocks noChangeAspect="1"/>
          </p:cNvGraphicFramePr>
          <p:nvPr>
            <p:extLst>
              <p:ext uri="{D42A27DB-BD31-4B8C-83A1-F6EECF244321}">
                <p14:modId xmlns:p14="http://schemas.microsoft.com/office/powerpoint/2010/main" val="3700040602"/>
              </p:ext>
            </p:extLst>
          </p:nvPr>
        </p:nvGraphicFramePr>
        <p:xfrm>
          <a:off x="3688919" y="4045762"/>
          <a:ext cx="6137465" cy="2714295"/>
        </p:xfrm>
        <a:graphic>
          <a:graphicData uri="http://schemas.openxmlformats.org/presentationml/2006/ole">
            <mc:AlternateContent xmlns:mc="http://schemas.openxmlformats.org/markup-compatibility/2006">
              <mc:Choice xmlns:v="urn:schemas-microsoft-com:vml" Requires="v">
                <p:oleObj spid="_x0000_s421938" name="Visio" r:id="rId4" imgW="2716997" imgH="1205010" progId="Visio.Drawing.11">
                  <p:embed/>
                </p:oleObj>
              </mc:Choice>
              <mc:Fallback>
                <p:oleObj name="Visio" r:id="rId4" imgW="2716997" imgH="1205010" progId="Visio.Drawing.11">
                  <p:embed/>
                  <p:pic>
                    <p:nvPicPr>
                      <p:cNvPr id="0" name="对象 17"/>
                      <p:cNvPicPr>
                        <a:picLocks noChangeAspect="1" noChangeArrowheads="1"/>
                      </p:cNvPicPr>
                      <p:nvPr/>
                    </p:nvPicPr>
                    <p:blipFill>
                      <a:blip r:embed="rId5"/>
                      <a:srcRect/>
                      <a:stretch>
                        <a:fillRect/>
                      </a:stretch>
                    </p:blipFill>
                    <p:spPr bwMode="auto">
                      <a:xfrm>
                        <a:off x="3688919" y="4045762"/>
                        <a:ext cx="6137465" cy="2714295"/>
                      </a:xfrm>
                      <a:prstGeom prst="rect">
                        <a:avLst/>
                      </a:prstGeom>
                      <a:solidFill>
                        <a:schemeClr val="accent5">
                          <a:lumMod val="20000"/>
                          <a:lumOff val="80000"/>
                        </a:schemeClr>
                      </a:solidFill>
                      <a:ln>
                        <a:noFill/>
                      </a:ln>
                      <a:extLst/>
                    </p:spPr>
                  </p:pic>
                </p:oleObj>
              </mc:Fallback>
            </mc:AlternateContent>
          </a:graphicData>
        </a:graphic>
      </p:graphicFrame>
    </p:spTree>
    <p:extLst>
      <p:ext uri="{BB962C8B-B14F-4D97-AF65-F5344CB8AC3E}">
        <p14:creationId xmlns:p14="http://schemas.microsoft.com/office/powerpoint/2010/main" val="456708403"/>
      </p:ext>
    </p:extLst>
  </p:cSld>
  <p:clrMapOvr>
    <a:masterClrMapping/>
  </p:clrMapOvr>
  <mc:AlternateContent xmlns:mc="http://schemas.openxmlformats.org/markup-compatibility/2006" xmlns:p14="http://schemas.microsoft.com/office/powerpoint/2010/main">
    <mc:Choice Requires="p14">
      <p:transition spd="slow" p14:dur="1250">
        <p:randomBar dir="vert"/>
      </p:transition>
    </mc:Choice>
    <mc:Fallback xmlns="">
      <p:transition spd="slow">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Effect transition="in" filter="fade">
                                      <p:cBhvr>
                                        <p:cTn id="7" dur="500"/>
                                        <p:tgtEl>
                                          <p:spTgt spid="6">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wipe(left)">
                                      <p:cBhvr>
                                        <p:cTn id="1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B6D9C768-8413-45FA-BDC7-53DA68035736}" type="slidenum">
              <a:rPr lang="zh-CN" altLang="en-US" smtClean="0"/>
              <a:t>11</a:t>
            </a:fld>
            <a:endParaRPr lang="zh-CN" altLang="en-US"/>
          </a:p>
        </p:txBody>
      </p:sp>
      <p:sp>
        <p:nvSpPr>
          <p:cNvPr id="6" name="文本框 5"/>
          <p:cNvSpPr txBox="1"/>
          <p:nvPr/>
        </p:nvSpPr>
        <p:spPr>
          <a:xfrm>
            <a:off x="521109" y="1041102"/>
            <a:ext cx="11149781" cy="3416320"/>
          </a:xfrm>
          <a:prstGeom prst="rect">
            <a:avLst/>
          </a:prstGeom>
          <a:noFill/>
        </p:spPr>
        <p:txBody>
          <a:bodyPr wrap="square" rtlCol="0">
            <a:spAutoFit/>
          </a:bodyPr>
          <a:lstStyle/>
          <a:p>
            <a:pPr marL="342900" indent="-342900" defTabSz="468000">
              <a:lnSpc>
                <a:spcPct val="150000"/>
              </a:lnSpc>
              <a:buClr>
                <a:srgbClr val="3859CD"/>
              </a:buClr>
              <a:buFont typeface="Wingdings" panose="05000000000000000000" pitchFamily="2" charset="2"/>
              <a:buChar char="n"/>
            </a:pPr>
            <a:r>
              <a:rPr lang="zh-CN" altLang="en-US" sz="2400" b="1" dirty="0">
                <a:solidFill>
                  <a:srgbClr val="0000CC"/>
                </a:solidFill>
                <a:latin typeface="微软雅黑" panose="020B0503020204020204" pitchFamily="34" charset="-122"/>
                <a:ea typeface="微软雅黑" panose="020B0503020204020204" pitchFamily="34" charset="-122"/>
              </a:rPr>
              <a:t>分析：</a:t>
            </a:r>
            <a:r>
              <a:rPr lang="zh-CN" altLang="en-US" sz="2400" b="1" dirty="0">
                <a:latin typeface="微软雅黑" panose="020B0503020204020204" pitchFamily="34" charset="-122"/>
                <a:ea typeface="微软雅黑" panose="020B0503020204020204" pitchFamily="34" charset="-122"/>
              </a:rPr>
              <a:t>序列检测器应该记住</a:t>
            </a:r>
            <a:r>
              <a:rPr lang="en-US" altLang="zh-CN" sz="2400" b="1" dirty="0">
                <a:latin typeface="微软雅黑" panose="020B0503020204020204" pitchFamily="34" charset="-122"/>
                <a:ea typeface="微软雅黑" panose="020B0503020204020204" pitchFamily="34" charset="-122"/>
              </a:rPr>
              <a:t>X</a:t>
            </a:r>
            <a:r>
              <a:rPr lang="zh-CN" altLang="en-US" sz="2400" b="1" dirty="0">
                <a:latin typeface="微软雅黑" panose="020B0503020204020204" pitchFamily="34" charset="-122"/>
                <a:ea typeface="微软雅黑" panose="020B0503020204020204" pitchFamily="34" charset="-122"/>
              </a:rPr>
              <a:t>端输入的特定序列“</a:t>
            </a:r>
            <a:r>
              <a:rPr lang="en-US" altLang="zh-CN" sz="2400" b="1" dirty="0">
                <a:latin typeface="微软雅黑" panose="020B0503020204020204" pitchFamily="34" charset="-122"/>
                <a:ea typeface="微软雅黑" panose="020B0503020204020204" pitchFamily="34" charset="-122"/>
              </a:rPr>
              <a:t>101”</a:t>
            </a:r>
            <a:r>
              <a:rPr lang="zh-CN" altLang="en-US" sz="2400" b="1" dirty="0">
                <a:latin typeface="微软雅黑" panose="020B0503020204020204" pitchFamily="34" charset="-122"/>
                <a:ea typeface="微软雅黑" panose="020B0503020204020204" pitchFamily="34" charset="-122"/>
              </a:rPr>
              <a:t>中的各个状态，要用触发器来记忆。</a:t>
            </a:r>
            <a:endParaRPr lang="en-US" altLang="zh-CN" sz="2400" b="1" dirty="0">
              <a:latin typeface="微软雅黑" panose="020B0503020204020204" pitchFamily="34" charset="-122"/>
              <a:ea typeface="微软雅黑" panose="020B0503020204020204" pitchFamily="34" charset="-122"/>
            </a:endParaRPr>
          </a:p>
          <a:p>
            <a:pPr marL="800100" lvl="1" indent="-342900" defTabSz="468000">
              <a:lnSpc>
                <a:spcPct val="150000"/>
              </a:lnSpc>
              <a:buClr>
                <a:srgbClr val="3859CD"/>
              </a:buClr>
              <a:buFont typeface="Wingdings" panose="05000000000000000000" pitchFamily="2" charset="2"/>
              <a:buChar char="n"/>
            </a:pPr>
            <a:r>
              <a:rPr lang="zh-CN" altLang="en-US" sz="2400" b="1" dirty="0">
                <a:solidFill>
                  <a:srgbClr val="FF0000"/>
                </a:solidFill>
                <a:latin typeface="微软雅黑" panose="020B0503020204020204" pitchFamily="34" charset="-122"/>
                <a:ea typeface="微软雅黑" panose="020B0503020204020204" pitchFamily="34" charset="-122"/>
              </a:rPr>
              <a:t>输入变量</a:t>
            </a:r>
            <a:r>
              <a:rPr lang="en-US" altLang="zh-CN" sz="2400" b="1" dirty="0">
                <a:solidFill>
                  <a:srgbClr val="FF0000"/>
                </a:solidFill>
                <a:latin typeface="微软雅黑" panose="020B0503020204020204" pitchFamily="34" charset="-122"/>
                <a:ea typeface="微软雅黑" panose="020B0503020204020204" pitchFamily="34" charset="-122"/>
              </a:rPr>
              <a:t>X</a:t>
            </a:r>
            <a:r>
              <a:rPr lang="zh-CN" altLang="en-US" sz="2400" b="1" dirty="0">
                <a:solidFill>
                  <a:srgbClr val="FF0000"/>
                </a:solidFill>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在每个</a:t>
            </a:r>
            <a:r>
              <a:rPr lang="en-US" altLang="zh-CN" sz="2400" b="1" dirty="0">
                <a:latin typeface="微软雅黑" panose="020B0503020204020204" pitchFamily="34" charset="-122"/>
                <a:ea typeface="微软雅黑" panose="020B0503020204020204" pitchFamily="34" charset="-122"/>
              </a:rPr>
              <a:t>CP</a:t>
            </a:r>
            <a:r>
              <a:rPr lang="zh-CN" altLang="en-US" sz="2400" b="1" dirty="0">
                <a:latin typeface="微软雅黑" panose="020B0503020204020204" pitchFamily="34" charset="-122"/>
                <a:ea typeface="微软雅黑" panose="020B0503020204020204" pitchFamily="34" charset="-122"/>
              </a:rPr>
              <a:t>脉冲有效沿，接收串行输入的代码“</a:t>
            </a:r>
            <a:r>
              <a:rPr lang="en-US" altLang="zh-CN" sz="2400" b="1" dirty="0">
                <a:latin typeface="微软雅黑" panose="020B0503020204020204" pitchFamily="34" charset="-122"/>
                <a:ea typeface="微软雅黑" panose="020B0503020204020204" pitchFamily="34" charset="-122"/>
              </a:rPr>
              <a:t>0”</a:t>
            </a:r>
            <a:r>
              <a:rPr lang="zh-CN" altLang="en-US" sz="2400" b="1" dirty="0">
                <a:latin typeface="微软雅黑" panose="020B0503020204020204" pitchFamily="34" charset="-122"/>
                <a:ea typeface="微软雅黑" panose="020B0503020204020204" pitchFamily="34" charset="-122"/>
              </a:rPr>
              <a:t>或“</a:t>
            </a:r>
            <a:r>
              <a:rPr lang="en-US" altLang="zh-CN" sz="2400" b="1" dirty="0">
                <a:latin typeface="微软雅黑" panose="020B0503020204020204" pitchFamily="34" charset="-122"/>
                <a:ea typeface="微软雅黑" panose="020B0503020204020204" pitchFamily="34" charset="-122"/>
              </a:rPr>
              <a:t>1”</a:t>
            </a:r>
            <a:r>
              <a:rPr lang="zh-CN" altLang="en-US" sz="2400" b="1" dirty="0">
                <a:latin typeface="微软雅黑" panose="020B0503020204020204" pitchFamily="34" charset="-122"/>
                <a:ea typeface="微软雅黑" panose="020B0503020204020204" pitchFamily="34" charset="-122"/>
              </a:rPr>
              <a:t>；</a:t>
            </a:r>
          </a:p>
          <a:p>
            <a:pPr marL="800100" lvl="1" indent="-342900" defTabSz="468000">
              <a:lnSpc>
                <a:spcPct val="150000"/>
              </a:lnSpc>
              <a:buClr>
                <a:srgbClr val="3859CD"/>
              </a:buClr>
              <a:buFont typeface="Wingdings" panose="05000000000000000000" pitchFamily="2" charset="2"/>
              <a:buChar char="n"/>
            </a:pPr>
            <a:r>
              <a:rPr lang="zh-CN" altLang="en-US" sz="2400" b="1" dirty="0">
                <a:solidFill>
                  <a:srgbClr val="FF0000"/>
                </a:solidFill>
                <a:latin typeface="微软雅黑" panose="020B0503020204020204" pitchFamily="34" charset="-122"/>
                <a:ea typeface="微软雅黑" panose="020B0503020204020204" pitchFamily="34" charset="-122"/>
              </a:rPr>
              <a:t>输出变量</a:t>
            </a:r>
            <a:r>
              <a:rPr lang="en-US" altLang="zh-CN" sz="2400" b="1" dirty="0">
                <a:solidFill>
                  <a:srgbClr val="FF0000"/>
                </a:solidFill>
                <a:latin typeface="微软雅黑" panose="020B0503020204020204" pitchFamily="34" charset="-122"/>
                <a:ea typeface="微软雅黑" panose="020B0503020204020204" pitchFamily="34" charset="-122"/>
              </a:rPr>
              <a:t>Z</a:t>
            </a:r>
            <a:r>
              <a:rPr lang="zh-CN" altLang="en-US" sz="2400" b="1" dirty="0">
                <a:solidFill>
                  <a:srgbClr val="FF0000"/>
                </a:solidFill>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表明</a:t>
            </a:r>
            <a:r>
              <a:rPr lang="en-US" altLang="zh-CN" sz="2400" b="1" dirty="0">
                <a:latin typeface="微软雅黑" panose="020B0503020204020204" pitchFamily="34" charset="-122"/>
                <a:ea typeface="微软雅黑" panose="020B0503020204020204" pitchFamily="34" charset="-122"/>
              </a:rPr>
              <a:t>X</a:t>
            </a:r>
            <a:r>
              <a:rPr lang="zh-CN" altLang="en-US" sz="2400" b="1" dirty="0">
                <a:latin typeface="微软雅黑" panose="020B0503020204020204" pitchFamily="34" charset="-122"/>
                <a:ea typeface="微软雅黑" panose="020B0503020204020204" pitchFamily="34" charset="-122"/>
              </a:rPr>
              <a:t>端是否收到“</a:t>
            </a:r>
            <a:r>
              <a:rPr lang="en-US" altLang="zh-CN" sz="2400" b="1" dirty="0">
                <a:latin typeface="微软雅黑" panose="020B0503020204020204" pitchFamily="34" charset="-122"/>
                <a:ea typeface="微软雅黑" panose="020B0503020204020204" pitchFamily="34" charset="-122"/>
              </a:rPr>
              <a:t>101”</a:t>
            </a:r>
            <a:r>
              <a:rPr lang="zh-CN" altLang="en-US" sz="2400" b="1" dirty="0">
                <a:latin typeface="微软雅黑" panose="020B0503020204020204" pitchFamily="34" charset="-122"/>
                <a:ea typeface="微软雅黑" panose="020B0503020204020204" pitchFamily="34" charset="-122"/>
              </a:rPr>
              <a:t>代码串，</a:t>
            </a:r>
            <a:endParaRPr lang="en-US" altLang="zh-CN" sz="2400" b="1" dirty="0">
              <a:latin typeface="微软雅黑" panose="020B0503020204020204" pitchFamily="34" charset="-122"/>
              <a:ea typeface="微软雅黑" panose="020B0503020204020204" pitchFamily="34" charset="-122"/>
            </a:endParaRPr>
          </a:p>
          <a:p>
            <a:pPr marL="1257300" lvl="2" indent="-342900" defTabSz="468000">
              <a:lnSpc>
                <a:spcPct val="150000"/>
              </a:lnSpc>
              <a:buClr>
                <a:srgbClr val="3859CD"/>
              </a:buClr>
              <a:buFont typeface="Wingdings" panose="05000000000000000000" pitchFamily="2" charset="2"/>
              <a:buChar char="n"/>
            </a:pPr>
            <a:r>
              <a:rPr lang="en-US" altLang="zh-CN" sz="2400" b="1" dirty="0">
                <a:latin typeface="微软雅黑" panose="020B0503020204020204" pitchFamily="34" charset="-122"/>
                <a:ea typeface="微软雅黑" panose="020B0503020204020204" pitchFamily="34" charset="-122"/>
              </a:rPr>
              <a:t>=1</a:t>
            </a:r>
            <a:r>
              <a:rPr lang="zh-CN" altLang="en-US" sz="2400" b="1" dirty="0">
                <a:latin typeface="微软雅黑" panose="020B0503020204020204" pitchFamily="34" charset="-122"/>
                <a:ea typeface="微软雅黑" panose="020B0503020204020204" pitchFamily="34" charset="-122"/>
              </a:rPr>
              <a:t>代表收到了“</a:t>
            </a:r>
            <a:r>
              <a:rPr lang="en-US" altLang="zh-CN" sz="2400" b="1" dirty="0">
                <a:latin typeface="微软雅黑" panose="020B0503020204020204" pitchFamily="34" charset="-122"/>
                <a:ea typeface="微软雅黑" panose="020B0503020204020204" pitchFamily="34" charset="-122"/>
              </a:rPr>
              <a:t>101”</a:t>
            </a:r>
            <a:r>
              <a:rPr lang="zh-CN" altLang="en-US" sz="2400" b="1" dirty="0">
                <a:latin typeface="微软雅黑" panose="020B0503020204020204" pitchFamily="34" charset="-122"/>
                <a:ea typeface="微软雅黑" panose="020B0503020204020204" pitchFamily="34" charset="-122"/>
              </a:rPr>
              <a:t>代码序列，</a:t>
            </a:r>
            <a:r>
              <a:rPr lang="en-US" altLang="zh-CN" sz="2400" b="1" dirty="0">
                <a:latin typeface="微软雅黑" panose="020B0503020204020204" pitchFamily="34" charset="-122"/>
                <a:ea typeface="微软雅黑" panose="020B0503020204020204" pitchFamily="34" charset="-122"/>
              </a:rPr>
              <a:t>=0</a:t>
            </a:r>
            <a:r>
              <a:rPr lang="zh-CN" altLang="en-US" sz="2400" b="1" dirty="0">
                <a:latin typeface="微软雅黑" panose="020B0503020204020204" pitchFamily="34" charset="-122"/>
                <a:ea typeface="微软雅黑" panose="020B0503020204020204" pitchFamily="34" charset="-122"/>
              </a:rPr>
              <a:t>，表明未收到“</a:t>
            </a:r>
            <a:r>
              <a:rPr lang="en-US" altLang="zh-CN" sz="2400" b="1" dirty="0">
                <a:latin typeface="微软雅黑" panose="020B0503020204020204" pitchFamily="34" charset="-122"/>
                <a:ea typeface="微软雅黑" panose="020B0503020204020204" pitchFamily="34" charset="-122"/>
              </a:rPr>
              <a:t>101”</a:t>
            </a:r>
            <a:r>
              <a:rPr lang="zh-CN" altLang="en-US" sz="2400" b="1" dirty="0">
                <a:latin typeface="微软雅黑" panose="020B0503020204020204" pitchFamily="34" charset="-122"/>
                <a:ea typeface="微软雅黑" panose="020B0503020204020204" pitchFamily="34" charset="-122"/>
              </a:rPr>
              <a:t>代码串。</a:t>
            </a:r>
            <a:endParaRPr lang="en-US" altLang="zh-CN" sz="2400" b="1" dirty="0">
              <a:latin typeface="微软雅黑" panose="020B0503020204020204" pitchFamily="34" charset="-122"/>
              <a:ea typeface="微软雅黑" panose="020B0503020204020204" pitchFamily="34" charset="-122"/>
            </a:endParaRPr>
          </a:p>
          <a:p>
            <a:pPr marL="800100" lvl="1" indent="-342900" defTabSz="468000">
              <a:lnSpc>
                <a:spcPct val="150000"/>
              </a:lnSpc>
              <a:buClr>
                <a:srgbClr val="3859CD"/>
              </a:buClr>
              <a:buFont typeface="Wingdings" panose="05000000000000000000" pitchFamily="2" charset="2"/>
              <a:buChar char="n"/>
            </a:pPr>
            <a:r>
              <a:rPr lang="zh-CN" altLang="en-US" sz="2400" b="1" dirty="0">
                <a:solidFill>
                  <a:srgbClr val="FF0000"/>
                </a:solidFill>
                <a:latin typeface="微软雅黑" panose="020B0503020204020204" pitchFamily="34" charset="-122"/>
                <a:ea typeface="微软雅黑" panose="020B0503020204020204" pitchFamily="34" charset="-122"/>
              </a:rPr>
              <a:t>电路状态：</a:t>
            </a:r>
            <a:r>
              <a:rPr lang="en-US" altLang="zh-CN" sz="2400" b="1" dirty="0">
                <a:latin typeface="微软雅黑" panose="020B0503020204020204" pitchFamily="34" charset="-122"/>
                <a:ea typeface="微软雅黑" panose="020B0503020204020204" pitchFamily="34" charset="-122"/>
              </a:rPr>
              <a:t>4</a:t>
            </a:r>
            <a:r>
              <a:rPr lang="zh-CN" altLang="en-US" sz="2400" b="1" dirty="0">
                <a:latin typeface="微软雅黑" panose="020B0503020204020204" pitchFamily="34" charset="-122"/>
                <a:ea typeface="微软雅黑" panose="020B0503020204020204" pitchFamily="34" charset="-122"/>
              </a:rPr>
              <a:t>个，感兴趣的是</a:t>
            </a:r>
            <a:r>
              <a:rPr lang="en-US" altLang="zh-CN" sz="2400" b="1" dirty="0">
                <a:latin typeface="微软雅黑" panose="020B0503020204020204" pitchFamily="34" charset="-122"/>
                <a:ea typeface="微软雅黑" panose="020B0503020204020204" pitchFamily="34" charset="-122"/>
              </a:rPr>
              <a:t>X</a:t>
            </a:r>
            <a:r>
              <a:rPr lang="zh-CN" altLang="en-US" sz="2400" b="1" dirty="0">
                <a:latin typeface="微软雅黑" panose="020B0503020204020204" pitchFamily="34" charset="-122"/>
                <a:ea typeface="微软雅黑" panose="020B0503020204020204" pitchFamily="34" charset="-122"/>
              </a:rPr>
              <a:t>收到的代码串之过程</a:t>
            </a:r>
          </a:p>
        </p:txBody>
      </p:sp>
      <p:sp>
        <p:nvSpPr>
          <p:cNvPr id="10" name="平行四边形 9"/>
          <p:cNvSpPr/>
          <p:nvPr/>
        </p:nvSpPr>
        <p:spPr>
          <a:xfrm>
            <a:off x="304512" y="129448"/>
            <a:ext cx="1739441" cy="612000"/>
          </a:xfrm>
          <a:prstGeom prst="parallelogram">
            <a:avLst/>
          </a:prstGeom>
          <a:effectLst>
            <a:glow rad="63500">
              <a:schemeClr val="accent1">
                <a:satMod val="175000"/>
                <a:alpha val="40000"/>
              </a:schemeClr>
            </a:glow>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latin typeface="微软雅黑" panose="020B0503020204020204" pitchFamily="34" charset="-122"/>
                <a:ea typeface="微软雅黑" panose="020B0503020204020204" pitchFamily="34" charset="-122"/>
                <a:cs typeface="Times New Roman" panose="02020603050405020304" pitchFamily="18" charset="0"/>
              </a:rPr>
              <a:t>6.3.2</a:t>
            </a:r>
            <a:endParaRPr lang="zh-CN" altLang="en-US" sz="36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3" name="标题 2"/>
          <p:cNvSpPr>
            <a:spLocks noGrp="1"/>
          </p:cNvSpPr>
          <p:nvPr>
            <p:ph type="title"/>
          </p:nvPr>
        </p:nvSpPr>
        <p:spPr>
          <a:xfrm>
            <a:off x="2187686" y="97943"/>
            <a:ext cx="6291295" cy="732155"/>
          </a:xfrm>
        </p:spPr>
        <p:txBody>
          <a:bodyPr>
            <a:normAutofit/>
          </a:bodyPr>
          <a:lstStyle/>
          <a:p>
            <a:r>
              <a:rPr lang="zh-CN" altLang="en-US" dirty="0">
                <a:effectLst>
                  <a:outerShdw blurRad="38100" dist="38100" dir="2700000" algn="tl">
                    <a:srgbClr val="000000">
                      <a:alpha val="43137"/>
                    </a:srgbClr>
                  </a:outerShdw>
                </a:effectLst>
              </a:rPr>
              <a:t>建立原始状态图和状态表</a:t>
            </a:r>
          </a:p>
        </p:txBody>
      </p:sp>
      <p:sp>
        <p:nvSpPr>
          <p:cNvPr id="9" name="页脚占位符 3"/>
          <p:cNvSpPr>
            <a:spLocks noGrp="1"/>
          </p:cNvSpPr>
          <p:nvPr>
            <p:ph type="ftr" sz="quarter" idx="11"/>
          </p:nvPr>
        </p:nvSpPr>
        <p:spPr>
          <a:xfrm>
            <a:off x="9642764" y="0"/>
            <a:ext cx="2549236" cy="510988"/>
          </a:xfrm>
        </p:spPr>
        <p:txBody>
          <a:bodyPr/>
          <a:lstStyle/>
          <a:p>
            <a:r>
              <a:rPr lang="zh-CN" altLang="en-US"/>
              <a:t>第</a:t>
            </a:r>
            <a:r>
              <a:rPr lang="en-US" altLang="zh-CN"/>
              <a:t>6</a:t>
            </a:r>
            <a:r>
              <a:rPr lang="zh-CN" altLang="en-US"/>
              <a:t>章 同步时序逻辑电路</a:t>
            </a:r>
            <a:endParaRPr lang="zh-CN" altLang="en-US" dirty="0"/>
          </a:p>
        </p:txBody>
      </p:sp>
      <p:sp>
        <p:nvSpPr>
          <p:cNvPr id="17" name="文本框 5"/>
          <p:cNvSpPr txBox="1"/>
          <p:nvPr/>
        </p:nvSpPr>
        <p:spPr>
          <a:xfrm>
            <a:off x="1858296" y="4421502"/>
            <a:ext cx="4892730" cy="2308324"/>
          </a:xfrm>
          <a:prstGeom prst="rect">
            <a:avLst/>
          </a:prstGeom>
          <a:noFill/>
        </p:spPr>
        <p:txBody>
          <a:bodyPr wrap="square" rtlCol="0">
            <a:spAutoFit/>
          </a:bodyPr>
          <a:lstStyle/>
          <a:p>
            <a:pPr marL="342900" indent="-342900" defTabSz="468000">
              <a:lnSpc>
                <a:spcPct val="150000"/>
              </a:lnSpc>
              <a:buClr>
                <a:srgbClr val="3859CD"/>
              </a:buClr>
              <a:buFont typeface="Wingdings" panose="05000000000000000000" pitchFamily="2" charset="2"/>
              <a:buChar char="n"/>
            </a:pPr>
            <a:r>
              <a:rPr lang="zh-CN" altLang="en-US" sz="2400" b="1" dirty="0">
                <a:latin typeface="微软雅黑" panose="020B0503020204020204" pitchFamily="34" charset="-122"/>
                <a:ea typeface="微软雅黑" panose="020B0503020204020204" pitchFamily="34" charset="-122"/>
              </a:rPr>
              <a:t>状态</a:t>
            </a:r>
            <a:r>
              <a:rPr lang="en-US" altLang="zh-CN" sz="2400" b="1" dirty="0">
                <a:latin typeface="微软雅黑" panose="020B0503020204020204" pitchFamily="34" charset="-122"/>
                <a:ea typeface="微软雅黑" panose="020B0503020204020204" pitchFamily="34" charset="-122"/>
              </a:rPr>
              <a:t>S</a:t>
            </a:r>
            <a:r>
              <a:rPr lang="en-US" altLang="zh-CN" sz="2400" b="1" baseline="-25000" dirty="0">
                <a:latin typeface="微软雅黑" panose="020B0503020204020204" pitchFamily="34" charset="-122"/>
                <a:ea typeface="微软雅黑" panose="020B0503020204020204" pitchFamily="34" charset="-122"/>
              </a:rPr>
              <a:t>0</a:t>
            </a:r>
            <a:r>
              <a:rPr lang="zh-CN" altLang="en-US" sz="2400" b="1" dirty="0">
                <a:latin typeface="微软雅黑" panose="020B0503020204020204" pitchFamily="34" charset="-122"/>
                <a:ea typeface="微软雅黑" panose="020B0503020204020204" pitchFamily="34" charset="-122"/>
              </a:rPr>
              <a:t>：起始状态，未收到“</a:t>
            </a:r>
            <a:r>
              <a:rPr lang="en-US" altLang="zh-CN" sz="2400" b="1" dirty="0">
                <a:latin typeface="微软雅黑" panose="020B0503020204020204" pitchFamily="34" charset="-122"/>
                <a:ea typeface="微软雅黑" panose="020B0503020204020204" pitchFamily="34" charset="-122"/>
              </a:rPr>
              <a:t>1”</a:t>
            </a:r>
            <a:endParaRPr lang="zh-CN" altLang="en-US" sz="2400" b="1" dirty="0">
              <a:latin typeface="微软雅黑" panose="020B0503020204020204" pitchFamily="34" charset="-122"/>
              <a:ea typeface="微软雅黑" panose="020B0503020204020204" pitchFamily="34" charset="-122"/>
            </a:endParaRPr>
          </a:p>
          <a:p>
            <a:pPr marL="342900" indent="-342900" defTabSz="468000">
              <a:lnSpc>
                <a:spcPct val="150000"/>
              </a:lnSpc>
              <a:buClr>
                <a:srgbClr val="3859CD"/>
              </a:buClr>
              <a:buFont typeface="Wingdings" panose="05000000000000000000" pitchFamily="2" charset="2"/>
              <a:buChar char="n"/>
            </a:pPr>
            <a:r>
              <a:rPr lang="zh-CN" altLang="en-US" sz="2400" b="1" dirty="0">
                <a:latin typeface="微软雅黑" panose="020B0503020204020204" pitchFamily="34" charset="-122"/>
                <a:ea typeface="微软雅黑" panose="020B0503020204020204" pitchFamily="34" charset="-122"/>
              </a:rPr>
              <a:t>状态</a:t>
            </a:r>
            <a:r>
              <a:rPr lang="en-US" altLang="zh-CN" sz="2400" b="1" dirty="0">
                <a:latin typeface="微软雅黑" panose="020B0503020204020204" pitchFamily="34" charset="-122"/>
                <a:ea typeface="微软雅黑" panose="020B0503020204020204" pitchFamily="34" charset="-122"/>
              </a:rPr>
              <a:t>S</a:t>
            </a:r>
            <a:r>
              <a:rPr lang="en-US" altLang="zh-CN" sz="2400" b="1" baseline="-25000" dirty="0">
                <a:latin typeface="微软雅黑" panose="020B0503020204020204" pitchFamily="34" charset="-122"/>
                <a:ea typeface="微软雅黑" panose="020B0503020204020204" pitchFamily="34" charset="-122"/>
              </a:rPr>
              <a:t>1</a:t>
            </a:r>
            <a:r>
              <a:rPr lang="zh-CN" altLang="en-US" sz="2400" b="1" dirty="0">
                <a:latin typeface="微软雅黑" panose="020B0503020204020204" pitchFamily="34" charset="-122"/>
                <a:ea typeface="微软雅黑" panose="020B0503020204020204" pitchFamily="34" charset="-122"/>
              </a:rPr>
              <a:t>：收到 “</a:t>
            </a:r>
            <a:r>
              <a:rPr lang="en-US" altLang="zh-CN" sz="2400" b="1" dirty="0">
                <a:latin typeface="微软雅黑" panose="020B0503020204020204" pitchFamily="34" charset="-122"/>
                <a:ea typeface="微软雅黑" panose="020B0503020204020204" pitchFamily="34" charset="-122"/>
              </a:rPr>
              <a:t>1”</a:t>
            </a:r>
          </a:p>
          <a:p>
            <a:pPr marL="342900" indent="-342900" defTabSz="468000">
              <a:lnSpc>
                <a:spcPct val="150000"/>
              </a:lnSpc>
              <a:buClr>
                <a:srgbClr val="3859CD"/>
              </a:buClr>
              <a:buFont typeface="Wingdings" panose="05000000000000000000" pitchFamily="2" charset="2"/>
              <a:buChar char="n"/>
            </a:pPr>
            <a:r>
              <a:rPr lang="zh-CN" altLang="en-US" sz="2400" b="1" dirty="0">
                <a:latin typeface="微软雅黑" panose="020B0503020204020204" pitchFamily="34" charset="-122"/>
                <a:ea typeface="微软雅黑" panose="020B0503020204020204" pitchFamily="34" charset="-122"/>
              </a:rPr>
              <a:t>状态</a:t>
            </a:r>
            <a:r>
              <a:rPr lang="en-US" altLang="zh-CN" sz="2400" b="1" dirty="0">
                <a:latin typeface="微软雅黑" panose="020B0503020204020204" pitchFamily="34" charset="-122"/>
                <a:ea typeface="微软雅黑" panose="020B0503020204020204" pitchFamily="34" charset="-122"/>
              </a:rPr>
              <a:t>S</a:t>
            </a:r>
            <a:r>
              <a:rPr lang="en-US" altLang="zh-CN" sz="2400" b="1" baseline="-25000" dirty="0">
                <a:latin typeface="微软雅黑" panose="020B0503020204020204" pitchFamily="34" charset="-122"/>
                <a:ea typeface="微软雅黑" panose="020B0503020204020204" pitchFamily="34" charset="-122"/>
              </a:rPr>
              <a:t>2</a:t>
            </a:r>
            <a:r>
              <a:rPr lang="zh-CN" altLang="en-US" sz="2400" b="1" dirty="0">
                <a:latin typeface="微软雅黑" panose="020B0503020204020204" pitchFamily="34" charset="-122"/>
                <a:ea typeface="微软雅黑" panose="020B0503020204020204" pitchFamily="34" charset="-122"/>
              </a:rPr>
              <a:t>：收到“</a:t>
            </a:r>
            <a:r>
              <a:rPr lang="en-US" altLang="zh-CN" sz="2400" b="1" dirty="0">
                <a:latin typeface="微软雅黑" panose="020B0503020204020204" pitchFamily="34" charset="-122"/>
                <a:ea typeface="微软雅黑" panose="020B0503020204020204" pitchFamily="34" charset="-122"/>
              </a:rPr>
              <a:t>10”</a:t>
            </a:r>
            <a:r>
              <a:rPr lang="zh-CN" altLang="en-US" sz="2400" b="1" dirty="0">
                <a:latin typeface="微软雅黑" panose="020B0503020204020204" pitchFamily="34" charset="-122"/>
                <a:ea typeface="微软雅黑" panose="020B0503020204020204" pitchFamily="34" charset="-122"/>
              </a:rPr>
              <a:t>序列</a:t>
            </a:r>
          </a:p>
          <a:p>
            <a:pPr marL="342900" indent="-342900" defTabSz="468000">
              <a:lnSpc>
                <a:spcPct val="150000"/>
              </a:lnSpc>
              <a:buClr>
                <a:srgbClr val="3859CD"/>
              </a:buClr>
              <a:buFont typeface="Wingdings" panose="05000000000000000000" pitchFamily="2" charset="2"/>
              <a:buChar char="n"/>
            </a:pPr>
            <a:r>
              <a:rPr lang="zh-CN" altLang="en-US" sz="2400" b="1" dirty="0">
                <a:latin typeface="微软雅黑" panose="020B0503020204020204" pitchFamily="34" charset="-122"/>
                <a:ea typeface="微软雅黑" panose="020B0503020204020204" pitchFamily="34" charset="-122"/>
              </a:rPr>
              <a:t>状态</a:t>
            </a:r>
            <a:r>
              <a:rPr lang="en-US" altLang="zh-CN" sz="2400" b="1" dirty="0">
                <a:latin typeface="微软雅黑" panose="020B0503020204020204" pitchFamily="34" charset="-122"/>
                <a:ea typeface="微软雅黑" panose="020B0503020204020204" pitchFamily="34" charset="-122"/>
              </a:rPr>
              <a:t>S</a:t>
            </a:r>
            <a:r>
              <a:rPr lang="en-US" altLang="zh-CN" sz="2400" b="1" baseline="-25000" dirty="0">
                <a:latin typeface="微软雅黑" panose="020B0503020204020204" pitchFamily="34" charset="-122"/>
                <a:ea typeface="微软雅黑" panose="020B0503020204020204" pitchFamily="34" charset="-122"/>
              </a:rPr>
              <a:t>3</a:t>
            </a:r>
            <a:r>
              <a:rPr lang="zh-CN" altLang="en-US" sz="2400" b="1" dirty="0">
                <a:latin typeface="微软雅黑" panose="020B0503020204020204" pitchFamily="34" charset="-122"/>
                <a:ea typeface="微软雅黑" panose="020B0503020204020204" pitchFamily="34" charset="-122"/>
              </a:rPr>
              <a:t>：收到“</a:t>
            </a:r>
            <a:r>
              <a:rPr lang="en-US" altLang="zh-CN" sz="2400" b="1" dirty="0">
                <a:latin typeface="微软雅黑" panose="020B0503020204020204" pitchFamily="34" charset="-122"/>
                <a:ea typeface="微软雅黑" panose="020B0503020204020204" pitchFamily="34" charset="-122"/>
              </a:rPr>
              <a:t>101”</a:t>
            </a:r>
            <a:r>
              <a:rPr lang="zh-CN" altLang="en-US" sz="2400" b="1" dirty="0">
                <a:latin typeface="微软雅黑" panose="020B0503020204020204" pitchFamily="34" charset="-122"/>
                <a:ea typeface="微软雅黑" panose="020B0503020204020204" pitchFamily="34" charset="-122"/>
              </a:rPr>
              <a:t>序列</a:t>
            </a:r>
          </a:p>
        </p:txBody>
      </p:sp>
    </p:spTree>
    <p:extLst>
      <p:ext uri="{BB962C8B-B14F-4D97-AF65-F5344CB8AC3E}">
        <p14:creationId xmlns:p14="http://schemas.microsoft.com/office/powerpoint/2010/main" val="3959893622"/>
      </p:ext>
    </p:extLst>
  </p:cSld>
  <p:clrMapOvr>
    <a:masterClrMapping/>
  </p:clrMapOvr>
  <mc:AlternateContent xmlns:mc="http://schemas.openxmlformats.org/markup-compatibility/2006" xmlns:p14="http://schemas.microsoft.com/office/powerpoint/2010/main">
    <mc:Choice Requires="p14">
      <p:transition spd="slow" p14:dur="1250">
        <p:randomBar dir="vert"/>
      </p:transition>
    </mc:Choice>
    <mc:Fallback xmlns="">
      <p:transition spd="slow">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Effect transition="in" filter="barn(inVertical)">
                                      <p:cBhvr>
                                        <p:cTn id="7" dur="500"/>
                                        <p:tgtEl>
                                          <p:spTgt spid="6">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wipe(left)">
                                      <p:cBhvr>
                                        <p:cTn id="12" dur="500"/>
                                        <p:tgtEl>
                                          <p:spTgt spid="6">
                                            <p:txEl>
                                              <p:pRg st="2" end="2"/>
                                            </p:txEl>
                                          </p:spTgt>
                                        </p:tgtEl>
                                      </p:cBhvr>
                                    </p:animEffect>
                                  </p:childTnLst>
                                </p:cTn>
                              </p:par>
                              <p:par>
                                <p:cTn id="13" presetID="22" presetClass="entr" presetSubtype="8" fill="hold" nodeType="with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animEffect transition="in" filter="wipe(left)">
                                      <p:cBhvr>
                                        <p:cTn id="15" dur="500"/>
                                        <p:tgtEl>
                                          <p:spTgt spid="6">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6">
                                            <p:txEl>
                                              <p:pRg st="4" end="4"/>
                                            </p:txEl>
                                          </p:spTgt>
                                        </p:tgtEl>
                                        <p:attrNameLst>
                                          <p:attrName>style.visibility</p:attrName>
                                        </p:attrNameLst>
                                      </p:cBhvr>
                                      <p:to>
                                        <p:strVal val="visible"/>
                                      </p:to>
                                    </p:set>
                                    <p:animEffect transition="in" filter="fade">
                                      <p:cBhvr>
                                        <p:cTn id="20" dur="1000"/>
                                        <p:tgtEl>
                                          <p:spTgt spid="6">
                                            <p:txEl>
                                              <p:pRg st="4" end="4"/>
                                            </p:txEl>
                                          </p:spTgt>
                                        </p:tgtEl>
                                      </p:cBhvr>
                                    </p:animEffect>
                                    <p:anim calcmode="lin" valueType="num">
                                      <p:cBhvr>
                                        <p:cTn id="21" dur="1000" fill="hold"/>
                                        <p:tgtEl>
                                          <p:spTgt spid="6">
                                            <p:txEl>
                                              <p:pRg st="4" end="4"/>
                                            </p:txEl>
                                          </p:spTgt>
                                        </p:tgtEl>
                                        <p:attrNameLst>
                                          <p:attrName>ppt_x</p:attrName>
                                        </p:attrNameLst>
                                      </p:cBhvr>
                                      <p:tavLst>
                                        <p:tav tm="0">
                                          <p:val>
                                            <p:strVal val="#ppt_x"/>
                                          </p:val>
                                        </p:tav>
                                        <p:tav tm="100000">
                                          <p:val>
                                            <p:strVal val="#ppt_x"/>
                                          </p:val>
                                        </p:tav>
                                      </p:tavLst>
                                    </p:anim>
                                    <p:anim calcmode="lin" valueType="num">
                                      <p:cBhvr>
                                        <p:cTn id="22" dur="1000" fill="hold"/>
                                        <p:tgtEl>
                                          <p:spTgt spid="6">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wipe(down)">
                                      <p:cBhvr>
                                        <p:cTn id="2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B6D9C768-8413-45FA-BDC7-53DA68035736}" type="slidenum">
              <a:rPr lang="zh-CN" altLang="en-US" smtClean="0"/>
              <a:t>12</a:t>
            </a:fld>
            <a:endParaRPr lang="zh-CN" altLang="en-US"/>
          </a:p>
        </p:txBody>
      </p:sp>
      <p:sp>
        <p:nvSpPr>
          <p:cNvPr id="6" name="文本框 5"/>
          <p:cNvSpPr txBox="1"/>
          <p:nvPr/>
        </p:nvSpPr>
        <p:spPr>
          <a:xfrm>
            <a:off x="671080" y="1157962"/>
            <a:ext cx="5832763" cy="1200329"/>
          </a:xfrm>
          <a:prstGeom prst="rect">
            <a:avLst/>
          </a:prstGeom>
          <a:noFill/>
        </p:spPr>
        <p:txBody>
          <a:bodyPr wrap="square" rtlCol="0">
            <a:spAutoFit/>
          </a:bodyPr>
          <a:lstStyle/>
          <a:p>
            <a:pPr marL="342900" indent="-342900" defTabSz="468000">
              <a:lnSpc>
                <a:spcPct val="150000"/>
              </a:lnSpc>
              <a:buClr>
                <a:srgbClr val="3859CD"/>
              </a:buClr>
              <a:buFont typeface="Wingdings" panose="05000000000000000000" pitchFamily="2" charset="2"/>
              <a:buChar char="n"/>
            </a:pPr>
            <a:r>
              <a:rPr lang="zh-CN" altLang="en-US" sz="2400" b="1" dirty="0">
                <a:latin typeface="微软雅黑" panose="020B0503020204020204" pitchFamily="34" charset="-122"/>
                <a:ea typeface="微软雅黑" panose="020B0503020204020204" pitchFamily="34" charset="-122"/>
              </a:rPr>
              <a:t>分别从</a:t>
            </a:r>
            <a:r>
              <a:rPr lang="en-US" altLang="zh-CN" sz="2400" b="1" dirty="0">
                <a:latin typeface="微软雅黑" panose="020B0503020204020204" pitchFamily="34" charset="-122"/>
                <a:ea typeface="微软雅黑" panose="020B0503020204020204" pitchFamily="34" charset="-122"/>
              </a:rPr>
              <a:t>S</a:t>
            </a:r>
            <a:r>
              <a:rPr lang="en-US" altLang="zh-CN" sz="2400" b="1" baseline="-25000" dirty="0">
                <a:latin typeface="微软雅黑" panose="020B0503020204020204" pitchFamily="34" charset="-122"/>
                <a:ea typeface="微软雅黑" panose="020B0503020204020204" pitchFamily="34" charset="-122"/>
              </a:rPr>
              <a:t>0</a:t>
            </a: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S</a:t>
            </a:r>
            <a:r>
              <a:rPr lang="en-US" altLang="zh-CN" sz="2400" b="1" baseline="-25000" dirty="0">
                <a:latin typeface="微软雅黑" panose="020B0503020204020204" pitchFamily="34" charset="-122"/>
                <a:ea typeface="微软雅黑" panose="020B0503020204020204" pitchFamily="34" charset="-122"/>
              </a:rPr>
              <a:t>3</a:t>
            </a:r>
            <a:r>
              <a:rPr lang="zh-CN" altLang="en-US" sz="2400" b="1" dirty="0">
                <a:latin typeface="微软雅黑" panose="020B0503020204020204" pitchFamily="34" charset="-122"/>
                <a:ea typeface="微软雅黑" panose="020B0503020204020204" pitchFamily="34" charset="-122"/>
              </a:rPr>
              <a:t>出发，确定在不同输入条件下的输出和次态，来构造状态转移图：</a:t>
            </a:r>
          </a:p>
        </p:txBody>
      </p:sp>
      <p:sp>
        <p:nvSpPr>
          <p:cNvPr id="10" name="平行四边形 9"/>
          <p:cNvSpPr/>
          <p:nvPr/>
        </p:nvSpPr>
        <p:spPr>
          <a:xfrm>
            <a:off x="304512" y="129448"/>
            <a:ext cx="1739441" cy="612000"/>
          </a:xfrm>
          <a:prstGeom prst="parallelogram">
            <a:avLst/>
          </a:prstGeom>
          <a:effectLst>
            <a:glow rad="63500">
              <a:schemeClr val="accent1">
                <a:satMod val="175000"/>
                <a:alpha val="40000"/>
              </a:schemeClr>
            </a:glow>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latin typeface="微软雅黑" panose="020B0503020204020204" pitchFamily="34" charset="-122"/>
                <a:ea typeface="微软雅黑" panose="020B0503020204020204" pitchFamily="34" charset="-122"/>
                <a:cs typeface="Times New Roman" panose="02020603050405020304" pitchFamily="18" charset="0"/>
              </a:rPr>
              <a:t>6.3.2</a:t>
            </a:r>
            <a:endParaRPr lang="zh-CN" altLang="en-US" sz="36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3" name="标题 2"/>
          <p:cNvSpPr>
            <a:spLocks noGrp="1"/>
          </p:cNvSpPr>
          <p:nvPr>
            <p:ph type="title"/>
          </p:nvPr>
        </p:nvSpPr>
        <p:spPr>
          <a:xfrm>
            <a:off x="2187686" y="97943"/>
            <a:ext cx="6291295" cy="732155"/>
          </a:xfrm>
        </p:spPr>
        <p:txBody>
          <a:bodyPr>
            <a:normAutofit/>
          </a:bodyPr>
          <a:lstStyle/>
          <a:p>
            <a:r>
              <a:rPr lang="zh-CN" altLang="en-US" dirty="0">
                <a:effectLst>
                  <a:outerShdw blurRad="38100" dist="38100" dir="2700000" algn="tl">
                    <a:srgbClr val="000000">
                      <a:alpha val="43137"/>
                    </a:srgbClr>
                  </a:outerShdw>
                </a:effectLst>
              </a:rPr>
              <a:t>建立原始状态图和状态表</a:t>
            </a:r>
          </a:p>
        </p:txBody>
      </p:sp>
      <p:sp>
        <p:nvSpPr>
          <p:cNvPr id="9" name="页脚占位符 3"/>
          <p:cNvSpPr>
            <a:spLocks noGrp="1"/>
          </p:cNvSpPr>
          <p:nvPr>
            <p:ph type="ftr" sz="quarter" idx="11"/>
          </p:nvPr>
        </p:nvSpPr>
        <p:spPr>
          <a:xfrm>
            <a:off x="9642764" y="0"/>
            <a:ext cx="2549236" cy="510988"/>
          </a:xfrm>
        </p:spPr>
        <p:txBody>
          <a:bodyPr/>
          <a:lstStyle/>
          <a:p>
            <a:r>
              <a:rPr lang="zh-CN" altLang="en-US"/>
              <a:t>第</a:t>
            </a:r>
            <a:r>
              <a:rPr lang="en-US" altLang="zh-CN"/>
              <a:t>6</a:t>
            </a:r>
            <a:r>
              <a:rPr lang="zh-CN" altLang="en-US"/>
              <a:t>章 同步时序逻辑电路</a:t>
            </a:r>
            <a:endParaRPr lang="zh-CN" altLang="en-US" dirty="0"/>
          </a:p>
        </p:txBody>
      </p:sp>
      <p:graphicFrame>
        <p:nvGraphicFramePr>
          <p:cNvPr id="17" name="对象 16"/>
          <p:cNvGraphicFramePr>
            <a:graphicFrameLocks noChangeAspect="1"/>
          </p:cNvGraphicFramePr>
          <p:nvPr>
            <p:extLst>
              <p:ext uri="{D42A27DB-BD31-4B8C-83A1-F6EECF244321}">
                <p14:modId xmlns:p14="http://schemas.microsoft.com/office/powerpoint/2010/main" val="1009092514"/>
              </p:ext>
            </p:extLst>
          </p:nvPr>
        </p:nvGraphicFramePr>
        <p:xfrm>
          <a:off x="1526657" y="2518409"/>
          <a:ext cx="3767427" cy="2965745"/>
        </p:xfrm>
        <a:graphic>
          <a:graphicData uri="http://schemas.openxmlformats.org/presentationml/2006/ole">
            <mc:AlternateContent xmlns:mc="http://schemas.openxmlformats.org/markup-compatibility/2006">
              <mc:Choice xmlns:v="urn:schemas-microsoft-com:vml" Requires="v">
                <p:oleObj spid="_x0000_s422961" name="Visio" r:id="rId4" imgW="2502782" imgH="1968300" progId="Visio.Drawing.11">
                  <p:embed/>
                </p:oleObj>
              </mc:Choice>
              <mc:Fallback>
                <p:oleObj name="Visio" r:id="rId4" imgW="2502782" imgH="1968300" progId="Visio.Drawing.11">
                  <p:embed/>
                  <p:pic>
                    <p:nvPicPr>
                      <p:cNvPr id="0" name=""/>
                      <p:cNvPicPr>
                        <a:picLocks noChangeAspect="1" noChangeArrowheads="1"/>
                      </p:cNvPicPr>
                      <p:nvPr/>
                    </p:nvPicPr>
                    <p:blipFill>
                      <a:blip r:embed="rId5"/>
                      <a:srcRect/>
                      <a:stretch>
                        <a:fillRect/>
                      </a:stretch>
                    </p:blipFill>
                    <p:spPr bwMode="auto">
                      <a:xfrm>
                        <a:off x="1526657" y="2518409"/>
                        <a:ext cx="3767427" cy="2965745"/>
                      </a:xfrm>
                      <a:prstGeom prst="rect">
                        <a:avLst/>
                      </a:prstGeom>
                      <a:solidFill>
                        <a:schemeClr val="accent5">
                          <a:lumMod val="20000"/>
                          <a:lumOff val="80000"/>
                        </a:schemeClr>
                      </a:solidFill>
                    </p:spPr>
                  </p:pic>
                </p:oleObj>
              </mc:Fallback>
            </mc:AlternateContent>
          </a:graphicData>
        </a:graphic>
      </p:graphicFrame>
      <p:sp>
        <p:nvSpPr>
          <p:cNvPr id="18" name="文本框 18"/>
          <p:cNvSpPr txBox="1"/>
          <p:nvPr/>
        </p:nvSpPr>
        <p:spPr>
          <a:xfrm>
            <a:off x="1145269" y="5783379"/>
            <a:ext cx="4536237" cy="461665"/>
          </a:xfrm>
          <a:prstGeom prst="rect">
            <a:avLst/>
          </a:prstGeom>
          <a:noFill/>
        </p:spPr>
        <p:txBody>
          <a:bodyPr wrap="square" rtlCol="0">
            <a:spAutoFit/>
          </a:bodyPr>
          <a:lstStyle/>
          <a:p>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101</a:t>
            </a:r>
            <a:r>
              <a:rPr lang="zh-CN" altLang="en-US" sz="2400" b="1" dirty="0">
                <a:latin typeface="微软雅黑" panose="020B0503020204020204" pitchFamily="34" charset="-122"/>
                <a:ea typeface="微软雅黑" panose="020B0503020204020204" pitchFamily="34" charset="-122"/>
              </a:rPr>
              <a:t>”序列检测器原始状态图</a:t>
            </a:r>
          </a:p>
        </p:txBody>
      </p:sp>
      <p:sp>
        <p:nvSpPr>
          <p:cNvPr id="19" name="文本框 5"/>
          <p:cNvSpPr txBox="1"/>
          <p:nvPr/>
        </p:nvSpPr>
        <p:spPr>
          <a:xfrm>
            <a:off x="7098891" y="1157962"/>
            <a:ext cx="4503174" cy="646331"/>
          </a:xfrm>
          <a:prstGeom prst="rect">
            <a:avLst/>
          </a:prstGeom>
          <a:noFill/>
        </p:spPr>
        <p:txBody>
          <a:bodyPr wrap="square" rtlCol="0">
            <a:spAutoFit/>
          </a:bodyPr>
          <a:lstStyle/>
          <a:p>
            <a:pPr marL="342900" indent="-342900" defTabSz="468000">
              <a:lnSpc>
                <a:spcPct val="150000"/>
              </a:lnSpc>
              <a:buClr>
                <a:srgbClr val="3859CD"/>
              </a:buClr>
              <a:buFont typeface="Wingdings" panose="05000000000000000000" pitchFamily="2" charset="2"/>
              <a:buChar char="n"/>
            </a:pPr>
            <a:r>
              <a:rPr lang="zh-CN" altLang="en-US" sz="2400" b="1" dirty="0">
                <a:latin typeface="微软雅黑" panose="020B0503020204020204" pitchFamily="34" charset="-122"/>
                <a:ea typeface="微软雅黑" panose="020B0503020204020204" pitchFamily="34" charset="-122"/>
              </a:rPr>
              <a:t>原始状态图→原始状态表：</a:t>
            </a:r>
          </a:p>
        </p:txBody>
      </p:sp>
      <p:graphicFrame>
        <p:nvGraphicFramePr>
          <p:cNvPr id="20" name="表格 19"/>
          <p:cNvGraphicFramePr>
            <a:graphicFrameLocks noGrp="1"/>
          </p:cNvGraphicFramePr>
          <p:nvPr>
            <p:extLst>
              <p:ext uri="{D42A27DB-BD31-4B8C-83A1-F6EECF244321}">
                <p14:modId xmlns:p14="http://schemas.microsoft.com/office/powerpoint/2010/main" val="2086933043"/>
              </p:ext>
            </p:extLst>
          </p:nvPr>
        </p:nvGraphicFramePr>
        <p:xfrm>
          <a:off x="8115595" y="2761007"/>
          <a:ext cx="3004689" cy="2863044"/>
        </p:xfrm>
        <a:graphic>
          <a:graphicData uri="http://schemas.openxmlformats.org/drawingml/2006/table">
            <a:tbl>
              <a:tblPr firstRow="1" firstCol="1" bandRow="1">
                <a:tableStyleId>{B301B821-A1FF-4177-AEE7-76D212191A09}</a:tableStyleId>
              </a:tblPr>
              <a:tblGrid>
                <a:gridCol w="1001563">
                  <a:extLst>
                    <a:ext uri="{9D8B030D-6E8A-4147-A177-3AD203B41FA5}">
                      <a16:colId xmlns:a16="http://schemas.microsoft.com/office/drawing/2014/main" val="656100577"/>
                    </a:ext>
                  </a:extLst>
                </a:gridCol>
                <a:gridCol w="1001563">
                  <a:extLst>
                    <a:ext uri="{9D8B030D-6E8A-4147-A177-3AD203B41FA5}">
                      <a16:colId xmlns:a16="http://schemas.microsoft.com/office/drawing/2014/main" val="3114189519"/>
                    </a:ext>
                  </a:extLst>
                </a:gridCol>
                <a:gridCol w="1001563">
                  <a:extLst>
                    <a:ext uri="{9D8B030D-6E8A-4147-A177-3AD203B41FA5}">
                      <a16:colId xmlns:a16="http://schemas.microsoft.com/office/drawing/2014/main" val="1373248539"/>
                    </a:ext>
                  </a:extLst>
                </a:gridCol>
              </a:tblGrid>
              <a:tr h="477174">
                <a:tc rowSpan="2">
                  <a:txBody>
                    <a:bodyPr/>
                    <a:lstStyle/>
                    <a:p>
                      <a:pPr algn="ctr">
                        <a:lnSpc>
                          <a:spcPts val="2000"/>
                        </a:lnSpc>
                        <a:spcAft>
                          <a:spcPts val="0"/>
                        </a:spcAft>
                      </a:pPr>
                      <a:r>
                        <a:rPr lang="zh-CN" sz="2000" b="1" kern="100" dirty="0">
                          <a:effectLst/>
                          <a:latin typeface="Times New Roman" panose="02020603050405020304" pitchFamily="18" charset="0"/>
                          <a:cs typeface="Times New Roman" panose="02020603050405020304" pitchFamily="18" charset="0"/>
                        </a:rPr>
                        <a:t>原态</a:t>
                      </a:r>
                      <a:endParaRPr lang="zh-CN" sz="20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11084" marR="111084" marT="0" marB="0" anchor="ctr">
                    <a:lnR w="19050" cap="flat" cmpd="sng" algn="ctr">
                      <a:solidFill>
                        <a:srgbClr val="FF0000"/>
                      </a:solidFill>
                      <a:prstDash val="solid"/>
                      <a:round/>
                      <a:headEnd type="none" w="med" len="med"/>
                      <a:tailEnd type="none" w="med" len="med"/>
                    </a:lnR>
                  </a:tcPr>
                </a:tc>
                <a:tc gridSpan="2">
                  <a:txBody>
                    <a:bodyPr/>
                    <a:lstStyle/>
                    <a:p>
                      <a:pPr algn="ctr">
                        <a:lnSpc>
                          <a:spcPts val="2000"/>
                        </a:lnSpc>
                        <a:spcAft>
                          <a:spcPts val="0"/>
                        </a:spcAft>
                      </a:pPr>
                      <a:r>
                        <a:rPr lang="zh-CN" sz="2000" b="1" kern="0" dirty="0">
                          <a:effectLst/>
                          <a:latin typeface="Times New Roman" panose="02020603050405020304" pitchFamily="18" charset="0"/>
                          <a:cs typeface="Times New Roman" panose="02020603050405020304" pitchFamily="18" charset="0"/>
                        </a:rPr>
                        <a:t>次态</a:t>
                      </a:r>
                      <a:r>
                        <a:rPr lang="en-US" sz="2000" b="1" kern="0" dirty="0">
                          <a:effectLst/>
                          <a:latin typeface="Times New Roman" panose="02020603050405020304" pitchFamily="18" charset="0"/>
                          <a:cs typeface="Times New Roman" panose="02020603050405020304" pitchFamily="18" charset="0"/>
                        </a:rPr>
                        <a:t>/</a:t>
                      </a:r>
                      <a:r>
                        <a:rPr lang="zh-CN" sz="2000" b="1" kern="0" dirty="0">
                          <a:effectLst/>
                          <a:latin typeface="Times New Roman" panose="02020603050405020304" pitchFamily="18" charset="0"/>
                          <a:cs typeface="Times New Roman" panose="02020603050405020304" pitchFamily="18" charset="0"/>
                        </a:rPr>
                        <a:t>输出</a:t>
                      </a:r>
                      <a:endParaRPr lang="zh-CN" sz="20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11084" marR="111084" marT="0" marB="0" anchor="ctr">
                    <a:lnL w="19050" cap="flat" cmpd="sng" algn="ctr">
                      <a:solidFill>
                        <a:srgbClr val="FF0000"/>
                      </a:solidFill>
                      <a:prstDash val="solid"/>
                      <a:round/>
                      <a:headEnd type="none" w="med" len="med"/>
                      <a:tailEnd type="none" w="med" len="med"/>
                    </a:lnL>
                  </a:tcPr>
                </a:tc>
                <a:tc hMerge="1">
                  <a:txBody>
                    <a:bodyPr/>
                    <a:lstStyle/>
                    <a:p>
                      <a:endParaRPr lang="zh-CN" altLang="en-US"/>
                    </a:p>
                  </a:txBody>
                  <a:tcPr/>
                </a:tc>
                <a:extLst>
                  <a:ext uri="{0D108BD9-81ED-4DB2-BD59-A6C34878D82A}">
                    <a16:rowId xmlns:a16="http://schemas.microsoft.com/office/drawing/2014/main" val="2388448130"/>
                  </a:ext>
                </a:extLst>
              </a:tr>
              <a:tr h="477174">
                <a:tc vMerge="1">
                  <a:txBody>
                    <a:bodyPr/>
                    <a:lstStyle/>
                    <a:p>
                      <a:endParaRPr lang="zh-CN" altLang="en-US"/>
                    </a:p>
                  </a:txBody>
                  <a:tcPr/>
                </a:tc>
                <a:tc>
                  <a:txBody>
                    <a:bodyPr/>
                    <a:lstStyle/>
                    <a:p>
                      <a:pPr algn="ctr">
                        <a:lnSpc>
                          <a:spcPts val="2000"/>
                        </a:lnSpc>
                        <a:spcAft>
                          <a:spcPts val="0"/>
                        </a:spcAft>
                      </a:pPr>
                      <a:r>
                        <a:rPr lang="en-US" sz="2000" b="1" kern="1200">
                          <a:effectLst/>
                          <a:latin typeface="Times New Roman" panose="02020603050405020304" pitchFamily="18" charset="0"/>
                          <a:cs typeface="Times New Roman" panose="02020603050405020304" pitchFamily="18" charset="0"/>
                        </a:rPr>
                        <a:t>X=0</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11084" marR="111084" marT="0" marB="0" anchor="ctr">
                    <a:lnL w="19050" cap="flat" cmpd="sng" algn="ctr">
                      <a:solidFill>
                        <a:srgbClr val="FF0000"/>
                      </a:solidFill>
                      <a:prstDash val="solid"/>
                      <a:round/>
                      <a:headEnd type="none" w="med" len="med"/>
                      <a:tailEnd type="none" w="med" len="med"/>
                    </a:lnL>
                  </a:tcPr>
                </a:tc>
                <a:tc>
                  <a:txBody>
                    <a:bodyPr/>
                    <a:lstStyle/>
                    <a:p>
                      <a:pPr algn="ctr">
                        <a:lnSpc>
                          <a:spcPts val="2000"/>
                        </a:lnSpc>
                        <a:spcAft>
                          <a:spcPts val="0"/>
                        </a:spcAft>
                      </a:pPr>
                      <a:r>
                        <a:rPr lang="en-US" sz="2000" b="1" kern="0">
                          <a:effectLst/>
                          <a:latin typeface="Times New Roman" panose="02020603050405020304" pitchFamily="18" charset="0"/>
                          <a:cs typeface="Times New Roman" panose="02020603050405020304" pitchFamily="18" charset="0"/>
                        </a:rPr>
                        <a:t>X=1</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11084" marR="111084" marT="0" marB="0" anchor="ctr"/>
                </a:tc>
                <a:extLst>
                  <a:ext uri="{0D108BD9-81ED-4DB2-BD59-A6C34878D82A}">
                    <a16:rowId xmlns:a16="http://schemas.microsoft.com/office/drawing/2014/main" val="4257937484"/>
                  </a:ext>
                </a:extLst>
              </a:tr>
              <a:tr h="477174">
                <a:tc>
                  <a:txBody>
                    <a:bodyPr/>
                    <a:lstStyle/>
                    <a:p>
                      <a:pPr algn="ctr">
                        <a:lnSpc>
                          <a:spcPts val="2000"/>
                        </a:lnSpc>
                        <a:spcAft>
                          <a:spcPts val="0"/>
                        </a:spcAft>
                      </a:pPr>
                      <a:r>
                        <a:rPr lang="en-US" sz="2000" b="1" kern="1200">
                          <a:effectLst/>
                          <a:latin typeface="Times New Roman" panose="02020603050405020304" pitchFamily="18" charset="0"/>
                          <a:cs typeface="Times New Roman" panose="02020603050405020304" pitchFamily="18" charset="0"/>
                        </a:rPr>
                        <a:t>S</a:t>
                      </a:r>
                      <a:r>
                        <a:rPr lang="en-US" sz="2000" b="1" kern="1200" baseline="-25000">
                          <a:effectLst/>
                          <a:latin typeface="Times New Roman" panose="02020603050405020304" pitchFamily="18" charset="0"/>
                          <a:cs typeface="Times New Roman" panose="02020603050405020304" pitchFamily="18" charset="0"/>
                        </a:rPr>
                        <a:t>0</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11084" marR="111084" marT="0" marB="0" anchor="ctr">
                    <a:lnR w="19050"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en-US" sz="2000" b="1" kern="1200">
                          <a:effectLst/>
                          <a:latin typeface="Times New Roman" panose="02020603050405020304" pitchFamily="18" charset="0"/>
                          <a:cs typeface="Times New Roman" panose="02020603050405020304" pitchFamily="18" charset="0"/>
                        </a:rPr>
                        <a:t>S</a:t>
                      </a:r>
                      <a:r>
                        <a:rPr lang="en-US" sz="2000" b="1" kern="1200" baseline="-25000">
                          <a:effectLst/>
                          <a:latin typeface="Times New Roman" panose="02020603050405020304" pitchFamily="18" charset="0"/>
                          <a:cs typeface="Times New Roman" panose="02020603050405020304" pitchFamily="18" charset="0"/>
                        </a:rPr>
                        <a:t>0</a:t>
                      </a:r>
                      <a:r>
                        <a:rPr lang="en-US" sz="2000" b="1" kern="1200">
                          <a:effectLst/>
                          <a:latin typeface="Times New Roman" panose="02020603050405020304" pitchFamily="18" charset="0"/>
                          <a:cs typeface="Times New Roman" panose="02020603050405020304" pitchFamily="18" charset="0"/>
                        </a:rPr>
                        <a:t>/0</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11084" marR="111084" marT="0" marB="0" anchor="ctr">
                    <a:lnL w="19050" cap="flat" cmpd="sng" algn="ctr">
                      <a:solidFill>
                        <a:srgbClr val="FF0000"/>
                      </a:solidFill>
                      <a:prstDash val="solid"/>
                      <a:round/>
                      <a:headEnd type="none" w="med" len="med"/>
                      <a:tailEnd type="none" w="med" len="med"/>
                    </a:lnL>
                  </a:tcPr>
                </a:tc>
                <a:tc>
                  <a:txBody>
                    <a:bodyPr/>
                    <a:lstStyle/>
                    <a:p>
                      <a:pPr algn="ctr">
                        <a:lnSpc>
                          <a:spcPts val="2000"/>
                        </a:lnSpc>
                        <a:spcAft>
                          <a:spcPts val="0"/>
                        </a:spcAft>
                      </a:pPr>
                      <a:r>
                        <a:rPr lang="en-US" sz="2000" b="1" kern="1200" dirty="0">
                          <a:effectLst/>
                          <a:latin typeface="Times New Roman" panose="02020603050405020304" pitchFamily="18" charset="0"/>
                          <a:cs typeface="Times New Roman" panose="02020603050405020304" pitchFamily="18" charset="0"/>
                        </a:rPr>
                        <a:t>S</a:t>
                      </a:r>
                      <a:r>
                        <a:rPr lang="en-US" sz="2000" b="1" kern="1200" baseline="-25000" dirty="0">
                          <a:effectLst/>
                          <a:latin typeface="Times New Roman" panose="02020603050405020304" pitchFamily="18" charset="0"/>
                          <a:cs typeface="Times New Roman" panose="02020603050405020304" pitchFamily="18" charset="0"/>
                        </a:rPr>
                        <a:t>1</a:t>
                      </a:r>
                      <a:r>
                        <a:rPr lang="en-US" sz="2000" b="1" kern="1200" dirty="0">
                          <a:effectLst/>
                          <a:latin typeface="Times New Roman" panose="02020603050405020304" pitchFamily="18" charset="0"/>
                          <a:cs typeface="Times New Roman" panose="02020603050405020304" pitchFamily="18" charset="0"/>
                        </a:rPr>
                        <a:t>/0</a:t>
                      </a:r>
                      <a:endParaRPr lang="zh-CN" sz="20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11084" marR="111084" marT="0" marB="0" anchor="ctr"/>
                </a:tc>
                <a:extLst>
                  <a:ext uri="{0D108BD9-81ED-4DB2-BD59-A6C34878D82A}">
                    <a16:rowId xmlns:a16="http://schemas.microsoft.com/office/drawing/2014/main" val="3682872599"/>
                  </a:ext>
                </a:extLst>
              </a:tr>
              <a:tr h="477174">
                <a:tc>
                  <a:txBody>
                    <a:bodyPr/>
                    <a:lstStyle/>
                    <a:p>
                      <a:pPr algn="ctr">
                        <a:lnSpc>
                          <a:spcPts val="2000"/>
                        </a:lnSpc>
                        <a:spcAft>
                          <a:spcPts val="0"/>
                        </a:spcAft>
                      </a:pPr>
                      <a:r>
                        <a:rPr lang="en-US" sz="2000" b="1" kern="1200">
                          <a:effectLst/>
                          <a:latin typeface="Times New Roman" panose="02020603050405020304" pitchFamily="18" charset="0"/>
                          <a:cs typeface="Times New Roman" panose="02020603050405020304" pitchFamily="18" charset="0"/>
                        </a:rPr>
                        <a:t>S</a:t>
                      </a:r>
                      <a:r>
                        <a:rPr lang="en-US" sz="2000" b="1" kern="1200" baseline="-25000">
                          <a:effectLst/>
                          <a:latin typeface="Times New Roman" panose="02020603050405020304" pitchFamily="18" charset="0"/>
                          <a:cs typeface="Times New Roman" panose="02020603050405020304" pitchFamily="18" charset="0"/>
                        </a:rPr>
                        <a:t>1</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11084" marR="111084" marT="0" marB="0" anchor="ctr">
                    <a:lnR w="19050"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en-US" sz="2000" b="1" kern="1200">
                          <a:effectLst/>
                          <a:latin typeface="Times New Roman" panose="02020603050405020304" pitchFamily="18" charset="0"/>
                          <a:cs typeface="Times New Roman" panose="02020603050405020304" pitchFamily="18" charset="0"/>
                        </a:rPr>
                        <a:t>S</a:t>
                      </a:r>
                      <a:r>
                        <a:rPr lang="en-US" sz="2000" b="1" kern="1200" baseline="-25000">
                          <a:effectLst/>
                          <a:latin typeface="Times New Roman" panose="02020603050405020304" pitchFamily="18" charset="0"/>
                          <a:cs typeface="Times New Roman" panose="02020603050405020304" pitchFamily="18" charset="0"/>
                        </a:rPr>
                        <a:t>2</a:t>
                      </a:r>
                      <a:r>
                        <a:rPr lang="en-US" sz="2000" b="1" kern="1200">
                          <a:effectLst/>
                          <a:latin typeface="Times New Roman" panose="02020603050405020304" pitchFamily="18" charset="0"/>
                          <a:cs typeface="Times New Roman" panose="02020603050405020304" pitchFamily="18" charset="0"/>
                        </a:rPr>
                        <a:t>/0</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11084" marR="111084" marT="0" marB="0" anchor="ctr">
                    <a:lnL w="19050" cap="flat" cmpd="sng" algn="ctr">
                      <a:solidFill>
                        <a:srgbClr val="FF0000"/>
                      </a:solidFill>
                      <a:prstDash val="solid"/>
                      <a:round/>
                      <a:headEnd type="none" w="med" len="med"/>
                      <a:tailEnd type="none" w="med" len="med"/>
                    </a:lnL>
                  </a:tcPr>
                </a:tc>
                <a:tc>
                  <a:txBody>
                    <a:bodyPr/>
                    <a:lstStyle/>
                    <a:p>
                      <a:pPr algn="ctr">
                        <a:lnSpc>
                          <a:spcPts val="2000"/>
                        </a:lnSpc>
                        <a:spcAft>
                          <a:spcPts val="0"/>
                        </a:spcAft>
                      </a:pPr>
                      <a:r>
                        <a:rPr lang="en-US" sz="2000" b="1" kern="1200">
                          <a:effectLst/>
                          <a:latin typeface="Times New Roman" panose="02020603050405020304" pitchFamily="18" charset="0"/>
                          <a:cs typeface="Times New Roman" panose="02020603050405020304" pitchFamily="18" charset="0"/>
                        </a:rPr>
                        <a:t>S</a:t>
                      </a:r>
                      <a:r>
                        <a:rPr lang="en-US" sz="2000" b="1" kern="1200" baseline="-25000">
                          <a:effectLst/>
                          <a:latin typeface="Times New Roman" panose="02020603050405020304" pitchFamily="18" charset="0"/>
                          <a:cs typeface="Times New Roman" panose="02020603050405020304" pitchFamily="18" charset="0"/>
                        </a:rPr>
                        <a:t>1</a:t>
                      </a:r>
                      <a:r>
                        <a:rPr lang="en-US" sz="2000" b="1" kern="1200">
                          <a:effectLst/>
                          <a:latin typeface="Times New Roman" panose="02020603050405020304" pitchFamily="18" charset="0"/>
                          <a:cs typeface="Times New Roman" panose="02020603050405020304" pitchFamily="18" charset="0"/>
                        </a:rPr>
                        <a:t>/0</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11084" marR="111084" marT="0" marB="0" anchor="ctr"/>
                </a:tc>
                <a:extLst>
                  <a:ext uri="{0D108BD9-81ED-4DB2-BD59-A6C34878D82A}">
                    <a16:rowId xmlns:a16="http://schemas.microsoft.com/office/drawing/2014/main" val="1689792041"/>
                  </a:ext>
                </a:extLst>
              </a:tr>
              <a:tr h="477174">
                <a:tc>
                  <a:txBody>
                    <a:bodyPr/>
                    <a:lstStyle/>
                    <a:p>
                      <a:pPr algn="ctr">
                        <a:lnSpc>
                          <a:spcPts val="2000"/>
                        </a:lnSpc>
                        <a:spcAft>
                          <a:spcPts val="0"/>
                        </a:spcAft>
                      </a:pPr>
                      <a:r>
                        <a:rPr lang="en-US" sz="2000" b="1" kern="1200">
                          <a:effectLst/>
                          <a:latin typeface="Times New Roman" panose="02020603050405020304" pitchFamily="18" charset="0"/>
                          <a:cs typeface="Times New Roman" panose="02020603050405020304" pitchFamily="18" charset="0"/>
                        </a:rPr>
                        <a:t>S</a:t>
                      </a:r>
                      <a:r>
                        <a:rPr lang="en-US" sz="2000" b="1" kern="1200" baseline="-25000">
                          <a:effectLst/>
                          <a:latin typeface="Times New Roman" panose="02020603050405020304" pitchFamily="18" charset="0"/>
                          <a:cs typeface="Times New Roman" panose="02020603050405020304" pitchFamily="18" charset="0"/>
                        </a:rPr>
                        <a:t>2</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11084" marR="111084" marT="0" marB="0" anchor="ctr">
                    <a:lnR w="19050"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en-US" sz="2000" b="1" kern="1200">
                          <a:effectLst/>
                          <a:latin typeface="Times New Roman" panose="02020603050405020304" pitchFamily="18" charset="0"/>
                          <a:cs typeface="Times New Roman" panose="02020603050405020304" pitchFamily="18" charset="0"/>
                        </a:rPr>
                        <a:t>S</a:t>
                      </a:r>
                      <a:r>
                        <a:rPr lang="en-US" sz="2000" b="1" kern="1200" baseline="-25000">
                          <a:effectLst/>
                          <a:latin typeface="Times New Roman" panose="02020603050405020304" pitchFamily="18" charset="0"/>
                          <a:cs typeface="Times New Roman" panose="02020603050405020304" pitchFamily="18" charset="0"/>
                        </a:rPr>
                        <a:t>0</a:t>
                      </a:r>
                      <a:r>
                        <a:rPr lang="en-US" sz="2000" b="1" kern="1200">
                          <a:effectLst/>
                          <a:latin typeface="Times New Roman" panose="02020603050405020304" pitchFamily="18" charset="0"/>
                          <a:cs typeface="Times New Roman" panose="02020603050405020304" pitchFamily="18" charset="0"/>
                        </a:rPr>
                        <a:t>/0</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11084" marR="111084" marT="0" marB="0" anchor="ctr">
                    <a:lnL w="19050" cap="flat" cmpd="sng" algn="ctr">
                      <a:solidFill>
                        <a:srgbClr val="FF0000"/>
                      </a:solidFill>
                      <a:prstDash val="solid"/>
                      <a:round/>
                      <a:headEnd type="none" w="med" len="med"/>
                      <a:tailEnd type="none" w="med" len="med"/>
                    </a:lnL>
                  </a:tcPr>
                </a:tc>
                <a:tc>
                  <a:txBody>
                    <a:bodyPr/>
                    <a:lstStyle/>
                    <a:p>
                      <a:pPr algn="ctr">
                        <a:lnSpc>
                          <a:spcPts val="2000"/>
                        </a:lnSpc>
                        <a:spcAft>
                          <a:spcPts val="0"/>
                        </a:spcAft>
                      </a:pPr>
                      <a:r>
                        <a:rPr lang="en-US" sz="2000" b="1" kern="1200">
                          <a:effectLst/>
                          <a:latin typeface="Times New Roman" panose="02020603050405020304" pitchFamily="18" charset="0"/>
                          <a:cs typeface="Times New Roman" panose="02020603050405020304" pitchFamily="18" charset="0"/>
                        </a:rPr>
                        <a:t>S</a:t>
                      </a:r>
                      <a:r>
                        <a:rPr lang="en-US" sz="2000" b="1" kern="1200" baseline="-25000">
                          <a:effectLst/>
                          <a:latin typeface="Times New Roman" panose="02020603050405020304" pitchFamily="18" charset="0"/>
                          <a:cs typeface="Times New Roman" panose="02020603050405020304" pitchFamily="18" charset="0"/>
                        </a:rPr>
                        <a:t>3</a:t>
                      </a:r>
                      <a:r>
                        <a:rPr lang="en-US" sz="2000" b="1" kern="1200">
                          <a:effectLst/>
                          <a:latin typeface="Times New Roman" panose="02020603050405020304" pitchFamily="18" charset="0"/>
                          <a:cs typeface="Times New Roman" panose="02020603050405020304" pitchFamily="18" charset="0"/>
                        </a:rPr>
                        <a:t>/1</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11084" marR="111084" marT="0" marB="0" anchor="ctr"/>
                </a:tc>
                <a:extLst>
                  <a:ext uri="{0D108BD9-81ED-4DB2-BD59-A6C34878D82A}">
                    <a16:rowId xmlns:a16="http://schemas.microsoft.com/office/drawing/2014/main" val="2208417303"/>
                  </a:ext>
                </a:extLst>
              </a:tr>
              <a:tr h="477174">
                <a:tc>
                  <a:txBody>
                    <a:bodyPr/>
                    <a:lstStyle/>
                    <a:p>
                      <a:pPr algn="ctr">
                        <a:lnSpc>
                          <a:spcPts val="2000"/>
                        </a:lnSpc>
                        <a:spcAft>
                          <a:spcPts val="0"/>
                        </a:spcAft>
                      </a:pPr>
                      <a:r>
                        <a:rPr lang="en-US" sz="2000" b="1" kern="1200" dirty="0">
                          <a:effectLst/>
                          <a:latin typeface="Times New Roman" panose="02020603050405020304" pitchFamily="18" charset="0"/>
                          <a:cs typeface="Times New Roman" panose="02020603050405020304" pitchFamily="18" charset="0"/>
                        </a:rPr>
                        <a:t>S</a:t>
                      </a:r>
                      <a:r>
                        <a:rPr lang="en-US" sz="2000" b="1" kern="1200" baseline="-25000" dirty="0">
                          <a:effectLst/>
                          <a:latin typeface="Times New Roman" panose="02020603050405020304" pitchFamily="18" charset="0"/>
                          <a:cs typeface="Times New Roman" panose="02020603050405020304" pitchFamily="18" charset="0"/>
                        </a:rPr>
                        <a:t>3</a:t>
                      </a:r>
                      <a:endParaRPr lang="zh-CN" sz="20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11084" marR="111084" marT="0" marB="0" anchor="ctr">
                    <a:lnR w="19050"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en-US" sz="2000" b="1" kern="1200">
                          <a:effectLst/>
                          <a:latin typeface="Times New Roman" panose="02020603050405020304" pitchFamily="18" charset="0"/>
                          <a:cs typeface="Times New Roman" panose="02020603050405020304" pitchFamily="18" charset="0"/>
                        </a:rPr>
                        <a:t>S</a:t>
                      </a:r>
                      <a:r>
                        <a:rPr lang="en-US" sz="2000" b="1" kern="1200" baseline="-25000">
                          <a:effectLst/>
                          <a:latin typeface="Times New Roman" panose="02020603050405020304" pitchFamily="18" charset="0"/>
                          <a:cs typeface="Times New Roman" panose="02020603050405020304" pitchFamily="18" charset="0"/>
                        </a:rPr>
                        <a:t>2</a:t>
                      </a:r>
                      <a:r>
                        <a:rPr lang="en-US" sz="2000" b="1" kern="1200">
                          <a:effectLst/>
                          <a:latin typeface="Times New Roman" panose="02020603050405020304" pitchFamily="18" charset="0"/>
                          <a:cs typeface="Times New Roman" panose="02020603050405020304" pitchFamily="18" charset="0"/>
                        </a:rPr>
                        <a:t>/0</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11084" marR="111084" marT="0" marB="0" anchor="ctr">
                    <a:lnL w="19050" cap="flat" cmpd="sng" algn="ctr">
                      <a:solidFill>
                        <a:srgbClr val="FF0000"/>
                      </a:solidFill>
                      <a:prstDash val="solid"/>
                      <a:round/>
                      <a:headEnd type="none" w="med" len="med"/>
                      <a:tailEnd type="none" w="med" len="med"/>
                    </a:lnL>
                  </a:tcPr>
                </a:tc>
                <a:tc>
                  <a:txBody>
                    <a:bodyPr/>
                    <a:lstStyle/>
                    <a:p>
                      <a:pPr algn="ctr">
                        <a:lnSpc>
                          <a:spcPts val="2000"/>
                        </a:lnSpc>
                        <a:spcAft>
                          <a:spcPts val="0"/>
                        </a:spcAft>
                      </a:pPr>
                      <a:r>
                        <a:rPr lang="en-US" sz="2000" b="1" kern="1200" dirty="0">
                          <a:effectLst/>
                          <a:latin typeface="Times New Roman" panose="02020603050405020304" pitchFamily="18" charset="0"/>
                          <a:cs typeface="Times New Roman" panose="02020603050405020304" pitchFamily="18" charset="0"/>
                        </a:rPr>
                        <a:t>S</a:t>
                      </a:r>
                      <a:r>
                        <a:rPr lang="en-US" sz="2000" b="1" kern="1200" baseline="-25000" dirty="0">
                          <a:effectLst/>
                          <a:latin typeface="Times New Roman" panose="02020603050405020304" pitchFamily="18" charset="0"/>
                          <a:cs typeface="Times New Roman" panose="02020603050405020304" pitchFamily="18" charset="0"/>
                        </a:rPr>
                        <a:t>1</a:t>
                      </a:r>
                      <a:r>
                        <a:rPr lang="en-US" sz="2000" b="1" kern="1200" dirty="0">
                          <a:effectLst/>
                          <a:latin typeface="Times New Roman" panose="02020603050405020304" pitchFamily="18" charset="0"/>
                          <a:cs typeface="Times New Roman" panose="02020603050405020304" pitchFamily="18" charset="0"/>
                        </a:rPr>
                        <a:t>/0</a:t>
                      </a:r>
                      <a:endParaRPr lang="zh-CN" sz="20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11084" marR="111084" marT="0" marB="0" anchor="ctr"/>
                </a:tc>
                <a:extLst>
                  <a:ext uri="{0D108BD9-81ED-4DB2-BD59-A6C34878D82A}">
                    <a16:rowId xmlns:a16="http://schemas.microsoft.com/office/drawing/2014/main" val="115557274"/>
                  </a:ext>
                </a:extLst>
              </a:tr>
            </a:tbl>
          </a:graphicData>
        </a:graphic>
      </p:graphicFrame>
    </p:spTree>
    <p:extLst>
      <p:ext uri="{BB962C8B-B14F-4D97-AF65-F5344CB8AC3E}">
        <p14:creationId xmlns:p14="http://schemas.microsoft.com/office/powerpoint/2010/main" val="2298256670"/>
      </p:ext>
    </p:extLst>
  </p:cSld>
  <p:clrMapOvr>
    <a:masterClrMapping/>
  </p:clrMapOvr>
  <mc:AlternateContent xmlns:mc="http://schemas.openxmlformats.org/markup-compatibility/2006" xmlns:p14="http://schemas.microsoft.com/office/powerpoint/2010/main">
    <mc:Choice Requires="p14">
      <p:transition spd="slow" p14:dur="1250">
        <p:randomBar dir="vert"/>
      </p:transition>
    </mc:Choice>
    <mc:Fallback xmlns="">
      <p:transition spd="slow">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ircle(in)">
                                      <p:cBhvr>
                                        <p:cTn id="7" dur="2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wipe(up)">
                                      <p:cBhvr>
                                        <p:cTn id="12" dur="500"/>
                                        <p:tgtEl>
                                          <p:spTgt spid="17"/>
                                        </p:tgtEl>
                                      </p:cBhvr>
                                    </p:animEffect>
                                  </p:childTnLst>
                                </p:cTn>
                              </p:par>
                              <p:par>
                                <p:cTn id="13" presetID="22" presetClass="entr" presetSubtype="1"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wipe(up)">
                                      <p:cBhvr>
                                        <p:cTn id="15" dur="500"/>
                                        <p:tgtEl>
                                          <p:spTgt spid="18"/>
                                        </p:tgtEl>
                                      </p:cBhvr>
                                    </p:animEffect>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grpId="0" nodeType="click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fade">
                                      <p:cBhvr>
                                        <p:cTn id="20" dur="1000"/>
                                        <p:tgtEl>
                                          <p:spTgt spid="19"/>
                                        </p:tgtEl>
                                      </p:cBhvr>
                                    </p:animEffect>
                                    <p:anim calcmode="lin" valueType="num">
                                      <p:cBhvr>
                                        <p:cTn id="21" dur="1000" fill="hold"/>
                                        <p:tgtEl>
                                          <p:spTgt spid="19"/>
                                        </p:tgtEl>
                                        <p:attrNameLst>
                                          <p:attrName>ppt_x</p:attrName>
                                        </p:attrNameLst>
                                      </p:cBhvr>
                                      <p:tavLst>
                                        <p:tav tm="0">
                                          <p:val>
                                            <p:strVal val="#ppt_x"/>
                                          </p:val>
                                        </p:tav>
                                        <p:tav tm="100000">
                                          <p:val>
                                            <p:strVal val="#ppt_x"/>
                                          </p:val>
                                        </p:tav>
                                      </p:tavLst>
                                    </p:anim>
                                    <p:anim calcmode="lin" valueType="num">
                                      <p:cBhvr>
                                        <p:cTn id="22" dur="1000" fill="hold"/>
                                        <p:tgtEl>
                                          <p:spTgt spid="19"/>
                                        </p:tgtEl>
                                        <p:attrNameLst>
                                          <p:attrName>ppt_y</p:attrName>
                                        </p:attrNameLst>
                                      </p:cBhvr>
                                      <p:tavLst>
                                        <p:tav tm="0">
                                          <p:val>
                                            <p:strVal val="#ppt_y+.1"/>
                                          </p:val>
                                        </p:tav>
                                        <p:tav tm="100000">
                                          <p:val>
                                            <p:strVal val="#ppt_y"/>
                                          </p:val>
                                        </p:tav>
                                      </p:tavLst>
                                    </p:anim>
                                  </p:childTnLst>
                                </p:cTn>
                              </p:par>
                            </p:childTnLst>
                          </p:cTn>
                        </p:par>
                        <p:par>
                          <p:cTn id="23" fill="hold">
                            <p:stCondLst>
                              <p:cond delay="1000"/>
                            </p:stCondLst>
                            <p:childTnLst>
                              <p:par>
                                <p:cTn id="24" presetID="2" presetClass="entr" presetSubtype="4" fill="hold" nodeType="afterEffect">
                                  <p:stCondLst>
                                    <p:cond delay="0"/>
                                  </p:stCondLst>
                                  <p:childTnLst>
                                    <p:set>
                                      <p:cBhvr>
                                        <p:cTn id="25" dur="1" fill="hold">
                                          <p:stCondLst>
                                            <p:cond delay="0"/>
                                          </p:stCondLst>
                                        </p:cTn>
                                        <p:tgtEl>
                                          <p:spTgt spid="20"/>
                                        </p:tgtEl>
                                        <p:attrNameLst>
                                          <p:attrName>style.visibility</p:attrName>
                                        </p:attrNameLst>
                                      </p:cBhvr>
                                      <p:to>
                                        <p:strVal val="visible"/>
                                      </p:to>
                                    </p:set>
                                    <p:anim calcmode="lin" valueType="num">
                                      <p:cBhvr additive="base">
                                        <p:cTn id="26" dur="500" fill="hold"/>
                                        <p:tgtEl>
                                          <p:spTgt spid="20"/>
                                        </p:tgtEl>
                                        <p:attrNameLst>
                                          <p:attrName>ppt_x</p:attrName>
                                        </p:attrNameLst>
                                      </p:cBhvr>
                                      <p:tavLst>
                                        <p:tav tm="0">
                                          <p:val>
                                            <p:strVal val="#ppt_x"/>
                                          </p:val>
                                        </p:tav>
                                        <p:tav tm="100000">
                                          <p:val>
                                            <p:strVal val="#ppt_x"/>
                                          </p:val>
                                        </p:tav>
                                      </p:tavLst>
                                    </p:anim>
                                    <p:anim calcmode="lin" valueType="num">
                                      <p:cBhvr additive="base">
                                        <p:cTn id="27"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8" grpId="0"/>
      <p:bldP spid="1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B6D9C768-8413-45FA-BDC7-53DA68035736}" type="slidenum">
              <a:rPr lang="zh-CN" altLang="en-US" smtClean="0"/>
              <a:t>13</a:t>
            </a:fld>
            <a:endParaRPr lang="zh-CN" altLang="en-US"/>
          </a:p>
        </p:txBody>
      </p:sp>
      <p:sp>
        <p:nvSpPr>
          <p:cNvPr id="6" name="文本框 5"/>
          <p:cNvSpPr txBox="1"/>
          <p:nvPr/>
        </p:nvSpPr>
        <p:spPr>
          <a:xfrm>
            <a:off x="521109" y="1080431"/>
            <a:ext cx="11149781" cy="5078313"/>
          </a:xfrm>
          <a:prstGeom prst="rect">
            <a:avLst/>
          </a:prstGeom>
          <a:noFill/>
        </p:spPr>
        <p:txBody>
          <a:bodyPr wrap="square" rtlCol="0">
            <a:spAutoFit/>
          </a:bodyPr>
          <a:lstStyle/>
          <a:p>
            <a:pPr marL="342900" indent="-342900" defTabSz="468000">
              <a:lnSpc>
                <a:spcPct val="150000"/>
              </a:lnSpc>
              <a:buClr>
                <a:srgbClr val="3859CD"/>
              </a:buClr>
              <a:buFont typeface="Wingdings" panose="05000000000000000000" pitchFamily="2" charset="2"/>
              <a:buChar char="n"/>
            </a:pPr>
            <a:r>
              <a:rPr lang="en-US" altLang="zh-CN" sz="2400" b="1" dirty="0">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例</a:t>
            </a:r>
            <a:r>
              <a:rPr lang="en-US" altLang="zh-CN" sz="2400" b="1" dirty="0">
                <a:latin typeface="微软雅黑" panose="020B0503020204020204" pitchFamily="34" charset="-122"/>
                <a:ea typeface="微软雅黑" panose="020B0503020204020204" pitchFamily="34" charset="-122"/>
              </a:rPr>
              <a:t>6.15】</a:t>
            </a:r>
            <a:r>
              <a:rPr lang="zh-CN" altLang="en-US" sz="2400" b="1" dirty="0">
                <a:latin typeface="微软雅黑" panose="020B0503020204020204" pitchFamily="34" charset="-122"/>
                <a:ea typeface="微软雅黑" panose="020B0503020204020204" pitchFamily="34" charset="-122"/>
              </a:rPr>
              <a:t>预设计一个检测串行输入的</a:t>
            </a:r>
            <a:r>
              <a:rPr lang="en-US" altLang="zh-CN" sz="2400" b="1" dirty="0">
                <a:latin typeface="微软雅黑" panose="020B0503020204020204" pitchFamily="34" charset="-122"/>
                <a:ea typeface="微软雅黑" panose="020B0503020204020204" pitchFamily="34" charset="-122"/>
              </a:rPr>
              <a:t>8421BCD</a:t>
            </a:r>
            <a:r>
              <a:rPr lang="zh-CN" altLang="en-US" sz="2400" b="1" dirty="0">
                <a:latin typeface="微软雅黑" panose="020B0503020204020204" pitchFamily="34" charset="-122"/>
                <a:ea typeface="微软雅黑" panose="020B0503020204020204" pitchFamily="34" charset="-122"/>
              </a:rPr>
              <a:t>码的同步时序逻辑电路，输入顺序是先高位后低位，当出现非法数字</a:t>
            </a:r>
            <a:r>
              <a:rPr lang="en-US" altLang="zh-CN" sz="2400" b="1" dirty="0">
                <a:latin typeface="微软雅黑" panose="020B0503020204020204" pitchFamily="34" charset="-122"/>
                <a:ea typeface="微软雅黑" panose="020B0503020204020204" pitchFamily="34" charset="-122"/>
              </a:rPr>
              <a:t>1010</a:t>
            </a: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1111</a:t>
            </a:r>
            <a:r>
              <a:rPr lang="zh-CN" altLang="en-US" sz="2400" b="1" dirty="0">
                <a:latin typeface="微软雅黑" panose="020B0503020204020204" pitchFamily="34" charset="-122"/>
                <a:ea typeface="微软雅黑" panose="020B0503020204020204" pitchFamily="34" charset="-122"/>
              </a:rPr>
              <a:t>时，输出为“</a:t>
            </a:r>
            <a:r>
              <a:rPr lang="en-US" altLang="zh-CN" sz="2400" b="1" dirty="0">
                <a:latin typeface="微软雅黑" panose="020B0503020204020204" pitchFamily="34" charset="-122"/>
                <a:ea typeface="微软雅黑" panose="020B0503020204020204" pitchFamily="34" charset="-122"/>
              </a:rPr>
              <a:t>0”</a:t>
            </a:r>
            <a:r>
              <a:rPr lang="zh-CN" altLang="en-US" sz="2400" b="1" dirty="0">
                <a:latin typeface="微软雅黑" panose="020B0503020204020204" pitchFamily="34" charset="-122"/>
                <a:ea typeface="微软雅黑" panose="020B0503020204020204" pitchFamily="34" charset="-122"/>
              </a:rPr>
              <a:t>，否则输出为“</a:t>
            </a:r>
            <a:r>
              <a:rPr lang="en-US" altLang="zh-CN" sz="2400" b="1" dirty="0">
                <a:latin typeface="微软雅黑" panose="020B0503020204020204" pitchFamily="34" charset="-122"/>
                <a:ea typeface="微软雅黑" panose="020B0503020204020204" pitchFamily="34" charset="-122"/>
              </a:rPr>
              <a:t>1”</a:t>
            </a:r>
            <a:r>
              <a:rPr lang="zh-CN" altLang="en-US" sz="2400" b="1" dirty="0">
                <a:latin typeface="微软雅黑" panose="020B0503020204020204" pitchFamily="34" charset="-122"/>
                <a:ea typeface="微软雅黑" panose="020B0503020204020204" pitchFamily="34" charset="-122"/>
              </a:rPr>
              <a:t>，每一组数输入完后均返回起始状态。请画出该电路的原始状态图和原始状态表。</a:t>
            </a:r>
          </a:p>
          <a:p>
            <a:pPr marL="342900" indent="-342900" defTabSz="468000">
              <a:lnSpc>
                <a:spcPct val="150000"/>
              </a:lnSpc>
              <a:buClr>
                <a:srgbClr val="3859CD"/>
              </a:buClr>
              <a:buFont typeface="Wingdings" panose="05000000000000000000" pitchFamily="2" charset="2"/>
              <a:buChar char="n"/>
            </a:pPr>
            <a:r>
              <a:rPr lang="zh-CN" altLang="en-US" sz="2400" b="1" dirty="0">
                <a:solidFill>
                  <a:srgbClr val="0000CC"/>
                </a:solidFill>
                <a:latin typeface="微软雅黑" panose="020B0503020204020204" pitchFamily="34" charset="-122"/>
                <a:ea typeface="微软雅黑" panose="020B0503020204020204" pitchFamily="34" charset="-122"/>
              </a:rPr>
              <a:t>分析：</a:t>
            </a:r>
            <a:endParaRPr lang="en-US" altLang="zh-CN" sz="2400" b="1" dirty="0">
              <a:solidFill>
                <a:srgbClr val="0000CC"/>
              </a:solidFill>
              <a:latin typeface="微软雅黑" panose="020B0503020204020204" pitchFamily="34" charset="-122"/>
              <a:ea typeface="微软雅黑" panose="020B0503020204020204" pitchFamily="34" charset="-122"/>
            </a:endParaRPr>
          </a:p>
          <a:p>
            <a:pPr marL="800100" lvl="1" indent="-342900" defTabSz="468000">
              <a:lnSpc>
                <a:spcPct val="150000"/>
              </a:lnSpc>
              <a:buClr>
                <a:srgbClr val="3859CD"/>
              </a:buClr>
              <a:buFont typeface="Wingdings" panose="05000000000000000000" pitchFamily="2" charset="2"/>
              <a:buChar char="n"/>
            </a:pPr>
            <a:r>
              <a:rPr lang="zh-CN" altLang="en-US" sz="2400" b="1" dirty="0">
                <a:solidFill>
                  <a:srgbClr val="FF0000"/>
                </a:solidFill>
                <a:latin typeface="微软雅黑" panose="020B0503020204020204" pitchFamily="34" charset="-122"/>
                <a:ea typeface="微软雅黑" panose="020B0503020204020204" pitchFamily="34" charset="-122"/>
              </a:rPr>
              <a:t>输入变量</a:t>
            </a:r>
            <a:r>
              <a:rPr lang="en-US" altLang="zh-CN" sz="2400" b="1" dirty="0">
                <a:solidFill>
                  <a:srgbClr val="FF0000"/>
                </a:solidFill>
                <a:latin typeface="微软雅黑" panose="020B0503020204020204" pitchFamily="34" charset="-122"/>
                <a:ea typeface="微软雅黑" panose="020B0503020204020204" pitchFamily="34" charset="-122"/>
              </a:rPr>
              <a:t>X</a:t>
            </a:r>
            <a:r>
              <a:rPr lang="zh-CN" altLang="en-US" sz="2400" b="1" dirty="0">
                <a:solidFill>
                  <a:srgbClr val="FF0000"/>
                </a:solidFill>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串行输入的</a:t>
            </a:r>
            <a:r>
              <a:rPr lang="en-US" altLang="zh-CN" sz="2400" b="1" dirty="0">
                <a:latin typeface="微软雅黑" panose="020B0503020204020204" pitchFamily="34" charset="-122"/>
                <a:ea typeface="微软雅黑" panose="020B0503020204020204" pitchFamily="34" charset="-122"/>
              </a:rPr>
              <a:t>8421BCD</a:t>
            </a:r>
            <a:r>
              <a:rPr lang="zh-CN" altLang="en-US" sz="2400" b="1" dirty="0">
                <a:latin typeface="微软雅黑" panose="020B0503020204020204" pitchFamily="34" charset="-122"/>
                <a:ea typeface="微软雅黑" panose="020B0503020204020204" pitchFamily="34" charset="-122"/>
              </a:rPr>
              <a:t>码，为</a:t>
            </a:r>
            <a:r>
              <a:rPr lang="en-US" altLang="zh-CN" sz="2400" b="1" dirty="0">
                <a:latin typeface="微软雅黑" panose="020B0503020204020204" pitchFamily="34" charset="-122"/>
                <a:ea typeface="微软雅黑" panose="020B0503020204020204" pitchFamily="34" charset="-122"/>
              </a:rPr>
              <a:t>0</a:t>
            </a:r>
            <a:r>
              <a:rPr lang="zh-CN" altLang="en-US" sz="2400" b="1" dirty="0">
                <a:latin typeface="微软雅黑" panose="020B0503020204020204" pitchFamily="34" charset="-122"/>
                <a:ea typeface="微软雅黑" panose="020B0503020204020204" pitchFamily="34" charset="-122"/>
              </a:rPr>
              <a:t>或者</a:t>
            </a:r>
            <a:r>
              <a:rPr lang="en-US" altLang="zh-CN" sz="2400" b="1" dirty="0">
                <a:latin typeface="微软雅黑" panose="020B0503020204020204" pitchFamily="34" charset="-122"/>
                <a:ea typeface="微软雅黑" panose="020B0503020204020204" pitchFamily="34" charset="-122"/>
              </a:rPr>
              <a:t>1</a:t>
            </a:r>
            <a:r>
              <a:rPr lang="zh-CN" altLang="en-US" sz="2400" b="1" dirty="0">
                <a:latin typeface="微软雅黑" panose="020B0503020204020204" pitchFamily="34" charset="-122"/>
                <a:ea typeface="微软雅黑" panose="020B0503020204020204" pitchFamily="34" charset="-122"/>
              </a:rPr>
              <a:t>；</a:t>
            </a:r>
          </a:p>
          <a:p>
            <a:pPr marL="800100" lvl="1" indent="-342900" defTabSz="468000">
              <a:lnSpc>
                <a:spcPct val="150000"/>
              </a:lnSpc>
              <a:buClr>
                <a:srgbClr val="3859CD"/>
              </a:buClr>
              <a:buFont typeface="Wingdings" panose="05000000000000000000" pitchFamily="2" charset="2"/>
              <a:buChar char="n"/>
            </a:pPr>
            <a:r>
              <a:rPr lang="zh-CN" altLang="en-US" sz="2400" b="1" dirty="0">
                <a:solidFill>
                  <a:srgbClr val="FF0000"/>
                </a:solidFill>
                <a:latin typeface="微软雅黑" panose="020B0503020204020204" pitchFamily="34" charset="-122"/>
                <a:ea typeface="微软雅黑" panose="020B0503020204020204" pitchFamily="34" charset="-122"/>
              </a:rPr>
              <a:t>输出变量</a:t>
            </a:r>
            <a:r>
              <a:rPr lang="en-US" altLang="zh-CN" sz="2400" b="1" dirty="0">
                <a:solidFill>
                  <a:srgbClr val="FF0000"/>
                </a:solidFill>
                <a:latin typeface="微软雅黑" panose="020B0503020204020204" pitchFamily="34" charset="-122"/>
                <a:ea typeface="微软雅黑" panose="020B0503020204020204" pitchFamily="34" charset="-122"/>
              </a:rPr>
              <a:t>Z</a:t>
            </a:r>
            <a:r>
              <a:rPr lang="zh-CN" altLang="en-US" sz="2400" b="1" dirty="0">
                <a:solidFill>
                  <a:srgbClr val="FF0000"/>
                </a:solidFill>
                <a:latin typeface="微软雅黑" panose="020B0503020204020204" pitchFamily="34" charset="-122"/>
                <a:ea typeface="微软雅黑" panose="020B0503020204020204" pitchFamily="34" charset="-122"/>
              </a:rPr>
              <a:t>：</a:t>
            </a:r>
            <a:r>
              <a:rPr lang="zh-CN" altLang="en-US" sz="2400" b="1" dirty="0">
                <a:solidFill>
                  <a:srgbClr val="00B050"/>
                </a:solidFill>
                <a:latin typeface="微软雅黑" panose="020B0503020204020204" pitchFamily="34" charset="-122"/>
                <a:ea typeface="微软雅黑" panose="020B0503020204020204" pitchFamily="34" charset="-122"/>
              </a:rPr>
              <a:t>指示检测的结果</a:t>
            </a:r>
            <a:endParaRPr lang="en-US" altLang="zh-CN" sz="2400" b="1" dirty="0">
              <a:latin typeface="微软雅黑" panose="020B0503020204020204" pitchFamily="34" charset="-122"/>
              <a:ea typeface="微软雅黑" panose="020B0503020204020204" pitchFamily="34" charset="-122"/>
            </a:endParaRPr>
          </a:p>
          <a:p>
            <a:pPr marL="1257300" lvl="2" indent="-342900" defTabSz="468000">
              <a:lnSpc>
                <a:spcPct val="150000"/>
              </a:lnSpc>
              <a:buClr>
                <a:srgbClr val="3859CD"/>
              </a:buClr>
              <a:buFont typeface="Wingdings" panose="05000000000000000000" pitchFamily="2" charset="2"/>
              <a:buChar char="n"/>
            </a:pPr>
            <a:r>
              <a:rPr lang="en-US" altLang="zh-CN" sz="2400" b="1" dirty="0">
                <a:latin typeface="微软雅黑" panose="020B0503020204020204" pitchFamily="34" charset="-122"/>
                <a:ea typeface="微软雅黑" panose="020B0503020204020204" pitchFamily="34" charset="-122"/>
              </a:rPr>
              <a:t>=1</a:t>
            </a:r>
            <a:r>
              <a:rPr lang="zh-CN" altLang="en-US" sz="2400" b="1" dirty="0">
                <a:latin typeface="微软雅黑" panose="020B0503020204020204" pitchFamily="34" charset="-122"/>
                <a:ea typeface="微软雅黑" panose="020B0503020204020204" pitchFamily="34" charset="-122"/>
              </a:rPr>
              <a:t>表明接收的</a:t>
            </a:r>
            <a:r>
              <a:rPr lang="en-US" altLang="zh-CN" sz="2400" b="1" dirty="0">
                <a:latin typeface="微软雅黑" panose="020B0503020204020204" pitchFamily="34" charset="-122"/>
                <a:ea typeface="微软雅黑" panose="020B0503020204020204" pitchFamily="34" charset="-122"/>
              </a:rPr>
              <a:t>4</a:t>
            </a:r>
            <a:r>
              <a:rPr lang="zh-CN" altLang="en-US" sz="2400" b="1" dirty="0">
                <a:latin typeface="微软雅黑" panose="020B0503020204020204" pitchFamily="34" charset="-122"/>
                <a:ea typeface="微软雅黑" panose="020B0503020204020204" pitchFamily="34" charset="-122"/>
              </a:rPr>
              <a:t>位代码为</a:t>
            </a:r>
            <a:r>
              <a:rPr lang="zh-CN" altLang="en-US" sz="2400" b="1" dirty="0">
                <a:solidFill>
                  <a:srgbClr val="FF0000"/>
                </a:solidFill>
                <a:latin typeface="微软雅黑" panose="020B0503020204020204" pitchFamily="34" charset="-122"/>
                <a:ea typeface="微软雅黑" panose="020B0503020204020204" pitchFamily="34" charset="-122"/>
              </a:rPr>
              <a:t>有效</a:t>
            </a:r>
            <a:r>
              <a:rPr lang="zh-CN" altLang="en-US" sz="2400" b="1" dirty="0">
                <a:latin typeface="微软雅黑" panose="020B0503020204020204" pitchFamily="34" charset="-122"/>
                <a:ea typeface="微软雅黑" panose="020B0503020204020204" pitchFamily="34" charset="-122"/>
              </a:rPr>
              <a:t>的</a:t>
            </a:r>
            <a:r>
              <a:rPr lang="en-US" altLang="zh-CN" sz="2400" b="1" dirty="0">
                <a:latin typeface="微软雅黑" panose="020B0503020204020204" pitchFamily="34" charset="-122"/>
                <a:ea typeface="微软雅黑" panose="020B0503020204020204" pitchFamily="34" charset="-122"/>
              </a:rPr>
              <a:t>8421BCD</a:t>
            </a:r>
            <a:r>
              <a:rPr lang="zh-CN" altLang="en-US" sz="2400" b="1" dirty="0">
                <a:latin typeface="微软雅黑" panose="020B0503020204020204" pitchFamily="34" charset="-122"/>
                <a:ea typeface="微软雅黑" panose="020B0503020204020204" pitchFamily="34" charset="-122"/>
              </a:rPr>
              <a:t>码；</a:t>
            </a:r>
            <a:endParaRPr lang="en-US" altLang="zh-CN" sz="2400" b="1" dirty="0">
              <a:latin typeface="微软雅黑" panose="020B0503020204020204" pitchFamily="34" charset="-122"/>
              <a:ea typeface="微软雅黑" panose="020B0503020204020204" pitchFamily="34" charset="-122"/>
            </a:endParaRPr>
          </a:p>
          <a:p>
            <a:pPr marL="1257300" lvl="2" indent="-342900" defTabSz="468000">
              <a:lnSpc>
                <a:spcPct val="150000"/>
              </a:lnSpc>
              <a:buClr>
                <a:srgbClr val="3859CD"/>
              </a:buClr>
              <a:buFont typeface="Wingdings" panose="05000000000000000000" pitchFamily="2" charset="2"/>
              <a:buChar char="n"/>
            </a:pPr>
            <a:r>
              <a:rPr lang="en-US" altLang="zh-CN" sz="2400" b="1" dirty="0">
                <a:latin typeface="微软雅黑" panose="020B0503020204020204" pitchFamily="34" charset="-122"/>
                <a:ea typeface="微软雅黑" panose="020B0503020204020204" pitchFamily="34" charset="-122"/>
              </a:rPr>
              <a:t>=0</a:t>
            </a:r>
            <a:r>
              <a:rPr lang="zh-CN" altLang="en-US" sz="2400" b="1" dirty="0">
                <a:latin typeface="微软雅黑" panose="020B0503020204020204" pitchFamily="34" charset="-122"/>
                <a:ea typeface="微软雅黑" panose="020B0503020204020204" pitchFamily="34" charset="-122"/>
              </a:rPr>
              <a:t>表明接收的</a:t>
            </a:r>
            <a:r>
              <a:rPr lang="en-US" altLang="zh-CN" sz="2400" b="1" dirty="0">
                <a:latin typeface="微软雅黑" panose="020B0503020204020204" pitchFamily="34" charset="-122"/>
                <a:ea typeface="微软雅黑" panose="020B0503020204020204" pitchFamily="34" charset="-122"/>
              </a:rPr>
              <a:t>4</a:t>
            </a:r>
            <a:r>
              <a:rPr lang="zh-CN" altLang="en-US" sz="2400" b="1" dirty="0">
                <a:latin typeface="微软雅黑" panose="020B0503020204020204" pitchFamily="34" charset="-122"/>
                <a:ea typeface="微软雅黑" panose="020B0503020204020204" pitchFamily="34" charset="-122"/>
              </a:rPr>
              <a:t>位代码为</a:t>
            </a:r>
            <a:r>
              <a:rPr lang="zh-CN" altLang="en-US" sz="2400" b="1" dirty="0">
                <a:solidFill>
                  <a:srgbClr val="FF0000"/>
                </a:solidFill>
                <a:latin typeface="微软雅黑" panose="020B0503020204020204" pitchFamily="34" charset="-122"/>
                <a:ea typeface="微软雅黑" panose="020B0503020204020204" pitchFamily="34" charset="-122"/>
              </a:rPr>
              <a:t>无效</a:t>
            </a:r>
            <a:r>
              <a:rPr lang="zh-CN" altLang="en-US" sz="2400" b="1" dirty="0">
                <a:latin typeface="微软雅黑" panose="020B0503020204020204" pitchFamily="34" charset="-122"/>
                <a:ea typeface="微软雅黑" panose="020B0503020204020204" pitchFamily="34" charset="-122"/>
              </a:rPr>
              <a:t>的</a:t>
            </a:r>
            <a:r>
              <a:rPr lang="en-US" altLang="zh-CN" sz="2400" b="1" dirty="0">
                <a:latin typeface="微软雅黑" panose="020B0503020204020204" pitchFamily="34" charset="-122"/>
                <a:ea typeface="微软雅黑" panose="020B0503020204020204" pitchFamily="34" charset="-122"/>
              </a:rPr>
              <a:t>8421BCD</a:t>
            </a:r>
            <a:r>
              <a:rPr lang="zh-CN" altLang="en-US" sz="2400" b="1" dirty="0">
                <a:latin typeface="微软雅黑" panose="020B0503020204020204" pitchFamily="34" charset="-122"/>
                <a:ea typeface="微软雅黑" panose="020B0503020204020204" pitchFamily="34" charset="-122"/>
              </a:rPr>
              <a:t>码。</a:t>
            </a:r>
          </a:p>
        </p:txBody>
      </p:sp>
      <p:sp>
        <p:nvSpPr>
          <p:cNvPr id="10" name="平行四边形 9"/>
          <p:cNvSpPr/>
          <p:nvPr/>
        </p:nvSpPr>
        <p:spPr>
          <a:xfrm>
            <a:off x="304512" y="129448"/>
            <a:ext cx="1739441" cy="612000"/>
          </a:xfrm>
          <a:prstGeom prst="parallelogram">
            <a:avLst/>
          </a:prstGeom>
          <a:effectLst>
            <a:glow rad="63500">
              <a:schemeClr val="accent1">
                <a:satMod val="175000"/>
                <a:alpha val="40000"/>
              </a:schemeClr>
            </a:glow>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latin typeface="微软雅黑" panose="020B0503020204020204" pitchFamily="34" charset="-122"/>
                <a:ea typeface="微软雅黑" panose="020B0503020204020204" pitchFamily="34" charset="-122"/>
                <a:cs typeface="Times New Roman" panose="02020603050405020304" pitchFamily="18" charset="0"/>
              </a:rPr>
              <a:t>6.3.2</a:t>
            </a:r>
            <a:endParaRPr lang="zh-CN" altLang="en-US" sz="36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3" name="标题 2"/>
          <p:cNvSpPr>
            <a:spLocks noGrp="1"/>
          </p:cNvSpPr>
          <p:nvPr>
            <p:ph type="title"/>
          </p:nvPr>
        </p:nvSpPr>
        <p:spPr>
          <a:xfrm>
            <a:off x="2187686" y="97943"/>
            <a:ext cx="6291295" cy="732155"/>
          </a:xfrm>
        </p:spPr>
        <p:txBody>
          <a:bodyPr>
            <a:normAutofit/>
          </a:bodyPr>
          <a:lstStyle/>
          <a:p>
            <a:r>
              <a:rPr lang="zh-CN" altLang="en-US" dirty="0">
                <a:effectLst>
                  <a:outerShdw blurRad="38100" dist="38100" dir="2700000" algn="tl">
                    <a:srgbClr val="000000">
                      <a:alpha val="43137"/>
                    </a:srgbClr>
                  </a:outerShdw>
                </a:effectLst>
              </a:rPr>
              <a:t>建立原始状态图和状态表</a:t>
            </a:r>
          </a:p>
        </p:txBody>
      </p:sp>
      <p:sp>
        <p:nvSpPr>
          <p:cNvPr id="9" name="页脚占位符 3"/>
          <p:cNvSpPr>
            <a:spLocks noGrp="1"/>
          </p:cNvSpPr>
          <p:nvPr>
            <p:ph type="ftr" sz="quarter" idx="11"/>
          </p:nvPr>
        </p:nvSpPr>
        <p:spPr>
          <a:xfrm>
            <a:off x="9642764" y="0"/>
            <a:ext cx="2549236" cy="510988"/>
          </a:xfrm>
        </p:spPr>
        <p:txBody>
          <a:bodyPr/>
          <a:lstStyle/>
          <a:p>
            <a:r>
              <a:rPr lang="zh-CN" altLang="en-US"/>
              <a:t>第</a:t>
            </a:r>
            <a:r>
              <a:rPr lang="en-US" altLang="zh-CN"/>
              <a:t>6</a:t>
            </a:r>
            <a:r>
              <a:rPr lang="zh-CN" altLang="en-US"/>
              <a:t>章 同步时序逻辑电路</a:t>
            </a:r>
            <a:endParaRPr lang="zh-CN" altLang="en-US" dirty="0"/>
          </a:p>
        </p:txBody>
      </p:sp>
    </p:spTree>
    <p:extLst>
      <p:ext uri="{BB962C8B-B14F-4D97-AF65-F5344CB8AC3E}">
        <p14:creationId xmlns:p14="http://schemas.microsoft.com/office/powerpoint/2010/main" val="4278970242"/>
      </p:ext>
    </p:extLst>
  </p:cSld>
  <p:clrMapOvr>
    <a:masterClrMapping/>
  </p:clrMapOvr>
  <mc:AlternateContent xmlns:mc="http://schemas.openxmlformats.org/markup-compatibility/2006" xmlns:p14="http://schemas.microsoft.com/office/powerpoint/2010/main">
    <mc:Choice Requires="p14">
      <p:transition spd="slow" p14:dur="1250">
        <p:randomBar dir="vert"/>
      </p:transition>
    </mc:Choice>
    <mc:Fallback xmlns="">
      <p:transition spd="slow">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9"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 calcmode="lin" valueType="num">
                                      <p:cBhvr additive="base">
                                        <p:cTn id="7" dur="500" fill="hold"/>
                                        <p:tgtEl>
                                          <p:spTgt spid="6">
                                            <p:txEl>
                                              <p:pRg st="1" end="1"/>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6">
                                            <p:txEl>
                                              <p:pRg st="1" end="1"/>
                                            </p:txEl>
                                          </p:spTgt>
                                        </p:tgtEl>
                                        <p:attrNameLst>
                                          <p:attrName>ppt_y</p:attrName>
                                        </p:attrNameLst>
                                      </p:cBhvr>
                                      <p:tavLst>
                                        <p:tav tm="0">
                                          <p:val>
                                            <p:strVal val="0-#ppt_h/2"/>
                                          </p:val>
                                        </p:tav>
                                        <p:tav tm="100000">
                                          <p:val>
                                            <p:strVal val="#ppt_y"/>
                                          </p:val>
                                        </p:tav>
                                      </p:tavLst>
                                    </p:anim>
                                  </p:childTnLst>
                                </p:cTn>
                              </p:par>
                              <p:par>
                                <p:cTn id="9" presetID="2" presetClass="entr" presetSubtype="9" fill="hold"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anim calcmode="lin" valueType="num">
                                      <p:cBhvr additive="base">
                                        <p:cTn id="11" dur="500" fill="hold"/>
                                        <p:tgtEl>
                                          <p:spTgt spid="6">
                                            <p:txEl>
                                              <p:pRg st="2" end="2"/>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6">
                                            <p:txEl>
                                              <p:pRg st="2" end="2"/>
                                            </p:txEl>
                                          </p:spTgt>
                                        </p:tgtEl>
                                        <p:attrNameLst>
                                          <p:attrName>ppt_y</p:attrName>
                                        </p:attrNameLst>
                                      </p:cBhvr>
                                      <p:tavLst>
                                        <p:tav tm="0">
                                          <p:val>
                                            <p:strVal val="0-#ppt_h/2"/>
                                          </p:val>
                                        </p:tav>
                                        <p:tav tm="100000">
                                          <p:val>
                                            <p:strVal val="#ppt_y"/>
                                          </p:val>
                                        </p:tav>
                                      </p:tavLst>
                                    </p:anim>
                                  </p:childTnLst>
                                </p:cTn>
                              </p:par>
                              <p:par>
                                <p:cTn id="13" presetID="2" presetClass="entr" presetSubtype="9" fill="hold" nodeType="with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anim calcmode="lin" valueType="num">
                                      <p:cBhvr additive="base">
                                        <p:cTn id="15" dur="500" fill="hold"/>
                                        <p:tgtEl>
                                          <p:spTgt spid="6">
                                            <p:txEl>
                                              <p:pRg st="3" end="3"/>
                                            </p:txEl>
                                          </p:spTgt>
                                        </p:tgtEl>
                                        <p:attrNameLst>
                                          <p:attrName>ppt_x</p:attrName>
                                        </p:attrNameLst>
                                      </p:cBhvr>
                                      <p:tavLst>
                                        <p:tav tm="0">
                                          <p:val>
                                            <p:strVal val="0-#ppt_w/2"/>
                                          </p:val>
                                        </p:tav>
                                        <p:tav tm="100000">
                                          <p:val>
                                            <p:strVal val="#ppt_x"/>
                                          </p:val>
                                        </p:tav>
                                      </p:tavLst>
                                    </p:anim>
                                    <p:anim calcmode="lin" valueType="num">
                                      <p:cBhvr additive="base">
                                        <p:cTn id="16" dur="500" fill="hold"/>
                                        <p:tgtEl>
                                          <p:spTgt spid="6">
                                            <p:txEl>
                                              <p:pRg st="3" end="3"/>
                                            </p:txEl>
                                          </p:spTgt>
                                        </p:tgtEl>
                                        <p:attrNameLst>
                                          <p:attrName>ppt_y</p:attrName>
                                        </p:attrNameLst>
                                      </p:cBhvr>
                                      <p:tavLst>
                                        <p:tav tm="0">
                                          <p:val>
                                            <p:strVal val="0-#ppt_h/2"/>
                                          </p:val>
                                        </p:tav>
                                        <p:tav tm="100000">
                                          <p:val>
                                            <p:strVal val="#ppt_y"/>
                                          </p:val>
                                        </p:tav>
                                      </p:tavLst>
                                    </p:anim>
                                  </p:childTnLst>
                                </p:cTn>
                              </p:par>
                              <p:par>
                                <p:cTn id="17" presetID="2" presetClass="entr" presetSubtype="9" fill="hold" nodeType="with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anim calcmode="lin" valueType="num">
                                      <p:cBhvr additive="base">
                                        <p:cTn id="19" dur="500" fill="hold"/>
                                        <p:tgtEl>
                                          <p:spTgt spid="6">
                                            <p:txEl>
                                              <p:pRg st="4" end="4"/>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6">
                                            <p:txEl>
                                              <p:pRg st="4" end="4"/>
                                            </p:txEl>
                                          </p:spTgt>
                                        </p:tgtEl>
                                        <p:attrNameLst>
                                          <p:attrName>ppt_y</p:attrName>
                                        </p:attrNameLst>
                                      </p:cBhvr>
                                      <p:tavLst>
                                        <p:tav tm="0">
                                          <p:val>
                                            <p:strVal val="0-#ppt_h/2"/>
                                          </p:val>
                                        </p:tav>
                                        <p:tav tm="100000">
                                          <p:val>
                                            <p:strVal val="#ppt_y"/>
                                          </p:val>
                                        </p:tav>
                                      </p:tavLst>
                                    </p:anim>
                                  </p:childTnLst>
                                </p:cTn>
                              </p:par>
                              <p:par>
                                <p:cTn id="21" presetID="2" presetClass="entr" presetSubtype="9" fill="hold" nodeType="withEffect">
                                  <p:stCondLst>
                                    <p:cond delay="0"/>
                                  </p:stCondLst>
                                  <p:childTnLst>
                                    <p:set>
                                      <p:cBhvr>
                                        <p:cTn id="22" dur="1" fill="hold">
                                          <p:stCondLst>
                                            <p:cond delay="0"/>
                                          </p:stCondLst>
                                        </p:cTn>
                                        <p:tgtEl>
                                          <p:spTgt spid="6">
                                            <p:txEl>
                                              <p:pRg st="5" end="5"/>
                                            </p:txEl>
                                          </p:spTgt>
                                        </p:tgtEl>
                                        <p:attrNameLst>
                                          <p:attrName>style.visibility</p:attrName>
                                        </p:attrNameLst>
                                      </p:cBhvr>
                                      <p:to>
                                        <p:strVal val="visible"/>
                                      </p:to>
                                    </p:set>
                                    <p:anim calcmode="lin" valueType="num">
                                      <p:cBhvr additive="base">
                                        <p:cTn id="23" dur="500" fill="hold"/>
                                        <p:tgtEl>
                                          <p:spTgt spid="6">
                                            <p:txEl>
                                              <p:pRg st="5" end="5"/>
                                            </p:txEl>
                                          </p:spTgt>
                                        </p:tgtEl>
                                        <p:attrNameLst>
                                          <p:attrName>ppt_x</p:attrName>
                                        </p:attrNameLst>
                                      </p:cBhvr>
                                      <p:tavLst>
                                        <p:tav tm="0">
                                          <p:val>
                                            <p:strVal val="0-#ppt_w/2"/>
                                          </p:val>
                                        </p:tav>
                                        <p:tav tm="100000">
                                          <p:val>
                                            <p:strVal val="#ppt_x"/>
                                          </p:val>
                                        </p:tav>
                                      </p:tavLst>
                                    </p:anim>
                                    <p:anim calcmode="lin" valueType="num">
                                      <p:cBhvr additive="base">
                                        <p:cTn id="24" dur="500" fill="hold"/>
                                        <p:tgtEl>
                                          <p:spTgt spid="6">
                                            <p:txEl>
                                              <p:pRg st="5" end="5"/>
                                            </p:txEl>
                                          </p:spTgt>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B6D9C768-8413-45FA-BDC7-53DA68035736}" type="slidenum">
              <a:rPr lang="zh-CN" altLang="en-US" smtClean="0"/>
              <a:t>14</a:t>
            </a:fld>
            <a:endParaRPr lang="zh-CN" altLang="en-US"/>
          </a:p>
        </p:txBody>
      </p:sp>
      <p:sp>
        <p:nvSpPr>
          <p:cNvPr id="6" name="文本框 5"/>
          <p:cNvSpPr txBox="1"/>
          <p:nvPr/>
        </p:nvSpPr>
        <p:spPr>
          <a:xfrm>
            <a:off x="571500" y="1109928"/>
            <a:ext cx="11153776" cy="3970318"/>
          </a:xfrm>
          <a:prstGeom prst="rect">
            <a:avLst/>
          </a:prstGeom>
          <a:noFill/>
        </p:spPr>
        <p:txBody>
          <a:bodyPr wrap="square" rtlCol="0">
            <a:spAutoFit/>
          </a:bodyPr>
          <a:lstStyle/>
          <a:p>
            <a:pPr marL="342900" indent="-342900" defTabSz="468000">
              <a:lnSpc>
                <a:spcPct val="150000"/>
              </a:lnSpc>
              <a:buClr>
                <a:srgbClr val="3859CD"/>
              </a:buClr>
              <a:buFont typeface="Wingdings" panose="05000000000000000000" pitchFamily="2" charset="2"/>
              <a:buChar char="n"/>
            </a:pPr>
            <a:r>
              <a:rPr lang="zh-CN" altLang="en-US" sz="2400" b="1" dirty="0">
                <a:solidFill>
                  <a:srgbClr val="0000CC"/>
                </a:solidFill>
                <a:latin typeface="微软雅黑" panose="020B0503020204020204" pitchFamily="34" charset="-122"/>
                <a:ea typeface="微软雅黑" panose="020B0503020204020204" pitchFamily="34" charset="-122"/>
              </a:rPr>
              <a:t>电路的状态：</a:t>
            </a:r>
            <a:r>
              <a:rPr lang="zh-CN" altLang="en-US" sz="2400" b="1" dirty="0">
                <a:solidFill>
                  <a:srgbClr val="FF0000"/>
                </a:solidFill>
                <a:latin typeface="微软雅黑" panose="020B0503020204020204" pitchFamily="34" charset="-122"/>
                <a:ea typeface="微软雅黑" panose="020B0503020204020204" pitchFamily="34" charset="-122"/>
              </a:rPr>
              <a:t>记录输入的</a:t>
            </a:r>
            <a:r>
              <a:rPr lang="en-US" altLang="zh-CN" sz="2400" b="1" dirty="0">
                <a:solidFill>
                  <a:srgbClr val="FF0000"/>
                </a:solidFill>
                <a:latin typeface="微软雅黑" panose="020B0503020204020204" pitchFamily="34" charset="-122"/>
                <a:ea typeface="微软雅黑" panose="020B0503020204020204" pitchFamily="34" charset="-122"/>
              </a:rPr>
              <a:t>0/1</a:t>
            </a:r>
            <a:r>
              <a:rPr lang="zh-CN" altLang="en-US" sz="2400" b="1" dirty="0">
                <a:solidFill>
                  <a:srgbClr val="FF0000"/>
                </a:solidFill>
                <a:latin typeface="微软雅黑" panose="020B0503020204020204" pitchFamily="34" charset="-122"/>
                <a:ea typeface="微软雅黑" panose="020B0503020204020204" pitchFamily="34" charset="-122"/>
              </a:rPr>
              <a:t>代码顺序以及各种可能性</a:t>
            </a:r>
            <a:r>
              <a:rPr lang="zh-CN" altLang="en-US" sz="2400" b="1" dirty="0">
                <a:latin typeface="微软雅黑" panose="020B0503020204020204" pitchFamily="34" charset="-122"/>
                <a:ea typeface="微软雅黑" panose="020B0503020204020204" pitchFamily="34" charset="-122"/>
              </a:rPr>
              <a:t>。</a:t>
            </a:r>
          </a:p>
          <a:p>
            <a:pPr marL="800100" lvl="1" indent="-342900" defTabSz="468000">
              <a:lnSpc>
                <a:spcPct val="150000"/>
              </a:lnSpc>
              <a:buClr>
                <a:srgbClr val="3859CD"/>
              </a:buClr>
              <a:buFont typeface="Wingdings" panose="05000000000000000000" pitchFamily="2" charset="2"/>
              <a:buChar char="n"/>
            </a:pPr>
            <a:r>
              <a:rPr lang="zh-CN" altLang="en-US" sz="2400" b="1" dirty="0">
                <a:solidFill>
                  <a:srgbClr val="FF6600"/>
                </a:solidFill>
                <a:latin typeface="微软雅黑" panose="020B0503020204020204" pitchFamily="34" charset="-122"/>
                <a:ea typeface="微软雅黑" panose="020B0503020204020204" pitchFamily="34" charset="-122"/>
              </a:rPr>
              <a:t>初始状态：</a:t>
            </a:r>
            <a:r>
              <a:rPr lang="zh-CN" altLang="en-US" sz="2400" b="1" dirty="0">
                <a:solidFill>
                  <a:srgbClr val="00B050"/>
                </a:solidFill>
                <a:latin typeface="微软雅黑" panose="020B0503020204020204" pitchFamily="34" charset="-122"/>
                <a:ea typeface="微软雅黑" panose="020B0503020204020204" pitchFamily="34" charset="-122"/>
              </a:rPr>
              <a:t>空状态</a:t>
            </a:r>
            <a:r>
              <a:rPr lang="zh-CN" altLang="en-US" sz="2400" b="1" dirty="0">
                <a:latin typeface="微软雅黑" panose="020B0503020204020204" pitchFamily="34" charset="-122"/>
                <a:ea typeface="微软雅黑" panose="020B0503020204020204" pitchFamily="34" charset="-122"/>
              </a:rPr>
              <a:t>（第一层结点），为方便识别，后续的状态用收到的代码串来标记。</a:t>
            </a:r>
            <a:endParaRPr lang="en-US" altLang="zh-CN" sz="2400" b="1" dirty="0">
              <a:latin typeface="微软雅黑" panose="020B0503020204020204" pitchFamily="34" charset="-122"/>
              <a:ea typeface="微软雅黑" panose="020B0503020204020204" pitchFamily="34" charset="-122"/>
            </a:endParaRPr>
          </a:p>
          <a:p>
            <a:pPr marL="800100" lvl="1" indent="-342900" defTabSz="468000">
              <a:lnSpc>
                <a:spcPct val="150000"/>
              </a:lnSpc>
              <a:buClr>
                <a:srgbClr val="3859CD"/>
              </a:buClr>
              <a:buFont typeface="Wingdings" panose="05000000000000000000" pitchFamily="2" charset="2"/>
              <a:buChar char="n"/>
            </a:pPr>
            <a:r>
              <a:rPr lang="zh-CN" altLang="en-US" sz="2400" b="1" dirty="0">
                <a:solidFill>
                  <a:srgbClr val="FF6600"/>
                </a:solidFill>
                <a:latin typeface="微软雅黑" panose="020B0503020204020204" pitchFamily="34" charset="-122"/>
                <a:ea typeface="微软雅黑" panose="020B0503020204020204" pitchFamily="34" charset="-122"/>
              </a:rPr>
              <a:t>第二层结点：</a:t>
            </a:r>
            <a:r>
              <a:rPr lang="zh-CN" altLang="en-US" sz="2400" b="1" dirty="0">
                <a:latin typeface="微软雅黑" panose="020B0503020204020204" pitchFamily="34" charset="-122"/>
                <a:ea typeface="微软雅黑" panose="020B0503020204020204" pitchFamily="34" charset="-122"/>
              </a:rPr>
              <a:t>收到第一位代码</a:t>
            </a:r>
            <a:endParaRPr lang="en-US" altLang="zh-CN" sz="2400" b="1" dirty="0">
              <a:latin typeface="微软雅黑" panose="020B0503020204020204" pitchFamily="34" charset="-122"/>
              <a:ea typeface="微软雅黑" panose="020B0503020204020204" pitchFamily="34" charset="-122"/>
            </a:endParaRPr>
          </a:p>
          <a:p>
            <a:pPr marL="800100" lvl="1" indent="-342900" defTabSz="468000">
              <a:lnSpc>
                <a:spcPct val="150000"/>
              </a:lnSpc>
              <a:buClr>
                <a:srgbClr val="3859CD"/>
              </a:buClr>
              <a:buFont typeface="Wingdings" panose="05000000000000000000" pitchFamily="2" charset="2"/>
              <a:buChar char="n"/>
            </a:pPr>
            <a:r>
              <a:rPr lang="zh-CN" altLang="en-US" sz="2400" b="1" dirty="0">
                <a:solidFill>
                  <a:srgbClr val="FF6600"/>
                </a:solidFill>
                <a:latin typeface="微软雅黑" panose="020B0503020204020204" pitchFamily="34" charset="-122"/>
                <a:ea typeface="微软雅黑" panose="020B0503020204020204" pitchFamily="34" charset="-122"/>
              </a:rPr>
              <a:t>第三层结点：</a:t>
            </a:r>
            <a:r>
              <a:rPr lang="zh-CN" altLang="en-US" sz="2400" b="1" dirty="0">
                <a:latin typeface="微软雅黑" panose="020B0503020204020204" pitchFamily="34" charset="-122"/>
                <a:ea typeface="微软雅黑" panose="020B0503020204020204" pitchFamily="34" charset="-122"/>
              </a:rPr>
              <a:t>收到两位代码</a:t>
            </a:r>
            <a:endParaRPr lang="en-US" altLang="zh-CN" sz="2400" b="1" dirty="0">
              <a:latin typeface="微软雅黑" panose="020B0503020204020204" pitchFamily="34" charset="-122"/>
              <a:ea typeface="微软雅黑" panose="020B0503020204020204" pitchFamily="34" charset="-122"/>
            </a:endParaRPr>
          </a:p>
          <a:p>
            <a:pPr marL="800100" lvl="1" indent="-342900" defTabSz="468000">
              <a:lnSpc>
                <a:spcPct val="150000"/>
              </a:lnSpc>
              <a:buClr>
                <a:srgbClr val="3859CD"/>
              </a:buClr>
              <a:buFont typeface="Wingdings" panose="05000000000000000000" pitchFamily="2" charset="2"/>
              <a:buChar char="n"/>
            </a:pPr>
            <a:r>
              <a:rPr lang="zh-CN" altLang="en-US" sz="2400" b="1" dirty="0">
                <a:solidFill>
                  <a:srgbClr val="FF6600"/>
                </a:solidFill>
                <a:latin typeface="微软雅黑" panose="020B0503020204020204" pitchFamily="34" charset="-122"/>
                <a:ea typeface="微软雅黑" panose="020B0503020204020204" pitchFamily="34" charset="-122"/>
              </a:rPr>
              <a:t>第四层结点：</a:t>
            </a:r>
            <a:r>
              <a:rPr lang="zh-CN" altLang="en-US" sz="2400" b="1" dirty="0">
                <a:latin typeface="微软雅黑" panose="020B0503020204020204" pitchFamily="34" charset="-122"/>
                <a:ea typeface="微软雅黑" panose="020B0503020204020204" pitchFamily="34" charset="-122"/>
              </a:rPr>
              <a:t>收到三位代码</a:t>
            </a:r>
            <a:endParaRPr lang="en-US" altLang="zh-CN" sz="2400" b="1" dirty="0">
              <a:latin typeface="微软雅黑" panose="020B0503020204020204" pitchFamily="34" charset="-122"/>
              <a:ea typeface="微软雅黑" panose="020B0503020204020204" pitchFamily="34" charset="-122"/>
            </a:endParaRPr>
          </a:p>
          <a:p>
            <a:pPr marL="800100" lvl="1" indent="-342900" defTabSz="468000">
              <a:lnSpc>
                <a:spcPct val="150000"/>
              </a:lnSpc>
              <a:buClr>
                <a:srgbClr val="3859CD"/>
              </a:buClr>
              <a:buFont typeface="Wingdings" panose="05000000000000000000" pitchFamily="2" charset="2"/>
              <a:buChar char="n"/>
            </a:pPr>
            <a:r>
              <a:rPr lang="zh-CN" altLang="en-US" sz="2400" b="1" dirty="0">
                <a:latin typeface="微软雅黑" panose="020B0503020204020204" pitchFamily="34" charset="-122"/>
                <a:ea typeface="微软雅黑" panose="020B0503020204020204" pitchFamily="34" charset="-122"/>
              </a:rPr>
              <a:t>依次类推</a:t>
            </a:r>
          </a:p>
        </p:txBody>
      </p:sp>
      <p:sp>
        <p:nvSpPr>
          <p:cNvPr id="10" name="平行四边形 9"/>
          <p:cNvSpPr/>
          <p:nvPr/>
        </p:nvSpPr>
        <p:spPr>
          <a:xfrm>
            <a:off x="304512" y="129448"/>
            <a:ext cx="1739441" cy="612000"/>
          </a:xfrm>
          <a:prstGeom prst="parallelogram">
            <a:avLst/>
          </a:prstGeom>
          <a:effectLst>
            <a:glow rad="63500">
              <a:schemeClr val="accent1">
                <a:satMod val="175000"/>
                <a:alpha val="40000"/>
              </a:schemeClr>
            </a:glow>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latin typeface="微软雅黑" panose="020B0503020204020204" pitchFamily="34" charset="-122"/>
                <a:ea typeface="微软雅黑" panose="020B0503020204020204" pitchFamily="34" charset="-122"/>
                <a:cs typeface="Times New Roman" panose="02020603050405020304" pitchFamily="18" charset="0"/>
              </a:rPr>
              <a:t>6.3.2</a:t>
            </a:r>
            <a:endParaRPr lang="zh-CN" altLang="en-US" sz="36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3" name="标题 2"/>
          <p:cNvSpPr>
            <a:spLocks noGrp="1"/>
          </p:cNvSpPr>
          <p:nvPr>
            <p:ph type="title"/>
          </p:nvPr>
        </p:nvSpPr>
        <p:spPr>
          <a:xfrm>
            <a:off x="2187686" y="97943"/>
            <a:ext cx="6291295" cy="732155"/>
          </a:xfrm>
        </p:spPr>
        <p:txBody>
          <a:bodyPr>
            <a:normAutofit/>
          </a:bodyPr>
          <a:lstStyle/>
          <a:p>
            <a:r>
              <a:rPr lang="zh-CN" altLang="en-US" dirty="0">
                <a:effectLst>
                  <a:outerShdw blurRad="38100" dist="38100" dir="2700000" algn="tl">
                    <a:srgbClr val="000000">
                      <a:alpha val="43137"/>
                    </a:srgbClr>
                  </a:outerShdw>
                </a:effectLst>
              </a:rPr>
              <a:t>建立原始状态图和状态表</a:t>
            </a:r>
          </a:p>
        </p:txBody>
      </p:sp>
      <p:sp>
        <p:nvSpPr>
          <p:cNvPr id="9" name="页脚占位符 3"/>
          <p:cNvSpPr>
            <a:spLocks noGrp="1"/>
          </p:cNvSpPr>
          <p:nvPr>
            <p:ph type="ftr" sz="quarter" idx="11"/>
          </p:nvPr>
        </p:nvSpPr>
        <p:spPr>
          <a:xfrm>
            <a:off x="9642764" y="0"/>
            <a:ext cx="2549236" cy="510988"/>
          </a:xfrm>
        </p:spPr>
        <p:txBody>
          <a:bodyPr/>
          <a:lstStyle/>
          <a:p>
            <a:r>
              <a:rPr lang="zh-CN" altLang="en-US"/>
              <a:t>第</a:t>
            </a:r>
            <a:r>
              <a:rPr lang="en-US" altLang="zh-CN"/>
              <a:t>6</a:t>
            </a:r>
            <a:r>
              <a:rPr lang="zh-CN" altLang="en-US"/>
              <a:t>章 同步时序逻辑电路</a:t>
            </a:r>
            <a:endParaRPr lang="zh-CN" altLang="en-US" dirty="0"/>
          </a:p>
        </p:txBody>
      </p:sp>
    </p:spTree>
    <p:extLst>
      <p:ext uri="{BB962C8B-B14F-4D97-AF65-F5344CB8AC3E}">
        <p14:creationId xmlns:p14="http://schemas.microsoft.com/office/powerpoint/2010/main" val="158492200"/>
      </p:ext>
    </p:extLst>
  </p:cSld>
  <p:clrMapOvr>
    <a:masterClrMapping/>
  </p:clrMapOvr>
  <mc:AlternateContent xmlns:mc="http://schemas.openxmlformats.org/markup-compatibility/2006" xmlns:p14="http://schemas.microsoft.com/office/powerpoint/2010/main">
    <mc:Choice Requires="p14">
      <p:transition spd="slow" p14:dur="1250">
        <p:randomBar dir="vert"/>
      </p:transition>
    </mc:Choice>
    <mc:Fallback xmlns="">
      <p:transition spd="slow">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文本框 26"/>
          <p:cNvSpPr txBox="1"/>
          <p:nvPr/>
        </p:nvSpPr>
        <p:spPr>
          <a:xfrm>
            <a:off x="607787" y="1024505"/>
            <a:ext cx="4835230" cy="461665"/>
          </a:xfrm>
          <a:prstGeom prst="rect">
            <a:avLst/>
          </a:prstGeom>
          <a:noFill/>
        </p:spPr>
        <p:txBody>
          <a:bodyPr wrap="square" rtlCol="0">
            <a:spAutoFit/>
          </a:bodyPr>
          <a:lstStyle/>
          <a:p>
            <a:r>
              <a:rPr lang="en-US" altLang="zh-CN" sz="2400" b="1" dirty="0">
                <a:latin typeface="微软雅黑" panose="020B0503020204020204" pitchFamily="34" charset="-122"/>
                <a:ea typeface="微软雅黑" panose="020B0503020204020204" pitchFamily="34" charset="-122"/>
              </a:rPr>
              <a:t>821BCD</a:t>
            </a:r>
            <a:r>
              <a:rPr lang="zh-CN" altLang="en-US" sz="2400" b="1" dirty="0">
                <a:latin typeface="微软雅黑" panose="020B0503020204020204" pitchFamily="34" charset="-122"/>
                <a:ea typeface="微软雅黑" panose="020B0503020204020204" pitchFamily="34" charset="-122"/>
              </a:rPr>
              <a:t>码串行检测器原始状态图</a:t>
            </a:r>
          </a:p>
        </p:txBody>
      </p:sp>
      <p:sp>
        <p:nvSpPr>
          <p:cNvPr id="3" name="灯片编号占位符 2"/>
          <p:cNvSpPr>
            <a:spLocks noGrp="1"/>
          </p:cNvSpPr>
          <p:nvPr>
            <p:ph type="sldNum" sz="quarter" idx="12"/>
          </p:nvPr>
        </p:nvSpPr>
        <p:spPr/>
        <p:txBody>
          <a:bodyPr/>
          <a:lstStyle/>
          <a:p>
            <a:fld id="{B6D9C768-8413-45FA-BDC7-53DA68035736}" type="slidenum">
              <a:rPr lang="zh-CN" altLang="en-US" smtClean="0"/>
              <a:t>15</a:t>
            </a:fld>
            <a:endParaRPr lang="zh-CN" altLang="en-US"/>
          </a:p>
        </p:txBody>
      </p:sp>
      <p:sp>
        <p:nvSpPr>
          <p:cNvPr id="10" name="平行四边形 9"/>
          <p:cNvSpPr/>
          <p:nvPr/>
        </p:nvSpPr>
        <p:spPr>
          <a:xfrm>
            <a:off x="304512" y="129448"/>
            <a:ext cx="1739441" cy="612000"/>
          </a:xfrm>
          <a:prstGeom prst="parallelogram">
            <a:avLst/>
          </a:prstGeom>
          <a:effectLst>
            <a:glow rad="63500">
              <a:schemeClr val="accent1">
                <a:satMod val="175000"/>
                <a:alpha val="40000"/>
              </a:schemeClr>
            </a:glow>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latin typeface="微软雅黑" panose="020B0503020204020204" pitchFamily="34" charset="-122"/>
                <a:ea typeface="微软雅黑" panose="020B0503020204020204" pitchFamily="34" charset="-122"/>
                <a:cs typeface="Times New Roman" panose="02020603050405020304" pitchFamily="18" charset="0"/>
              </a:rPr>
              <a:t>6.3.2</a:t>
            </a:r>
            <a:endParaRPr lang="zh-CN" altLang="en-US" sz="36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3" name="标题 2"/>
          <p:cNvSpPr>
            <a:spLocks noGrp="1"/>
          </p:cNvSpPr>
          <p:nvPr>
            <p:ph type="title"/>
          </p:nvPr>
        </p:nvSpPr>
        <p:spPr>
          <a:xfrm>
            <a:off x="2187686" y="97943"/>
            <a:ext cx="6291295" cy="732155"/>
          </a:xfrm>
        </p:spPr>
        <p:txBody>
          <a:bodyPr>
            <a:normAutofit/>
          </a:bodyPr>
          <a:lstStyle/>
          <a:p>
            <a:r>
              <a:rPr lang="zh-CN" altLang="en-US" dirty="0">
                <a:effectLst>
                  <a:outerShdw blurRad="38100" dist="38100" dir="2700000" algn="tl">
                    <a:srgbClr val="000000">
                      <a:alpha val="43137"/>
                    </a:srgbClr>
                  </a:outerShdw>
                </a:effectLst>
              </a:rPr>
              <a:t>建立原始状态图和状态表</a:t>
            </a:r>
          </a:p>
        </p:txBody>
      </p:sp>
      <p:sp>
        <p:nvSpPr>
          <p:cNvPr id="9" name="页脚占位符 3"/>
          <p:cNvSpPr>
            <a:spLocks noGrp="1"/>
          </p:cNvSpPr>
          <p:nvPr>
            <p:ph type="ftr" sz="quarter" idx="11"/>
          </p:nvPr>
        </p:nvSpPr>
        <p:spPr>
          <a:xfrm>
            <a:off x="9642764" y="0"/>
            <a:ext cx="2549236" cy="510988"/>
          </a:xfrm>
        </p:spPr>
        <p:txBody>
          <a:bodyPr/>
          <a:lstStyle/>
          <a:p>
            <a:r>
              <a:rPr lang="zh-CN" altLang="en-US"/>
              <a:t>第</a:t>
            </a:r>
            <a:r>
              <a:rPr lang="en-US" altLang="zh-CN"/>
              <a:t>6</a:t>
            </a:r>
            <a:r>
              <a:rPr lang="zh-CN" altLang="en-US"/>
              <a:t>章 同步时序逻辑电路</a:t>
            </a:r>
            <a:endParaRPr lang="zh-CN" altLang="en-US" dirty="0"/>
          </a:p>
        </p:txBody>
      </p:sp>
      <p:graphicFrame>
        <p:nvGraphicFramePr>
          <p:cNvPr id="26" name="对象 25"/>
          <p:cNvGraphicFramePr>
            <a:graphicFrameLocks noChangeAspect="1"/>
          </p:cNvGraphicFramePr>
          <p:nvPr>
            <p:extLst>
              <p:ext uri="{D42A27DB-BD31-4B8C-83A1-F6EECF244321}">
                <p14:modId xmlns:p14="http://schemas.microsoft.com/office/powerpoint/2010/main" val="3741660939"/>
              </p:ext>
            </p:extLst>
          </p:nvPr>
        </p:nvGraphicFramePr>
        <p:xfrm>
          <a:off x="6785514" y="618549"/>
          <a:ext cx="5376204" cy="3154092"/>
        </p:xfrm>
        <a:graphic>
          <a:graphicData uri="http://schemas.openxmlformats.org/presentationml/2006/ole">
            <mc:AlternateContent xmlns:mc="http://schemas.openxmlformats.org/markup-compatibility/2006">
              <mc:Choice xmlns:v="urn:schemas-microsoft-com:vml" Requires="v">
                <p:oleObj spid="_x0000_s320812" name="Visio" r:id="rId4" imgW="4785945" imgH="2802600" progId="Visio.Drawing.11">
                  <p:embed/>
                </p:oleObj>
              </mc:Choice>
              <mc:Fallback>
                <p:oleObj name="Visio" r:id="rId4" imgW="4785945" imgH="2802600" progId="Visio.Drawing.11">
                  <p:embed/>
                  <p:pic>
                    <p:nvPicPr>
                      <p:cNvPr id="0" name="Object 15"/>
                      <p:cNvPicPr>
                        <a:picLocks noChangeAspect="1" noChangeArrowheads="1"/>
                      </p:cNvPicPr>
                      <p:nvPr/>
                    </p:nvPicPr>
                    <p:blipFill>
                      <a:blip r:embed="rId5"/>
                      <a:srcRect/>
                      <a:stretch>
                        <a:fillRect/>
                      </a:stretch>
                    </p:blipFill>
                    <p:spPr bwMode="auto">
                      <a:xfrm>
                        <a:off x="6785514" y="618549"/>
                        <a:ext cx="5376204" cy="3154092"/>
                      </a:xfrm>
                      <a:prstGeom prst="rect">
                        <a:avLst/>
                      </a:prstGeom>
                      <a:solidFill>
                        <a:schemeClr val="accent5">
                          <a:lumMod val="40000"/>
                          <a:lumOff val="60000"/>
                        </a:schemeClr>
                      </a:solidFill>
                    </p:spPr>
                  </p:pic>
                </p:oleObj>
              </mc:Fallback>
            </mc:AlternateContent>
          </a:graphicData>
        </a:graphic>
      </p:graphicFrame>
      <p:sp>
        <p:nvSpPr>
          <p:cNvPr id="2" name="流程图: 联系 1"/>
          <p:cNvSpPr/>
          <p:nvPr/>
        </p:nvSpPr>
        <p:spPr>
          <a:xfrm>
            <a:off x="3758300" y="1723511"/>
            <a:ext cx="570271" cy="580103"/>
          </a:xfrm>
          <a:prstGeom prst="flowChartConnector">
            <a:avLst/>
          </a:prstGeom>
          <a:noFill/>
          <a:ln w="28575">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az-Cyrl-AZ" altLang="zh-CN" sz="2000" b="1" dirty="0">
                <a:solidFill>
                  <a:srgbClr val="FF0000"/>
                </a:solidFill>
                <a:latin typeface="Times New Roman"/>
                <a:cs typeface="Times New Roman"/>
              </a:rPr>
              <a:t>Ф</a:t>
            </a:r>
            <a:endParaRPr lang="zh-CN" altLang="en-US" sz="2000" b="1" dirty="0">
              <a:solidFill>
                <a:srgbClr val="FF0000"/>
              </a:solidFill>
            </a:endParaRPr>
          </a:p>
        </p:txBody>
      </p:sp>
      <p:sp>
        <p:nvSpPr>
          <p:cNvPr id="14" name="流程图: 联系 13"/>
          <p:cNvSpPr/>
          <p:nvPr/>
        </p:nvSpPr>
        <p:spPr>
          <a:xfrm>
            <a:off x="2067122" y="2881432"/>
            <a:ext cx="570271" cy="580103"/>
          </a:xfrm>
          <a:prstGeom prst="flowChartConnector">
            <a:avLst/>
          </a:prstGeom>
          <a:noFill/>
          <a:ln w="28575">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2000" b="1" dirty="0">
                <a:solidFill>
                  <a:srgbClr val="FF0000"/>
                </a:solidFill>
                <a:latin typeface="Times New Roman"/>
                <a:cs typeface="Times New Roman"/>
              </a:rPr>
              <a:t>0</a:t>
            </a:r>
            <a:endParaRPr lang="zh-CN" altLang="en-US" sz="2000" b="1" dirty="0">
              <a:solidFill>
                <a:srgbClr val="FF0000"/>
              </a:solidFill>
              <a:latin typeface="Times New Roman"/>
              <a:cs typeface="Times New Roman"/>
            </a:endParaRPr>
          </a:p>
        </p:txBody>
      </p:sp>
      <p:cxnSp>
        <p:nvCxnSpPr>
          <p:cNvPr id="5" name="直接箭头连接符 4"/>
          <p:cNvCxnSpPr>
            <a:stCxn id="2" idx="3"/>
            <a:endCxn id="14" idx="7"/>
          </p:cNvCxnSpPr>
          <p:nvPr/>
        </p:nvCxnSpPr>
        <p:spPr>
          <a:xfrm flipH="1">
            <a:off x="2553879" y="2218660"/>
            <a:ext cx="1287935" cy="747726"/>
          </a:xfrm>
          <a:prstGeom prst="straightConnector1">
            <a:avLst/>
          </a:prstGeom>
          <a:ln w="28575">
            <a:solidFill>
              <a:srgbClr val="0000CC"/>
            </a:solidFill>
            <a:tailEnd type="arrow"/>
          </a:ln>
        </p:spPr>
        <p:style>
          <a:lnRef idx="1">
            <a:schemeClr val="accent1"/>
          </a:lnRef>
          <a:fillRef idx="0">
            <a:schemeClr val="accent1"/>
          </a:fillRef>
          <a:effectRef idx="0">
            <a:schemeClr val="accent1"/>
          </a:effectRef>
          <a:fontRef idx="minor">
            <a:schemeClr val="tx1"/>
          </a:fontRef>
        </p:style>
      </p:cxnSp>
      <p:sp>
        <p:nvSpPr>
          <p:cNvPr id="23" name="流程图: 联系 22"/>
          <p:cNvSpPr/>
          <p:nvPr/>
        </p:nvSpPr>
        <p:spPr>
          <a:xfrm>
            <a:off x="5507358" y="2881432"/>
            <a:ext cx="570271" cy="580103"/>
          </a:xfrm>
          <a:prstGeom prst="flowChartConnector">
            <a:avLst/>
          </a:prstGeom>
          <a:noFill/>
          <a:ln w="28575">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2000" b="1" dirty="0">
                <a:solidFill>
                  <a:srgbClr val="FF0000"/>
                </a:solidFill>
                <a:latin typeface="Times New Roman"/>
                <a:cs typeface="Times New Roman"/>
              </a:rPr>
              <a:t>1</a:t>
            </a:r>
            <a:endParaRPr lang="zh-CN" altLang="en-US" sz="2000" b="1" dirty="0">
              <a:solidFill>
                <a:srgbClr val="FF0000"/>
              </a:solidFill>
              <a:latin typeface="Times New Roman"/>
              <a:cs typeface="Times New Roman"/>
            </a:endParaRPr>
          </a:p>
        </p:txBody>
      </p:sp>
      <p:cxnSp>
        <p:nvCxnSpPr>
          <p:cNvPr id="25" name="直接箭头连接符 24"/>
          <p:cNvCxnSpPr>
            <a:stCxn id="2" idx="5"/>
            <a:endCxn id="23" idx="1"/>
          </p:cNvCxnSpPr>
          <p:nvPr/>
        </p:nvCxnSpPr>
        <p:spPr>
          <a:xfrm>
            <a:off x="4245057" y="2218660"/>
            <a:ext cx="1345815" cy="747726"/>
          </a:xfrm>
          <a:prstGeom prst="straightConnector1">
            <a:avLst/>
          </a:prstGeom>
          <a:ln w="28575">
            <a:solidFill>
              <a:srgbClr val="0000CC"/>
            </a:solidFill>
            <a:tailEnd type="arrow"/>
          </a:ln>
        </p:spPr>
        <p:style>
          <a:lnRef idx="1">
            <a:schemeClr val="accent1"/>
          </a:lnRef>
          <a:fillRef idx="0">
            <a:schemeClr val="accent1"/>
          </a:fillRef>
          <a:effectRef idx="0">
            <a:schemeClr val="accent1"/>
          </a:effectRef>
          <a:fontRef idx="minor">
            <a:schemeClr val="tx1"/>
          </a:fontRef>
        </p:style>
      </p:cxnSp>
      <p:sp>
        <p:nvSpPr>
          <p:cNvPr id="31" name="流程图: 联系 30"/>
          <p:cNvSpPr/>
          <p:nvPr/>
        </p:nvSpPr>
        <p:spPr>
          <a:xfrm>
            <a:off x="775625" y="4913167"/>
            <a:ext cx="570271" cy="580103"/>
          </a:xfrm>
          <a:prstGeom prst="flowChartConnector">
            <a:avLst/>
          </a:prstGeom>
          <a:noFill/>
          <a:ln w="28575">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2000" b="1" dirty="0">
                <a:solidFill>
                  <a:srgbClr val="FF0000"/>
                </a:solidFill>
                <a:latin typeface="Times New Roman"/>
                <a:cs typeface="Times New Roman"/>
              </a:rPr>
              <a:t>000</a:t>
            </a:r>
            <a:endParaRPr lang="zh-CN" altLang="en-US" sz="2000" b="1" dirty="0">
              <a:solidFill>
                <a:srgbClr val="FF0000"/>
              </a:solidFill>
              <a:latin typeface="Times New Roman"/>
              <a:cs typeface="Times New Roman"/>
            </a:endParaRPr>
          </a:p>
        </p:txBody>
      </p:sp>
      <p:sp>
        <p:nvSpPr>
          <p:cNvPr id="33" name="流程图: 联系 32"/>
          <p:cNvSpPr/>
          <p:nvPr/>
        </p:nvSpPr>
        <p:spPr>
          <a:xfrm>
            <a:off x="1587829" y="4913167"/>
            <a:ext cx="570271" cy="580103"/>
          </a:xfrm>
          <a:prstGeom prst="flowChartConnector">
            <a:avLst/>
          </a:prstGeom>
          <a:noFill/>
          <a:ln w="28575">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2000" b="1" dirty="0">
                <a:solidFill>
                  <a:srgbClr val="FF0000"/>
                </a:solidFill>
                <a:latin typeface="Times New Roman"/>
                <a:cs typeface="Times New Roman"/>
              </a:rPr>
              <a:t>001</a:t>
            </a:r>
            <a:endParaRPr lang="zh-CN" altLang="en-US" sz="2000" b="1" dirty="0">
              <a:solidFill>
                <a:srgbClr val="FF0000"/>
              </a:solidFill>
              <a:latin typeface="Times New Roman"/>
              <a:cs typeface="Times New Roman"/>
            </a:endParaRPr>
          </a:p>
        </p:txBody>
      </p:sp>
      <p:sp>
        <p:nvSpPr>
          <p:cNvPr id="42" name="流程图: 联系 41"/>
          <p:cNvSpPr/>
          <p:nvPr/>
        </p:nvSpPr>
        <p:spPr>
          <a:xfrm>
            <a:off x="1184153" y="3939792"/>
            <a:ext cx="570271" cy="580103"/>
          </a:xfrm>
          <a:prstGeom prst="flowChartConnector">
            <a:avLst/>
          </a:prstGeom>
          <a:noFill/>
          <a:ln w="28575">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2000" b="1" dirty="0">
                <a:solidFill>
                  <a:srgbClr val="FF0000"/>
                </a:solidFill>
                <a:latin typeface="Times New Roman"/>
                <a:cs typeface="Times New Roman"/>
              </a:rPr>
              <a:t>00</a:t>
            </a:r>
            <a:endParaRPr lang="zh-CN" altLang="en-US" sz="2000" b="1" dirty="0">
              <a:solidFill>
                <a:srgbClr val="FF0000"/>
              </a:solidFill>
              <a:latin typeface="Times New Roman"/>
              <a:cs typeface="Times New Roman"/>
            </a:endParaRPr>
          </a:p>
        </p:txBody>
      </p:sp>
      <p:cxnSp>
        <p:nvCxnSpPr>
          <p:cNvPr id="46" name="直接箭头连接符 45"/>
          <p:cNvCxnSpPr>
            <a:stCxn id="42" idx="3"/>
            <a:endCxn id="31" idx="0"/>
          </p:cNvCxnSpPr>
          <p:nvPr/>
        </p:nvCxnSpPr>
        <p:spPr>
          <a:xfrm flipH="1">
            <a:off x="1060761" y="4434941"/>
            <a:ext cx="206906" cy="478226"/>
          </a:xfrm>
          <a:prstGeom prst="straightConnector1">
            <a:avLst/>
          </a:prstGeom>
          <a:ln w="28575">
            <a:solidFill>
              <a:srgbClr val="0000CC"/>
            </a:solidFill>
            <a:tailEnd type="arrow"/>
          </a:ln>
        </p:spPr>
        <p:style>
          <a:lnRef idx="1">
            <a:schemeClr val="accent1"/>
          </a:lnRef>
          <a:fillRef idx="0">
            <a:schemeClr val="accent1"/>
          </a:fillRef>
          <a:effectRef idx="0">
            <a:schemeClr val="accent1"/>
          </a:effectRef>
          <a:fontRef idx="minor">
            <a:schemeClr val="tx1"/>
          </a:fontRef>
        </p:style>
      </p:cxnSp>
      <p:cxnSp>
        <p:nvCxnSpPr>
          <p:cNvPr id="49" name="直接箭头连接符 48"/>
          <p:cNvCxnSpPr>
            <a:stCxn id="42" idx="5"/>
            <a:endCxn id="33" idx="0"/>
          </p:cNvCxnSpPr>
          <p:nvPr/>
        </p:nvCxnSpPr>
        <p:spPr>
          <a:xfrm>
            <a:off x="1670910" y="4434941"/>
            <a:ext cx="202055" cy="478226"/>
          </a:xfrm>
          <a:prstGeom prst="straightConnector1">
            <a:avLst/>
          </a:prstGeom>
          <a:ln w="28575">
            <a:solidFill>
              <a:srgbClr val="0000CC"/>
            </a:solidFill>
            <a:tailEnd type="arrow"/>
          </a:ln>
        </p:spPr>
        <p:style>
          <a:lnRef idx="1">
            <a:schemeClr val="accent1"/>
          </a:lnRef>
          <a:fillRef idx="0">
            <a:schemeClr val="accent1"/>
          </a:fillRef>
          <a:effectRef idx="0">
            <a:schemeClr val="accent1"/>
          </a:effectRef>
          <a:fontRef idx="minor">
            <a:schemeClr val="tx1"/>
          </a:fontRef>
        </p:style>
      </p:cxnSp>
      <p:sp>
        <p:nvSpPr>
          <p:cNvPr id="66" name="TextBox 65"/>
          <p:cNvSpPr txBox="1"/>
          <p:nvPr/>
        </p:nvSpPr>
        <p:spPr>
          <a:xfrm>
            <a:off x="728623" y="4434939"/>
            <a:ext cx="479618" cy="369332"/>
          </a:xfrm>
          <a:prstGeom prst="rect">
            <a:avLst/>
          </a:prstGeom>
          <a:noFill/>
        </p:spPr>
        <p:txBody>
          <a:bodyPr wrap="none" rtlCol="0">
            <a:spAutoFit/>
          </a:bodyPr>
          <a:lstStyle/>
          <a:p>
            <a:r>
              <a:rPr lang="en-US" altLang="zh-CN" b="1" dirty="0">
                <a:latin typeface="Times New Roman" panose="02020603050405020304" pitchFamily="18" charset="0"/>
                <a:cs typeface="Times New Roman" panose="02020603050405020304" pitchFamily="18" charset="0"/>
              </a:rPr>
              <a:t>0/0</a:t>
            </a:r>
            <a:endParaRPr lang="zh-CN" altLang="en-US" b="1" dirty="0">
              <a:latin typeface="Times New Roman" panose="02020603050405020304" pitchFamily="18" charset="0"/>
              <a:cs typeface="Times New Roman" panose="02020603050405020304" pitchFamily="18" charset="0"/>
            </a:endParaRPr>
          </a:p>
        </p:txBody>
      </p:sp>
      <p:sp>
        <p:nvSpPr>
          <p:cNvPr id="67" name="TextBox 66"/>
          <p:cNvSpPr txBox="1"/>
          <p:nvPr/>
        </p:nvSpPr>
        <p:spPr>
          <a:xfrm>
            <a:off x="1715693" y="4434939"/>
            <a:ext cx="479618" cy="369332"/>
          </a:xfrm>
          <a:prstGeom prst="rect">
            <a:avLst/>
          </a:prstGeom>
          <a:noFill/>
        </p:spPr>
        <p:txBody>
          <a:bodyPr wrap="none" rtlCol="0">
            <a:spAutoFit/>
          </a:bodyPr>
          <a:lstStyle/>
          <a:p>
            <a:r>
              <a:rPr lang="en-US" altLang="zh-CN" b="1" dirty="0">
                <a:latin typeface="Times New Roman" panose="02020603050405020304" pitchFamily="18" charset="0"/>
                <a:cs typeface="Times New Roman" panose="02020603050405020304" pitchFamily="18" charset="0"/>
              </a:rPr>
              <a:t>1/0</a:t>
            </a:r>
            <a:endParaRPr lang="zh-CN" altLang="en-US" b="1" dirty="0">
              <a:latin typeface="Times New Roman" panose="02020603050405020304" pitchFamily="18" charset="0"/>
              <a:cs typeface="Times New Roman" panose="02020603050405020304" pitchFamily="18" charset="0"/>
            </a:endParaRPr>
          </a:p>
        </p:txBody>
      </p:sp>
      <p:sp>
        <p:nvSpPr>
          <p:cNvPr id="68" name="流程图: 联系 67"/>
          <p:cNvSpPr/>
          <p:nvPr/>
        </p:nvSpPr>
        <p:spPr>
          <a:xfrm>
            <a:off x="2498639" y="4913167"/>
            <a:ext cx="570271" cy="580103"/>
          </a:xfrm>
          <a:prstGeom prst="flowChartConnector">
            <a:avLst/>
          </a:prstGeom>
          <a:noFill/>
          <a:ln w="28575">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2000" b="1" dirty="0">
                <a:solidFill>
                  <a:srgbClr val="FF0000"/>
                </a:solidFill>
                <a:latin typeface="Times New Roman"/>
                <a:cs typeface="Times New Roman"/>
              </a:rPr>
              <a:t>010</a:t>
            </a:r>
            <a:endParaRPr lang="zh-CN" altLang="en-US" sz="2000" b="1" dirty="0">
              <a:solidFill>
                <a:srgbClr val="FF0000"/>
              </a:solidFill>
              <a:latin typeface="Times New Roman"/>
              <a:cs typeface="Times New Roman"/>
            </a:endParaRPr>
          </a:p>
        </p:txBody>
      </p:sp>
      <p:sp>
        <p:nvSpPr>
          <p:cNvPr id="69" name="流程图: 联系 68"/>
          <p:cNvSpPr/>
          <p:nvPr/>
        </p:nvSpPr>
        <p:spPr>
          <a:xfrm>
            <a:off x="3310843" y="4913167"/>
            <a:ext cx="570271" cy="580103"/>
          </a:xfrm>
          <a:prstGeom prst="flowChartConnector">
            <a:avLst/>
          </a:prstGeom>
          <a:noFill/>
          <a:ln w="28575">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2000" b="1" dirty="0">
                <a:solidFill>
                  <a:srgbClr val="FF0000"/>
                </a:solidFill>
                <a:latin typeface="Times New Roman"/>
                <a:cs typeface="Times New Roman"/>
              </a:rPr>
              <a:t>011</a:t>
            </a:r>
            <a:endParaRPr lang="zh-CN" altLang="en-US" sz="2000" b="1" dirty="0">
              <a:solidFill>
                <a:srgbClr val="FF0000"/>
              </a:solidFill>
              <a:latin typeface="Times New Roman"/>
              <a:cs typeface="Times New Roman"/>
            </a:endParaRPr>
          </a:p>
        </p:txBody>
      </p:sp>
      <p:sp>
        <p:nvSpPr>
          <p:cNvPr id="70" name="流程图: 联系 69"/>
          <p:cNvSpPr/>
          <p:nvPr/>
        </p:nvSpPr>
        <p:spPr>
          <a:xfrm>
            <a:off x="2907167" y="3939792"/>
            <a:ext cx="570271" cy="580103"/>
          </a:xfrm>
          <a:prstGeom prst="flowChartConnector">
            <a:avLst/>
          </a:prstGeom>
          <a:noFill/>
          <a:ln w="28575">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2000" b="1" dirty="0">
                <a:solidFill>
                  <a:srgbClr val="FF0000"/>
                </a:solidFill>
                <a:latin typeface="Times New Roman"/>
                <a:cs typeface="Times New Roman"/>
              </a:rPr>
              <a:t>01</a:t>
            </a:r>
            <a:endParaRPr lang="zh-CN" altLang="en-US" sz="2000" b="1" dirty="0">
              <a:solidFill>
                <a:srgbClr val="FF0000"/>
              </a:solidFill>
              <a:latin typeface="Times New Roman"/>
              <a:cs typeface="Times New Roman"/>
            </a:endParaRPr>
          </a:p>
        </p:txBody>
      </p:sp>
      <p:cxnSp>
        <p:nvCxnSpPr>
          <p:cNvPr id="71" name="直接箭头连接符 70"/>
          <p:cNvCxnSpPr>
            <a:stCxn id="70" idx="3"/>
            <a:endCxn id="68" idx="0"/>
          </p:cNvCxnSpPr>
          <p:nvPr/>
        </p:nvCxnSpPr>
        <p:spPr>
          <a:xfrm flipH="1">
            <a:off x="2783775" y="4434941"/>
            <a:ext cx="206906" cy="478226"/>
          </a:xfrm>
          <a:prstGeom prst="straightConnector1">
            <a:avLst/>
          </a:prstGeom>
          <a:ln w="28575">
            <a:solidFill>
              <a:srgbClr val="0000CC"/>
            </a:solidFill>
            <a:tailEnd type="arrow"/>
          </a:ln>
        </p:spPr>
        <p:style>
          <a:lnRef idx="1">
            <a:schemeClr val="accent1"/>
          </a:lnRef>
          <a:fillRef idx="0">
            <a:schemeClr val="accent1"/>
          </a:fillRef>
          <a:effectRef idx="0">
            <a:schemeClr val="accent1"/>
          </a:effectRef>
          <a:fontRef idx="minor">
            <a:schemeClr val="tx1"/>
          </a:fontRef>
        </p:style>
      </p:cxnSp>
      <p:cxnSp>
        <p:nvCxnSpPr>
          <p:cNvPr id="72" name="直接箭头连接符 71"/>
          <p:cNvCxnSpPr>
            <a:stCxn id="70" idx="5"/>
            <a:endCxn id="69" idx="0"/>
          </p:cNvCxnSpPr>
          <p:nvPr/>
        </p:nvCxnSpPr>
        <p:spPr>
          <a:xfrm>
            <a:off x="3393924" y="4434941"/>
            <a:ext cx="202055" cy="478226"/>
          </a:xfrm>
          <a:prstGeom prst="straightConnector1">
            <a:avLst/>
          </a:prstGeom>
          <a:ln w="28575">
            <a:solidFill>
              <a:srgbClr val="0000CC"/>
            </a:solidFill>
            <a:tailEnd type="arrow"/>
          </a:ln>
        </p:spPr>
        <p:style>
          <a:lnRef idx="1">
            <a:schemeClr val="accent1"/>
          </a:lnRef>
          <a:fillRef idx="0">
            <a:schemeClr val="accent1"/>
          </a:fillRef>
          <a:effectRef idx="0">
            <a:schemeClr val="accent1"/>
          </a:effectRef>
          <a:fontRef idx="minor">
            <a:schemeClr val="tx1"/>
          </a:fontRef>
        </p:style>
      </p:cxnSp>
      <p:sp>
        <p:nvSpPr>
          <p:cNvPr id="73" name="TextBox 72"/>
          <p:cNvSpPr txBox="1"/>
          <p:nvPr/>
        </p:nvSpPr>
        <p:spPr>
          <a:xfrm>
            <a:off x="2451637" y="4434939"/>
            <a:ext cx="479618" cy="369332"/>
          </a:xfrm>
          <a:prstGeom prst="rect">
            <a:avLst/>
          </a:prstGeom>
          <a:noFill/>
        </p:spPr>
        <p:txBody>
          <a:bodyPr wrap="none" rtlCol="0">
            <a:spAutoFit/>
          </a:bodyPr>
          <a:lstStyle/>
          <a:p>
            <a:r>
              <a:rPr lang="en-US" altLang="zh-CN" b="1" dirty="0">
                <a:latin typeface="Times New Roman" panose="02020603050405020304" pitchFamily="18" charset="0"/>
                <a:cs typeface="Times New Roman" panose="02020603050405020304" pitchFamily="18" charset="0"/>
              </a:rPr>
              <a:t>0/0</a:t>
            </a:r>
            <a:endParaRPr lang="zh-CN" altLang="en-US" b="1" dirty="0">
              <a:latin typeface="Times New Roman" panose="02020603050405020304" pitchFamily="18" charset="0"/>
              <a:cs typeface="Times New Roman" panose="02020603050405020304" pitchFamily="18" charset="0"/>
            </a:endParaRPr>
          </a:p>
        </p:txBody>
      </p:sp>
      <p:sp>
        <p:nvSpPr>
          <p:cNvPr id="74" name="TextBox 73"/>
          <p:cNvSpPr txBox="1"/>
          <p:nvPr/>
        </p:nvSpPr>
        <p:spPr>
          <a:xfrm>
            <a:off x="3438707" y="4434939"/>
            <a:ext cx="479618" cy="369332"/>
          </a:xfrm>
          <a:prstGeom prst="rect">
            <a:avLst/>
          </a:prstGeom>
          <a:noFill/>
        </p:spPr>
        <p:txBody>
          <a:bodyPr wrap="none" rtlCol="0">
            <a:spAutoFit/>
          </a:bodyPr>
          <a:lstStyle/>
          <a:p>
            <a:r>
              <a:rPr lang="en-US" altLang="zh-CN" b="1" dirty="0">
                <a:latin typeface="Times New Roman" panose="02020603050405020304" pitchFamily="18" charset="0"/>
                <a:cs typeface="Times New Roman" panose="02020603050405020304" pitchFamily="18" charset="0"/>
              </a:rPr>
              <a:t>1/0</a:t>
            </a:r>
            <a:endParaRPr lang="zh-CN" altLang="en-US" b="1" dirty="0">
              <a:latin typeface="Times New Roman" panose="02020603050405020304" pitchFamily="18" charset="0"/>
              <a:cs typeface="Times New Roman" panose="02020603050405020304" pitchFamily="18" charset="0"/>
            </a:endParaRPr>
          </a:p>
        </p:txBody>
      </p:sp>
      <p:sp>
        <p:nvSpPr>
          <p:cNvPr id="75" name="流程图: 联系 74"/>
          <p:cNvSpPr/>
          <p:nvPr/>
        </p:nvSpPr>
        <p:spPr>
          <a:xfrm>
            <a:off x="4256355" y="4913166"/>
            <a:ext cx="570271" cy="580103"/>
          </a:xfrm>
          <a:prstGeom prst="flowChartConnector">
            <a:avLst/>
          </a:prstGeom>
          <a:noFill/>
          <a:ln w="28575">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2000" b="1" dirty="0">
                <a:solidFill>
                  <a:srgbClr val="FF0000"/>
                </a:solidFill>
                <a:latin typeface="Times New Roman"/>
                <a:cs typeface="Times New Roman"/>
              </a:rPr>
              <a:t>100</a:t>
            </a:r>
            <a:endParaRPr lang="zh-CN" altLang="en-US" sz="2000" b="1" dirty="0">
              <a:solidFill>
                <a:srgbClr val="FF0000"/>
              </a:solidFill>
              <a:latin typeface="Times New Roman"/>
              <a:cs typeface="Times New Roman"/>
            </a:endParaRPr>
          </a:p>
        </p:txBody>
      </p:sp>
      <p:sp>
        <p:nvSpPr>
          <p:cNvPr id="76" name="流程图: 联系 75"/>
          <p:cNvSpPr/>
          <p:nvPr/>
        </p:nvSpPr>
        <p:spPr>
          <a:xfrm>
            <a:off x="5068559" y="4913166"/>
            <a:ext cx="570271" cy="580103"/>
          </a:xfrm>
          <a:prstGeom prst="flowChartConnector">
            <a:avLst/>
          </a:prstGeom>
          <a:noFill/>
          <a:ln w="28575">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2000" b="1" dirty="0">
                <a:solidFill>
                  <a:srgbClr val="FF0000"/>
                </a:solidFill>
                <a:latin typeface="Times New Roman"/>
                <a:cs typeface="Times New Roman"/>
              </a:rPr>
              <a:t>101</a:t>
            </a:r>
            <a:endParaRPr lang="zh-CN" altLang="en-US" sz="2000" b="1" dirty="0">
              <a:solidFill>
                <a:srgbClr val="FF0000"/>
              </a:solidFill>
              <a:latin typeface="Times New Roman"/>
              <a:cs typeface="Times New Roman"/>
            </a:endParaRPr>
          </a:p>
        </p:txBody>
      </p:sp>
      <p:sp>
        <p:nvSpPr>
          <p:cNvPr id="77" name="流程图: 联系 76"/>
          <p:cNvSpPr/>
          <p:nvPr/>
        </p:nvSpPr>
        <p:spPr>
          <a:xfrm>
            <a:off x="4664883" y="3939791"/>
            <a:ext cx="570271" cy="580103"/>
          </a:xfrm>
          <a:prstGeom prst="flowChartConnector">
            <a:avLst/>
          </a:prstGeom>
          <a:noFill/>
          <a:ln w="28575">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2000" b="1" dirty="0">
                <a:solidFill>
                  <a:srgbClr val="FF0000"/>
                </a:solidFill>
                <a:latin typeface="Times New Roman"/>
                <a:cs typeface="Times New Roman"/>
              </a:rPr>
              <a:t>10</a:t>
            </a:r>
            <a:endParaRPr lang="zh-CN" altLang="en-US" sz="2000" b="1" dirty="0">
              <a:solidFill>
                <a:srgbClr val="FF0000"/>
              </a:solidFill>
              <a:latin typeface="Times New Roman"/>
              <a:cs typeface="Times New Roman"/>
            </a:endParaRPr>
          </a:p>
        </p:txBody>
      </p:sp>
      <p:cxnSp>
        <p:nvCxnSpPr>
          <p:cNvPr id="78" name="直接箭头连接符 77"/>
          <p:cNvCxnSpPr>
            <a:stCxn id="77" idx="3"/>
            <a:endCxn id="75" idx="0"/>
          </p:cNvCxnSpPr>
          <p:nvPr/>
        </p:nvCxnSpPr>
        <p:spPr>
          <a:xfrm flipH="1">
            <a:off x="4541491" y="4434940"/>
            <a:ext cx="206906" cy="478226"/>
          </a:xfrm>
          <a:prstGeom prst="straightConnector1">
            <a:avLst/>
          </a:prstGeom>
          <a:ln w="28575">
            <a:solidFill>
              <a:srgbClr val="0000CC"/>
            </a:solidFill>
            <a:tailEnd type="arrow"/>
          </a:ln>
        </p:spPr>
        <p:style>
          <a:lnRef idx="1">
            <a:schemeClr val="accent1"/>
          </a:lnRef>
          <a:fillRef idx="0">
            <a:schemeClr val="accent1"/>
          </a:fillRef>
          <a:effectRef idx="0">
            <a:schemeClr val="accent1"/>
          </a:effectRef>
          <a:fontRef idx="minor">
            <a:schemeClr val="tx1"/>
          </a:fontRef>
        </p:style>
      </p:cxnSp>
      <p:cxnSp>
        <p:nvCxnSpPr>
          <p:cNvPr id="79" name="直接箭头连接符 78"/>
          <p:cNvCxnSpPr>
            <a:stCxn id="77" idx="5"/>
            <a:endCxn id="76" idx="0"/>
          </p:cNvCxnSpPr>
          <p:nvPr/>
        </p:nvCxnSpPr>
        <p:spPr>
          <a:xfrm>
            <a:off x="5151640" y="4434940"/>
            <a:ext cx="202055" cy="478226"/>
          </a:xfrm>
          <a:prstGeom prst="straightConnector1">
            <a:avLst/>
          </a:prstGeom>
          <a:ln w="28575">
            <a:solidFill>
              <a:srgbClr val="0000CC"/>
            </a:solidFill>
            <a:tailEnd type="arrow"/>
          </a:ln>
        </p:spPr>
        <p:style>
          <a:lnRef idx="1">
            <a:schemeClr val="accent1"/>
          </a:lnRef>
          <a:fillRef idx="0">
            <a:schemeClr val="accent1"/>
          </a:fillRef>
          <a:effectRef idx="0">
            <a:schemeClr val="accent1"/>
          </a:effectRef>
          <a:fontRef idx="minor">
            <a:schemeClr val="tx1"/>
          </a:fontRef>
        </p:style>
      </p:cxnSp>
      <p:sp>
        <p:nvSpPr>
          <p:cNvPr id="80" name="TextBox 79"/>
          <p:cNvSpPr txBox="1"/>
          <p:nvPr/>
        </p:nvSpPr>
        <p:spPr>
          <a:xfrm>
            <a:off x="4209353" y="4434938"/>
            <a:ext cx="479618" cy="369332"/>
          </a:xfrm>
          <a:prstGeom prst="rect">
            <a:avLst/>
          </a:prstGeom>
          <a:noFill/>
        </p:spPr>
        <p:txBody>
          <a:bodyPr wrap="none" rtlCol="0">
            <a:spAutoFit/>
          </a:bodyPr>
          <a:lstStyle/>
          <a:p>
            <a:r>
              <a:rPr lang="en-US" altLang="zh-CN" b="1" dirty="0">
                <a:latin typeface="Times New Roman" panose="02020603050405020304" pitchFamily="18" charset="0"/>
                <a:cs typeface="Times New Roman" panose="02020603050405020304" pitchFamily="18" charset="0"/>
              </a:rPr>
              <a:t>0/0</a:t>
            </a:r>
            <a:endParaRPr lang="zh-CN" altLang="en-US" b="1" dirty="0">
              <a:latin typeface="Times New Roman" panose="02020603050405020304" pitchFamily="18" charset="0"/>
              <a:cs typeface="Times New Roman" panose="02020603050405020304" pitchFamily="18" charset="0"/>
            </a:endParaRPr>
          </a:p>
        </p:txBody>
      </p:sp>
      <p:sp>
        <p:nvSpPr>
          <p:cNvPr id="81" name="TextBox 80"/>
          <p:cNvSpPr txBox="1"/>
          <p:nvPr/>
        </p:nvSpPr>
        <p:spPr>
          <a:xfrm>
            <a:off x="5196423" y="4434938"/>
            <a:ext cx="479618" cy="369332"/>
          </a:xfrm>
          <a:prstGeom prst="rect">
            <a:avLst/>
          </a:prstGeom>
          <a:noFill/>
        </p:spPr>
        <p:txBody>
          <a:bodyPr wrap="none" rtlCol="0">
            <a:spAutoFit/>
          </a:bodyPr>
          <a:lstStyle/>
          <a:p>
            <a:r>
              <a:rPr lang="en-US" altLang="zh-CN" b="1" dirty="0">
                <a:latin typeface="Times New Roman" panose="02020603050405020304" pitchFamily="18" charset="0"/>
                <a:cs typeface="Times New Roman" panose="02020603050405020304" pitchFamily="18" charset="0"/>
              </a:rPr>
              <a:t>1/0</a:t>
            </a:r>
            <a:endParaRPr lang="zh-CN" altLang="en-US" b="1" dirty="0">
              <a:latin typeface="Times New Roman" panose="02020603050405020304" pitchFamily="18" charset="0"/>
              <a:cs typeface="Times New Roman" panose="02020603050405020304" pitchFamily="18" charset="0"/>
            </a:endParaRPr>
          </a:p>
        </p:txBody>
      </p:sp>
      <p:sp>
        <p:nvSpPr>
          <p:cNvPr id="82" name="流程图: 联系 81"/>
          <p:cNvSpPr/>
          <p:nvPr/>
        </p:nvSpPr>
        <p:spPr>
          <a:xfrm>
            <a:off x="5973310" y="4913165"/>
            <a:ext cx="570271" cy="580103"/>
          </a:xfrm>
          <a:prstGeom prst="flowChartConnector">
            <a:avLst/>
          </a:prstGeom>
          <a:noFill/>
          <a:ln w="28575">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2000" b="1" dirty="0">
                <a:solidFill>
                  <a:srgbClr val="FF0000"/>
                </a:solidFill>
                <a:latin typeface="Times New Roman"/>
                <a:cs typeface="Times New Roman"/>
              </a:rPr>
              <a:t>110</a:t>
            </a:r>
            <a:endParaRPr lang="zh-CN" altLang="en-US" sz="2000" b="1" dirty="0">
              <a:solidFill>
                <a:srgbClr val="FF0000"/>
              </a:solidFill>
              <a:latin typeface="Times New Roman"/>
              <a:cs typeface="Times New Roman"/>
            </a:endParaRPr>
          </a:p>
        </p:txBody>
      </p:sp>
      <p:sp>
        <p:nvSpPr>
          <p:cNvPr id="83" name="流程图: 联系 82"/>
          <p:cNvSpPr/>
          <p:nvPr/>
        </p:nvSpPr>
        <p:spPr>
          <a:xfrm>
            <a:off x="6785514" y="4913165"/>
            <a:ext cx="570271" cy="580103"/>
          </a:xfrm>
          <a:prstGeom prst="flowChartConnector">
            <a:avLst/>
          </a:prstGeom>
          <a:noFill/>
          <a:ln w="28575">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2000" b="1" dirty="0">
                <a:solidFill>
                  <a:srgbClr val="FF0000"/>
                </a:solidFill>
                <a:latin typeface="Times New Roman"/>
                <a:cs typeface="Times New Roman"/>
              </a:rPr>
              <a:t>111</a:t>
            </a:r>
            <a:endParaRPr lang="zh-CN" altLang="en-US" sz="2000" b="1" dirty="0">
              <a:solidFill>
                <a:srgbClr val="FF0000"/>
              </a:solidFill>
              <a:latin typeface="Times New Roman"/>
              <a:cs typeface="Times New Roman"/>
            </a:endParaRPr>
          </a:p>
        </p:txBody>
      </p:sp>
      <p:sp>
        <p:nvSpPr>
          <p:cNvPr id="84" name="流程图: 联系 83"/>
          <p:cNvSpPr/>
          <p:nvPr/>
        </p:nvSpPr>
        <p:spPr>
          <a:xfrm>
            <a:off x="6381838" y="3939790"/>
            <a:ext cx="570271" cy="580103"/>
          </a:xfrm>
          <a:prstGeom prst="flowChartConnector">
            <a:avLst/>
          </a:prstGeom>
          <a:noFill/>
          <a:ln w="28575">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2000" b="1" dirty="0">
                <a:solidFill>
                  <a:srgbClr val="FF0000"/>
                </a:solidFill>
                <a:latin typeface="Times New Roman"/>
                <a:cs typeface="Times New Roman"/>
              </a:rPr>
              <a:t>11</a:t>
            </a:r>
            <a:endParaRPr lang="zh-CN" altLang="en-US" sz="2000" b="1" dirty="0">
              <a:solidFill>
                <a:srgbClr val="FF0000"/>
              </a:solidFill>
              <a:latin typeface="Times New Roman"/>
              <a:cs typeface="Times New Roman"/>
            </a:endParaRPr>
          </a:p>
        </p:txBody>
      </p:sp>
      <p:cxnSp>
        <p:nvCxnSpPr>
          <p:cNvPr id="85" name="直接箭头连接符 84"/>
          <p:cNvCxnSpPr>
            <a:stCxn id="84" idx="3"/>
            <a:endCxn id="82" idx="0"/>
          </p:cNvCxnSpPr>
          <p:nvPr/>
        </p:nvCxnSpPr>
        <p:spPr>
          <a:xfrm flipH="1">
            <a:off x="6258446" y="4434939"/>
            <a:ext cx="206906" cy="478226"/>
          </a:xfrm>
          <a:prstGeom prst="straightConnector1">
            <a:avLst/>
          </a:prstGeom>
          <a:ln w="28575">
            <a:solidFill>
              <a:srgbClr val="0000CC"/>
            </a:solidFill>
            <a:tailEnd type="arrow"/>
          </a:ln>
        </p:spPr>
        <p:style>
          <a:lnRef idx="1">
            <a:schemeClr val="accent1"/>
          </a:lnRef>
          <a:fillRef idx="0">
            <a:schemeClr val="accent1"/>
          </a:fillRef>
          <a:effectRef idx="0">
            <a:schemeClr val="accent1"/>
          </a:effectRef>
          <a:fontRef idx="minor">
            <a:schemeClr val="tx1"/>
          </a:fontRef>
        </p:style>
      </p:cxnSp>
      <p:cxnSp>
        <p:nvCxnSpPr>
          <p:cNvPr id="86" name="直接箭头连接符 85"/>
          <p:cNvCxnSpPr>
            <a:stCxn id="84" idx="5"/>
            <a:endCxn id="83" idx="0"/>
          </p:cNvCxnSpPr>
          <p:nvPr/>
        </p:nvCxnSpPr>
        <p:spPr>
          <a:xfrm>
            <a:off x="6868595" y="4434939"/>
            <a:ext cx="202055" cy="478226"/>
          </a:xfrm>
          <a:prstGeom prst="straightConnector1">
            <a:avLst/>
          </a:prstGeom>
          <a:ln w="28575">
            <a:solidFill>
              <a:srgbClr val="0000CC"/>
            </a:solidFill>
            <a:tailEnd type="arrow"/>
          </a:ln>
        </p:spPr>
        <p:style>
          <a:lnRef idx="1">
            <a:schemeClr val="accent1"/>
          </a:lnRef>
          <a:fillRef idx="0">
            <a:schemeClr val="accent1"/>
          </a:fillRef>
          <a:effectRef idx="0">
            <a:schemeClr val="accent1"/>
          </a:effectRef>
          <a:fontRef idx="minor">
            <a:schemeClr val="tx1"/>
          </a:fontRef>
        </p:style>
      </p:cxnSp>
      <p:sp>
        <p:nvSpPr>
          <p:cNvPr id="87" name="TextBox 86"/>
          <p:cNvSpPr txBox="1"/>
          <p:nvPr/>
        </p:nvSpPr>
        <p:spPr>
          <a:xfrm>
            <a:off x="5926308" y="4434937"/>
            <a:ext cx="479618" cy="369332"/>
          </a:xfrm>
          <a:prstGeom prst="rect">
            <a:avLst/>
          </a:prstGeom>
          <a:noFill/>
        </p:spPr>
        <p:txBody>
          <a:bodyPr wrap="none" rtlCol="0">
            <a:spAutoFit/>
          </a:bodyPr>
          <a:lstStyle/>
          <a:p>
            <a:r>
              <a:rPr lang="en-US" altLang="zh-CN" b="1" dirty="0">
                <a:latin typeface="Times New Roman" panose="02020603050405020304" pitchFamily="18" charset="0"/>
                <a:cs typeface="Times New Roman" panose="02020603050405020304" pitchFamily="18" charset="0"/>
              </a:rPr>
              <a:t>0/0</a:t>
            </a:r>
            <a:endParaRPr lang="zh-CN" altLang="en-US" b="1" dirty="0">
              <a:latin typeface="Times New Roman" panose="02020603050405020304" pitchFamily="18" charset="0"/>
              <a:cs typeface="Times New Roman" panose="02020603050405020304" pitchFamily="18" charset="0"/>
            </a:endParaRPr>
          </a:p>
        </p:txBody>
      </p:sp>
      <p:sp>
        <p:nvSpPr>
          <p:cNvPr id="88" name="TextBox 87"/>
          <p:cNvSpPr txBox="1"/>
          <p:nvPr/>
        </p:nvSpPr>
        <p:spPr>
          <a:xfrm>
            <a:off x="6913378" y="4434937"/>
            <a:ext cx="479618" cy="369332"/>
          </a:xfrm>
          <a:prstGeom prst="rect">
            <a:avLst/>
          </a:prstGeom>
          <a:noFill/>
        </p:spPr>
        <p:txBody>
          <a:bodyPr wrap="none" rtlCol="0">
            <a:spAutoFit/>
          </a:bodyPr>
          <a:lstStyle/>
          <a:p>
            <a:r>
              <a:rPr lang="en-US" altLang="zh-CN" b="1" dirty="0">
                <a:latin typeface="Times New Roman" panose="02020603050405020304" pitchFamily="18" charset="0"/>
                <a:cs typeface="Times New Roman" panose="02020603050405020304" pitchFamily="18" charset="0"/>
              </a:rPr>
              <a:t>1/0</a:t>
            </a:r>
            <a:endParaRPr lang="zh-CN" altLang="en-US" b="1" dirty="0">
              <a:latin typeface="Times New Roman" panose="02020603050405020304" pitchFamily="18" charset="0"/>
              <a:cs typeface="Times New Roman" panose="02020603050405020304" pitchFamily="18" charset="0"/>
            </a:endParaRPr>
          </a:p>
        </p:txBody>
      </p:sp>
      <p:cxnSp>
        <p:nvCxnSpPr>
          <p:cNvPr id="89" name="直接箭头连接符 88"/>
          <p:cNvCxnSpPr>
            <a:stCxn id="14" idx="3"/>
            <a:endCxn id="42" idx="7"/>
          </p:cNvCxnSpPr>
          <p:nvPr/>
        </p:nvCxnSpPr>
        <p:spPr>
          <a:xfrm flipH="1">
            <a:off x="1670910" y="3376581"/>
            <a:ext cx="479726" cy="648165"/>
          </a:xfrm>
          <a:prstGeom prst="straightConnector1">
            <a:avLst/>
          </a:prstGeom>
          <a:ln w="28575">
            <a:solidFill>
              <a:srgbClr val="0000CC"/>
            </a:solidFill>
            <a:tailEnd type="arrow"/>
          </a:ln>
        </p:spPr>
        <p:style>
          <a:lnRef idx="1">
            <a:schemeClr val="accent1"/>
          </a:lnRef>
          <a:fillRef idx="0">
            <a:schemeClr val="accent1"/>
          </a:fillRef>
          <a:effectRef idx="0">
            <a:schemeClr val="accent1"/>
          </a:effectRef>
          <a:fontRef idx="minor">
            <a:schemeClr val="tx1"/>
          </a:fontRef>
        </p:style>
      </p:cxnSp>
      <p:cxnSp>
        <p:nvCxnSpPr>
          <p:cNvPr id="95" name="直接箭头连接符 94"/>
          <p:cNvCxnSpPr>
            <a:stCxn id="14" idx="5"/>
            <a:endCxn id="70" idx="1"/>
          </p:cNvCxnSpPr>
          <p:nvPr/>
        </p:nvCxnSpPr>
        <p:spPr>
          <a:xfrm>
            <a:off x="2553879" y="3376581"/>
            <a:ext cx="436802" cy="648165"/>
          </a:xfrm>
          <a:prstGeom prst="straightConnector1">
            <a:avLst/>
          </a:prstGeom>
          <a:ln w="28575">
            <a:solidFill>
              <a:srgbClr val="0000CC"/>
            </a:solidFill>
            <a:tailEnd type="arrow"/>
          </a:ln>
        </p:spPr>
        <p:style>
          <a:lnRef idx="1">
            <a:schemeClr val="accent1"/>
          </a:lnRef>
          <a:fillRef idx="0">
            <a:schemeClr val="accent1"/>
          </a:fillRef>
          <a:effectRef idx="0">
            <a:schemeClr val="accent1"/>
          </a:effectRef>
          <a:fontRef idx="minor">
            <a:schemeClr val="tx1"/>
          </a:fontRef>
        </p:style>
      </p:cxnSp>
      <p:cxnSp>
        <p:nvCxnSpPr>
          <p:cNvPr id="98" name="直接箭头连接符 97"/>
          <p:cNvCxnSpPr>
            <a:stCxn id="23" idx="3"/>
            <a:endCxn id="77" idx="7"/>
          </p:cNvCxnSpPr>
          <p:nvPr/>
        </p:nvCxnSpPr>
        <p:spPr>
          <a:xfrm flipH="1">
            <a:off x="5151640" y="3376581"/>
            <a:ext cx="439232" cy="648164"/>
          </a:xfrm>
          <a:prstGeom prst="straightConnector1">
            <a:avLst/>
          </a:prstGeom>
          <a:ln w="28575">
            <a:solidFill>
              <a:srgbClr val="0000CC"/>
            </a:solidFill>
            <a:tailEnd type="arrow"/>
          </a:ln>
        </p:spPr>
        <p:style>
          <a:lnRef idx="1">
            <a:schemeClr val="accent1"/>
          </a:lnRef>
          <a:fillRef idx="0">
            <a:schemeClr val="accent1"/>
          </a:fillRef>
          <a:effectRef idx="0">
            <a:schemeClr val="accent1"/>
          </a:effectRef>
          <a:fontRef idx="minor">
            <a:schemeClr val="tx1"/>
          </a:fontRef>
        </p:style>
      </p:cxnSp>
      <p:cxnSp>
        <p:nvCxnSpPr>
          <p:cNvPr id="99" name="直接箭头连接符 98"/>
          <p:cNvCxnSpPr>
            <a:stCxn id="23" idx="5"/>
            <a:endCxn id="84" idx="1"/>
          </p:cNvCxnSpPr>
          <p:nvPr/>
        </p:nvCxnSpPr>
        <p:spPr>
          <a:xfrm>
            <a:off x="5994115" y="3376581"/>
            <a:ext cx="471237" cy="648163"/>
          </a:xfrm>
          <a:prstGeom prst="straightConnector1">
            <a:avLst/>
          </a:prstGeom>
          <a:ln w="28575">
            <a:solidFill>
              <a:srgbClr val="0000CC"/>
            </a:solidFill>
            <a:tailEnd type="arrow"/>
          </a:ln>
        </p:spPr>
        <p:style>
          <a:lnRef idx="1">
            <a:schemeClr val="accent1"/>
          </a:lnRef>
          <a:fillRef idx="0">
            <a:schemeClr val="accent1"/>
          </a:fillRef>
          <a:effectRef idx="0">
            <a:schemeClr val="accent1"/>
          </a:effectRef>
          <a:fontRef idx="minor">
            <a:schemeClr val="tx1"/>
          </a:fontRef>
        </p:style>
      </p:cxnSp>
      <p:sp>
        <p:nvSpPr>
          <p:cNvPr id="105" name="TextBox 104"/>
          <p:cNvSpPr txBox="1"/>
          <p:nvPr/>
        </p:nvSpPr>
        <p:spPr>
          <a:xfrm>
            <a:off x="1545401" y="3376581"/>
            <a:ext cx="479618" cy="369332"/>
          </a:xfrm>
          <a:prstGeom prst="rect">
            <a:avLst/>
          </a:prstGeom>
          <a:noFill/>
        </p:spPr>
        <p:txBody>
          <a:bodyPr wrap="none" rtlCol="0">
            <a:spAutoFit/>
          </a:bodyPr>
          <a:lstStyle/>
          <a:p>
            <a:r>
              <a:rPr lang="en-US" altLang="zh-CN" b="1" dirty="0">
                <a:latin typeface="Times New Roman" panose="02020603050405020304" pitchFamily="18" charset="0"/>
                <a:cs typeface="Times New Roman" panose="02020603050405020304" pitchFamily="18" charset="0"/>
              </a:rPr>
              <a:t>0/0</a:t>
            </a:r>
            <a:endParaRPr lang="zh-CN" altLang="en-US" b="1" dirty="0">
              <a:latin typeface="Times New Roman" panose="02020603050405020304" pitchFamily="18" charset="0"/>
              <a:cs typeface="Times New Roman" panose="02020603050405020304" pitchFamily="18" charset="0"/>
            </a:endParaRPr>
          </a:p>
        </p:txBody>
      </p:sp>
      <p:sp>
        <p:nvSpPr>
          <p:cNvPr id="106" name="TextBox 105"/>
          <p:cNvSpPr txBox="1"/>
          <p:nvPr/>
        </p:nvSpPr>
        <p:spPr>
          <a:xfrm>
            <a:off x="2679951" y="3376581"/>
            <a:ext cx="479618" cy="369332"/>
          </a:xfrm>
          <a:prstGeom prst="rect">
            <a:avLst/>
          </a:prstGeom>
          <a:noFill/>
        </p:spPr>
        <p:txBody>
          <a:bodyPr wrap="none" rtlCol="0">
            <a:spAutoFit/>
          </a:bodyPr>
          <a:lstStyle/>
          <a:p>
            <a:r>
              <a:rPr lang="en-US" altLang="zh-CN" b="1" dirty="0">
                <a:latin typeface="Times New Roman" panose="02020603050405020304" pitchFamily="18" charset="0"/>
                <a:cs typeface="Times New Roman" panose="02020603050405020304" pitchFamily="18" charset="0"/>
              </a:rPr>
              <a:t>1/0</a:t>
            </a:r>
            <a:endParaRPr lang="zh-CN" altLang="en-US" b="1" dirty="0">
              <a:latin typeface="Times New Roman" panose="02020603050405020304" pitchFamily="18" charset="0"/>
              <a:cs typeface="Times New Roman" panose="02020603050405020304" pitchFamily="18" charset="0"/>
            </a:endParaRPr>
          </a:p>
        </p:txBody>
      </p:sp>
      <p:sp>
        <p:nvSpPr>
          <p:cNvPr id="107" name="TextBox 106"/>
          <p:cNvSpPr txBox="1"/>
          <p:nvPr/>
        </p:nvSpPr>
        <p:spPr>
          <a:xfrm>
            <a:off x="4952911" y="3393477"/>
            <a:ext cx="479618" cy="369332"/>
          </a:xfrm>
          <a:prstGeom prst="rect">
            <a:avLst/>
          </a:prstGeom>
          <a:noFill/>
        </p:spPr>
        <p:txBody>
          <a:bodyPr wrap="none" rtlCol="0">
            <a:spAutoFit/>
          </a:bodyPr>
          <a:lstStyle/>
          <a:p>
            <a:r>
              <a:rPr lang="en-US" altLang="zh-CN" b="1" dirty="0">
                <a:latin typeface="Times New Roman" panose="02020603050405020304" pitchFamily="18" charset="0"/>
                <a:cs typeface="Times New Roman" panose="02020603050405020304" pitchFamily="18" charset="0"/>
              </a:rPr>
              <a:t>0/0</a:t>
            </a:r>
            <a:endParaRPr lang="zh-CN" altLang="en-US" b="1" dirty="0">
              <a:latin typeface="Times New Roman" panose="02020603050405020304" pitchFamily="18" charset="0"/>
              <a:cs typeface="Times New Roman" panose="02020603050405020304" pitchFamily="18" charset="0"/>
            </a:endParaRPr>
          </a:p>
        </p:txBody>
      </p:sp>
      <p:sp>
        <p:nvSpPr>
          <p:cNvPr id="108" name="TextBox 107"/>
          <p:cNvSpPr txBox="1"/>
          <p:nvPr/>
        </p:nvSpPr>
        <p:spPr>
          <a:xfrm>
            <a:off x="6136621" y="3403309"/>
            <a:ext cx="479618" cy="369332"/>
          </a:xfrm>
          <a:prstGeom prst="rect">
            <a:avLst/>
          </a:prstGeom>
          <a:noFill/>
        </p:spPr>
        <p:txBody>
          <a:bodyPr wrap="none" rtlCol="0">
            <a:spAutoFit/>
          </a:bodyPr>
          <a:lstStyle/>
          <a:p>
            <a:r>
              <a:rPr lang="en-US" altLang="zh-CN" b="1" dirty="0">
                <a:latin typeface="Times New Roman" panose="02020603050405020304" pitchFamily="18" charset="0"/>
                <a:cs typeface="Times New Roman" panose="02020603050405020304" pitchFamily="18" charset="0"/>
              </a:rPr>
              <a:t>1/0</a:t>
            </a:r>
            <a:endParaRPr lang="zh-CN" altLang="en-US" b="1" dirty="0">
              <a:latin typeface="Times New Roman" panose="02020603050405020304" pitchFamily="18" charset="0"/>
              <a:cs typeface="Times New Roman" panose="02020603050405020304" pitchFamily="18" charset="0"/>
            </a:endParaRPr>
          </a:p>
        </p:txBody>
      </p:sp>
      <p:sp>
        <p:nvSpPr>
          <p:cNvPr id="109" name="TextBox 108"/>
          <p:cNvSpPr txBox="1"/>
          <p:nvPr/>
        </p:nvSpPr>
        <p:spPr>
          <a:xfrm>
            <a:off x="2785593" y="2223191"/>
            <a:ext cx="479618" cy="369332"/>
          </a:xfrm>
          <a:prstGeom prst="rect">
            <a:avLst/>
          </a:prstGeom>
          <a:noFill/>
        </p:spPr>
        <p:txBody>
          <a:bodyPr wrap="none" rtlCol="0">
            <a:spAutoFit/>
          </a:bodyPr>
          <a:lstStyle/>
          <a:p>
            <a:r>
              <a:rPr lang="en-US" altLang="zh-CN" b="1" dirty="0">
                <a:latin typeface="Times New Roman" panose="02020603050405020304" pitchFamily="18" charset="0"/>
                <a:cs typeface="Times New Roman" panose="02020603050405020304" pitchFamily="18" charset="0"/>
              </a:rPr>
              <a:t>0/0</a:t>
            </a:r>
            <a:endParaRPr lang="zh-CN" altLang="en-US" b="1" dirty="0">
              <a:latin typeface="Times New Roman" panose="02020603050405020304" pitchFamily="18" charset="0"/>
              <a:cs typeface="Times New Roman" panose="02020603050405020304" pitchFamily="18" charset="0"/>
            </a:endParaRPr>
          </a:p>
        </p:txBody>
      </p:sp>
      <p:sp>
        <p:nvSpPr>
          <p:cNvPr id="110" name="TextBox 109"/>
          <p:cNvSpPr txBox="1"/>
          <p:nvPr/>
        </p:nvSpPr>
        <p:spPr>
          <a:xfrm>
            <a:off x="4891638" y="2206820"/>
            <a:ext cx="479618" cy="369332"/>
          </a:xfrm>
          <a:prstGeom prst="rect">
            <a:avLst/>
          </a:prstGeom>
          <a:noFill/>
        </p:spPr>
        <p:txBody>
          <a:bodyPr wrap="none" rtlCol="0">
            <a:spAutoFit/>
          </a:bodyPr>
          <a:lstStyle/>
          <a:p>
            <a:r>
              <a:rPr lang="en-US" altLang="zh-CN" b="1" dirty="0">
                <a:latin typeface="Times New Roman" panose="02020603050405020304" pitchFamily="18" charset="0"/>
                <a:cs typeface="Times New Roman" panose="02020603050405020304" pitchFamily="18" charset="0"/>
              </a:rPr>
              <a:t>1/0</a:t>
            </a:r>
            <a:endParaRPr lang="zh-CN" altLang="en-US" b="1" dirty="0">
              <a:latin typeface="Times New Roman" panose="02020603050405020304" pitchFamily="18" charset="0"/>
              <a:cs typeface="Times New Roman" panose="02020603050405020304" pitchFamily="18" charset="0"/>
            </a:endParaRPr>
          </a:p>
        </p:txBody>
      </p:sp>
      <p:cxnSp>
        <p:nvCxnSpPr>
          <p:cNvPr id="111" name="直接箭头连接符 110"/>
          <p:cNvCxnSpPr>
            <a:stCxn id="31" idx="4"/>
          </p:cNvCxnSpPr>
          <p:nvPr/>
        </p:nvCxnSpPr>
        <p:spPr>
          <a:xfrm flipH="1">
            <a:off x="1060760" y="5493270"/>
            <a:ext cx="1" cy="509518"/>
          </a:xfrm>
          <a:prstGeom prst="straightConnector1">
            <a:avLst/>
          </a:prstGeom>
          <a:ln w="28575">
            <a:solidFill>
              <a:srgbClr val="0000CC"/>
            </a:solidFill>
            <a:tailEnd type="arrow"/>
          </a:ln>
        </p:spPr>
        <p:style>
          <a:lnRef idx="1">
            <a:schemeClr val="accent1"/>
          </a:lnRef>
          <a:fillRef idx="0">
            <a:schemeClr val="accent1"/>
          </a:fillRef>
          <a:effectRef idx="0">
            <a:schemeClr val="accent1"/>
          </a:effectRef>
          <a:fontRef idx="minor">
            <a:schemeClr val="tx1"/>
          </a:fontRef>
        </p:style>
      </p:cxnSp>
      <p:sp>
        <p:nvSpPr>
          <p:cNvPr id="114" name="TextBox 113"/>
          <p:cNvSpPr txBox="1"/>
          <p:nvPr/>
        </p:nvSpPr>
        <p:spPr>
          <a:xfrm>
            <a:off x="604640" y="5483448"/>
            <a:ext cx="479618" cy="369332"/>
          </a:xfrm>
          <a:prstGeom prst="rect">
            <a:avLst/>
          </a:prstGeom>
          <a:noFill/>
        </p:spPr>
        <p:txBody>
          <a:bodyPr wrap="none" rtlCol="0">
            <a:spAutoFit/>
          </a:bodyPr>
          <a:lstStyle/>
          <a:p>
            <a:r>
              <a:rPr lang="en-US" altLang="zh-CN" b="1" dirty="0">
                <a:latin typeface="Times New Roman" panose="02020603050405020304" pitchFamily="18" charset="0"/>
                <a:cs typeface="Times New Roman" panose="02020603050405020304" pitchFamily="18" charset="0"/>
              </a:rPr>
              <a:t>0/1</a:t>
            </a:r>
            <a:endParaRPr lang="zh-CN" altLang="en-US" b="1" dirty="0">
              <a:latin typeface="Times New Roman" panose="02020603050405020304" pitchFamily="18" charset="0"/>
              <a:cs typeface="Times New Roman" panose="02020603050405020304" pitchFamily="18" charset="0"/>
            </a:endParaRPr>
          </a:p>
        </p:txBody>
      </p:sp>
      <p:sp>
        <p:nvSpPr>
          <p:cNvPr id="115" name="TextBox 114"/>
          <p:cNvSpPr txBox="1"/>
          <p:nvPr/>
        </p:nvSpPr>
        <p:spPr>
          <a:xfrm>
            <a:off x="1008734" y="5483448"/>
            <a:ext cx="479618" cy="369332"/>
          </a:xfrm>
          <a:prstGeom prst="rect">
            <a:avLst/>
          </a:prstGeom>
          <a:noFill/>
        </p:spPr>
        <p:txBody>
          <a:bodyPr wrap="none" rtlCol="0">
            <a:spAutoFit/>
          </a:bodyPr>
          <a:lstStyle/>
          <a:p>
            <a:r>
              <a:rPr lang="en-US" altLang="zh-CN" b="1" dirty="0">
                <a:latin typeface="Times New Roman" panose="02020603050405020304" pitchFamily="18" charset="0"/>
                <a:cs typeface="Times New Roman" panose="02020603050405020304" pitchFamily="18" charset="0"/>
              </a:rPr>
              <a:t>1/1</a:t>
            </a:r>
            <a:endParaRPr lang="zh-CN" altLang="en-US" b="1" dirty="0">
              <a:latin typeface="Times New Roman" panose="02020603050405020304" pitchFamily="18" charset="0"/>
              <a:cs typeface="Times New Roman" panose="02020603050405020304" pitchFamily="18" charset="0"/>
            </a:endParaRPr>
          </a:p>
        </p:txBody>
      </p:sp>
      <p:cxnSp>
        <p:nvCxnSpPr>
          <p:cNvPr id="116" name="直接箭头连接符 115"/>
          <p:cNvCxnSpPr>
            <a:stCxn id="33" idx="4"/>
          </p:cNvCxnSpPr>
          <p:nvPr/>
        </p:nvCxnSpPr>
        <p:spPr>
          <a:xfrm>
            <a:off x="1872965" y="5493270"/>
            <a:ext cx="1" cy="519340"/>
          </a:xfrm>
          <a:prstGeom prst="straightConnector1">
            <a:avLst/>
          </a:prstGeom>
          <a:ln w="28575">
            <a:solidFill>
              <a:srgbClr val="0000CC"/>
            </a:solidFill>
            <a:tailEnd type="arrow"/>
          </a:ln>
        </p:spPr>
        <p:style>
          <a:lnRef idx="1">
            <a:schemeClr val="accent1"/>
          </a:lnRef>
          <a:fillRef idx="0">
            <a:schemeClr val="accent1"/>
          </a:fillRef>
          <a:effectRef idx="0">
            <a:schemeClr val="accent1"/>
          </a:effectRef>
          <a:fontRef idx="minor">
            <a:schemeClr val="tx1"/>
          </a:fontRef>
        </p:style>
      </p:cxnSp>
      <p:sp>
        <p:nvSpPr>
          <p:cNvPr id="117" name="TextBox 116"/>
          <p:cNvSpPr txBox="1"/>
          <p:nvPr/>
        </p:nvSpPr>
        <p:spPr>
          <a:xfrm>
            <a:off x="1462589" y="5493270"/>
            <a:ext cx="479618" cy="369332"/>
          </a:xfrm>
          <a:prstGeom prst="rect">
            <a:avLst/>
          </a:prstGeom>
          <a:noFill/>
        </p:spPr>
        <p:txBody>
          <a:bodyPr wrap="none" rtlCol="0">
            <a:spAutoFit/>
          </a:bodyPr>
          <a:lstStyle/>
          <a:p>
            <a:r>
              <a:rPr lang="en-US" altLang="zh-CN" b="1" dirty="0">
                <a:latin typeface="Times New Roman" panose="02020603050405020304" pitchFamily="18" charset="0"/>
                <a:cs typeface="Times New Roman" panose="02020603050405020304" pitchFamily="18" charset="0"/>
              </a:rPr>
              <a:t>0/1</a:t>
            </a:r>
            <a:endParaRPr lang="zh-CN" altLang="en-US" b="1" dirty="0">
              <a:latin typeface="Times New Roman" panose="02020603050405020304" pitchFamily="18" charset="0"/>
              <a:cs typeface="Times New Roman" panose="02020603050405020304" pitchFamily="18" charset="0"/>
            </a:endParaRPr>
          </a:p>
        </p:txBody>
      </p:sp>
      <p:sp>
        <p:nvSpPr>
          <p:cNvPr id="118" name="TextBox 117"/>
          <p:cNvSpPr txBox="1"/>
          <p:nvPr/>
        </p:nvSpPr>
        <p:spPr>
          <a:xfrm>
            <a:off x="1827355" y="5493270"/>
            <a:ext cx="479618" cy="369332"/>
          </a:xfrm>
          <a:prstGeom prst="rect">
            <a:avLst/>
          </a:prstGeom>
          <a:noFill/>
        </p:spPr>
        <p:txBody>
          <a:bodyPr wrap="none" rtlCol="0">
            <a:spAutoFit/>
          </a:bodyPr>
          <a:lstStyle/>
          <a:p>
            <a:r>
              <a:rPr lang="en-US" altLang="zh-CN" b="1" dirty="0">
                <a:latin typeface="Times New Roman" panose="02020603050405020304" pitchFamily="18" charset="0"/>
                <a:cs typeface="Times New Roman" panose="02020603050405020304" pitchFamily="18" charset="0"/>
              </a:rPr>
              <a:t>1/1</a:t>
            </a:r>
            <a:endParaRPr lang="zh-CN" altLang="en-US" b="1" dirty="0">
              <a:latin typeface="Times New Roman" panose="02020603050405020304" pitchFamily="18" charset="0"/>
              <a:cs typeface="Times New Roman" panose="02020603050405020304" pitchFamily="18" charset="0"/>
            </a:endParaRPr>
          </a:p>
        </p:txBody>
      </p:sp>
      <p:cxnSp>
        <p:nvCxnSpPr>
          <p:cNvPr id="120" name="直接箭头连接符 119"/>
          <p:cNvCxnSpPr/>
          <p:nvPr/>
        </p:nvCxnSpPr>
        <p:spPr>
          <a:xfrm>
            <a:off x="2792261" y="5498190"/>
            <a:ext cx="1" cy="519340"/>
          </a:xfrm>
          <a:prstGeom prst="straightConnector1">
            <a:avLst/>
          </a:prstGeom>
          <a:ln w="28575">
            <a:solidFill>
              <a:srgbClr val="0000CC"/>
            </a:solidFill>
            <a:tailEnd type="arrow"/>
          </a:ln>
        </p:spPr>
        <p:style>
          <a:lnRef idx="1">
            <a:schemeClr val="accent1"/>
          </a:lnRef>
          <a:fillRef idx="0">
            <a:schemeClr val="accent1"/>
          </a:fillRef>
          <a:effectRef idx="0">
            <a:schemeClr val="accent1"/>
          </a:effectRef>
          <a:fontRef idx="minor">
            <a:schemeClr val="tx1"/>
          </a:fontRef>
        </p:style>
      </p:cxnSp>
      <p:sp>
        <p:nvSpPr>
          <p:cNvPr id="121" name="TextBox 120"/>
          <p:cNvSpPr txBox="1"/>
          <p:nvPr/>
        </p:nvSpPr>
        <p:spPr>
          <a:xfrm>
            <a:off x="2381885" y="5498190"/>
            <a:ext cx="479618" cy="369332"/>
          </a:xfrm>
          <a:prstGeom prst="rect">
            <a:avLst/>
          </a:prstGeom>
          <a:noFill/>
        </p:spPr>
        <p:txBody>
          <a:bodyPr wrap="none" rtlCol="0">
            <a:spAutoFit/>
          </a:bodyPr>
          <a:lstStyle/>
          <a:p>
            <a:r>
              <a:rPr lang="en-US" altLang="zh-CN" b="1" dirty="0">
                <a:latin typeface="Times New Roman" panose="02020603050405020304" pitchFamily="18" charset="0"/>
                <a:cs typeface="Times New Roman" panose="02020603050405020304" pitchFamily="18" charset="0"/>
              </a:rPr>
              <a:t>0/1</a:t>
            </a:r>
            <a:endParaRPr lang="zh-CN" altLang="en-US" b="1" dirty="0">
              <a:latin typeface="Times New Roman" panose="02020603050405020304" pitchFamily="18" charset="0"/>
              <a:cs typeface="Times New Roman" panose="02020603050405020304" pitchFamily="18" charset="0"/>
            </a:endParaRPr>
          </a:p>
        </p:txBody>
      </p:sp>
      <p:sp>
        <p:nvSpPr>
          <p:cNvPr id="122" name="TextBox 121"/>
          <p:cNvSpPr txBox="1"/>
          <p:nvPr/>
        </p:nvSpPr>
        <p:spPr>
          <a:xfrm>
            <a:off x="2726987" y="5498190"/>
            <a:ext cx="479618" cy="369332"/>
          </a:xfrm>
          <a:prstGeom prst="rect">
            <a:avLst/>
          </a:prstGeom>
          <a:noFill/>
        </p:spPr>
        <p:txBody>
          <a:bodyPr wrap="none" rtlCol="0">
            <a:spAutoFit/>
          </a:bodyPr>
          <a:lstStyle/>
          <a:p>
            <a:r>
              <a:rPr lang="en-US" altLang="zh-CN" b="1" dirty="0">
                <a:latin typeface="Times New Roman" panose="02020603050405020304" pitchFamily="18" charset="0"/>
                <a:cs typeface="Times New Roman" panose="02020603050405020304" pitchFamily="18" charset="0"/>
              </a:rPr>
              <a:t>1/1</a:t>
            </a:r>
            <a:endParaRPr lang="zh-CN" altLang="en-US" b="1" dirty="0">
              <a:latin typeface="Times New Roman" panose="02020603050405020304" pitchFamily="18" charset="0"/>
              <a:cs typeface="Times New Roman" panose="02020603050405020304" pitchFamily="18" charset="0"/>
            </a:endParaRPr>
          </a:p>
        </p:txBody>
      </p:sp>
      <p:cxnSp>
        <p:nvCxnSpPr>
          <p:cNvPr id="123" name="直接箭头连接符 122"/>
          <p:cNvCxnSpPr/>
          <p:nvPr/>
        </p:nvCxnSpPr>
        <p:spPr>
          <a:xfrm>
            <a:off x="3573909" y="5503110"/>
            <a:ext cx="1" cy="519340"/>
          </a:xfrm>
          <a:prstGeom prst="straightConnector1">
            <a:avLst/>
          </a:prstGeom>
          <a:ln w="28575">
            <a:solidFill>
              <a:srgbClr val="0000CC"/>
            </a:solidFill>
            <a:tailEnd type="arrow"/>
          </a:ln>
        </p:spPr>
        <p:style>
          <a:lnRef idx="1">
            <a:schemeClr val="accent1"/>
          </a:lnRef>
          <a:fillRef idx="0">
            <a:schemeClr val="accent1"/>
          </a:fillRef>
          <a:effectRef idx="0">
            <a:schemeClr val="accent1"/>
          </a:effectRef>
          <a:fontRef idx="minor">
            <a:schemeClr val="tx1"/>
          </a:fontRef>
        </p:style>
      </p:cxnSp>
      <p:sp>
        <p:nvSpPr>
          <p:cNvPr id="124" name="TextBox 123"/>
          <p:cNvSpPr txBox="1"/>
          <p:nvPr/>
        </p:nvSpPr>
        <p:spPr>
          <a:xfrm>
            <a:off x="3163533" y="5503110"/>
            <a:ext cx="479618" cy="369332"/>
          </a:xfrm>
          <a:prstGeom prst="rect">
            <a:avLst/>
          </a:prstGeom>
          <a:noFill/>
        </p:spPr>
        <p:txBody>
          <a:bodyPr wrap="none" rtlCol="0">
            <a:spAutoFit/>
          </a:bodyPr>
          <a:lstStyle/>
          <a:p>
            <a:r>
              <a:rPr lang="en-US" altLang="zh-CN" b="1" dirty="0">
                <a:latin typeface="Times New Roman" panose="02020603050405020304" pitchFamily="18" charset="0"/>
                <a:cs typeface="Times New Roman" panose="02020603050405020304" pitchFamily="18" charset="0"/>
              </a:rPr>
              <a:t>0/1</a:t>
            </a:r>
            <a:endParaRPr lang="zh-CN" altLang="en-US" b="1" dirty="0">
              <a:latin typeface="Times New Roman" panose="02020603050405020304" pitchFamily="18" charset="0"/>
              <a:cs typeface="Times New Roman" panose="02020603050405020304" pitchFamily="18" charset="0"/>
            </a:endParaRPr>
          </a:p>
        </p:txBody>
      </p:sp>
      <p:sp>
        <p:nvSpPr>
          <p:cNvPr id="125" name="TextBox 124"/>
          <p:cNvSpPr txBox="1"/>
          <p:nvPr/>
        </p:nvSpPr>
        <p:spPr>
          <a:xfrm>
            <a:off x="3528299" y="5503110"/>
            <a:ext cx="479618" cy="369332"/>
          </a:xfrm>
          <a:prstGeom prst="rect">
            <a:avLst/>
          </a:prstGeom>
          <a:noFill/>
        </p:spPr>
        <p:txBody>
          <a:bodyPr wrap="none" rtlCol="0">
            <a:spAutoFit/>
          </a:bodyPr>
          <a:lstStyle/>
          <a:p>
            <a:r>
              <a:rPr lang="en-US" altLang="zh-CN" b="1" dirty="0">
                <a:latin typeface="Times New Roman" panose="02020603050405020304" pitchFamily="18" charset="0"/>
                <a:cs typeface="Times New Roman" panose="02020603050405020304" pitchFamily="18" charset="0"/>
              </a:rPr>
              <a:t>1/1</a:t>
            </a:r>
            <a:endParaRPr lang="zh-CN" altLang="en-US" b="1" dirty="0">
              <a:latin typeface="Times New Roman" panose="02020603050405020304" pitchFamily="18" charset="0"/>
              <a:cs typeface="Times New Roman" panose="02020603050405020304" pitchFamily="18" charset="0"/>
            </a:endParaRPr>
          </a:p>
        </p:txBody>
      </p:sp>
      <p:cxnSp>
        <p:nvCxnSpPr>
          <p:cNvPr id="126" name="直接箭头连接符 125"/>
          <p:cNvCxnSpPr/>
          <p:nvPr/>
        </p:nvCxnSpPr>
        <p:spPr>
          <a:xfrm>
            <a:off x="4552197" y="5488366"/>
            <a:ext cx="1" cy="519340"/>
          </a:xfrm>
          <a:prstGeom prst="straightConnector1">
            <a:avLst/>
          </a:prstGeom>
          <a:ln w="28575">
            <a:solidFill>
              <a:srgbClr val="0000CC"/>
            </a:solidFill>
            <a:tailEnd type="arrow"/>
          </a:ln>
        </p:spPr>
        <p:style>
          <a:lnRef idx="1">
            <a:schemeClr val="accent1"/>
          </a:lnRef>
          <a:fillRef idx="0">
            <a:schemeClr val="accent1"/>
          </a:fillRef>
          <a:effectRef idx="0">
            <a:schemeClr val="accent1"/>
          </a:effectRef>
          <a:fontRef idx="minor">
            <a:schemeClr val="tx1"/>
          </a:fontRef>
        </p:style>
      </p:cxnSp>
      <p:sp>
        <p:nvSpPr>
          <p:cNvPr id="127" name="TextBox 126"/>
          <p:cNvSpPr txBox="1"/>
          <p:nvPr/>
        </p:nvSpPr>
        <p:spPr>
          <a:xfrm>
            <a:off x="4141821" y="5488366"/>
            <a:ext cx="479618" cy="369332"/>
          </a:xfrm>
          <a:prstGeom prst="rect">
            <a:avLst/>
          </a:prstGeom>
          <a:noFill/>
        </p:spPr>
        <p:txBody>
          <a:bodyPr wrap="none" rtlCol="0">
            <a:spAutoFit/>
          </a:bodyPr>
          <a:lstStyle/>
          <a:p>
            <a:r>
              <a:rPr lang="en-US" altLang="zh-CN" b="1" dirty="0">
                <a:latin typeface="Times New Roman" panose="02020603050405020304" pitchFamily="18" charset="0"/>
                <a:cs typeface="Times New Roman" panose="02020603050405020304" pitchFamily="18" charset="0"/>
              </a:rPr>
              <a:t>0/1</a:t>
            </a:r>
            <a:endParaRPr lang="zh-CN" altLang="en-US" b="1" dirty="0">
              <a:latin typeface="Times New Roman" panose="02020603050405020304" pitchFamily="18" charset="0"/>
              <a:cs typeface="Times New Roman" panose="02020603050405020304" pitchFamily="18" charset="0"/>
            </a:endParaRPr>
          </a:p>
        </p:txBody>
      </p:sp>
      <p:sp>
        <p:nvSpPr>
          <p:cNvPr id="128" name="TextBox 127"/>
          <p:cNvSpPr txBox="1"/>
          <p:nvPr/>
        </p:nvSpPr>
        <p:spPr>
          <a:xfrm>
            <a:off x="4506587" y="5488366"/>
            <a:ext cx="479618" cy="369332"/>
          </a:xfrm>
          <a:prstGeom prst="rect">
            <a:avLst/>
          </a:prstGeom>
          <a:noFill/>
        </p:spPr>
        <p:txBody>
          <a:bodyPr wrap="none" rtlCol="0">
            <a:spAutoFit/>
          </a:bodyPr>
          <a:lstStyle/>
          <a:p>
            <a:r>
              <a:rPr lang="en-US" altLang="zh-CN" b="1" dirty="0">
                <a:latin typeface="Times New Roman" panose="02020603050405020304" pitchFamily="18" charset="0"/>
                <a:cs typeface="Times New Roman" panose="02020603050405020304" pitchFamily="18" charset="0"/>
              </a:rPr>
              <a:t>1/1</a:t>
            </a:r>
            <a:endParaRPr lang="zh-CN" altLang="en-US" b="1" dirty="0">
              <a:latin typeface="Times New Roman" panose="02020603050405020304" pitchFamily="18" charset="0"/>
              <a:cs typeface="Times New Roman" panose="02020603050405020304" pitchFamily="18" charset="0"/>
            </a:endParaRPr>
          </a:p>
        </p:txBody>
      </p:sp>
      <p:cxnSp>
        <p:nvCxnSpPr>
          <p:cNvPr id="129" name="直接箭头连接符 128"/>
          <p:cNvCxnSpPr/>
          <p:nvPr/>
        </p:nvCxnSpPr>
        <p:spPr>
          <a:xfrm>
            <a:off x="5343677" y="5483454"/>
            <a:ext cx="1" cy="519340"/>
          </a:xfrm>
          <a:prstGeom prst="straightConnector1">
            <a:avLst/>
          </a:prstGeom>
          <a:ln w="28575">
            <a:solidFill>
              <a:srgbClr val="0000CC"/>
            </a:solidFill>
            <a:tailEnd type="arrow"/>
          </a:ln>
        </p:spPr>
        <p:style>
          <a:lnRef idx="1">
            <a:schemeClr val="accent1"/>
          </a:lnRef>
          <a:fillRef idx="0">
            <a:schemeClr val="accent1"/>
          </a:fillRef>
          <a:effectRef idx="0">
            <a:schemeClr val="accent1"/>
          </a:effectRef>
          <a:fontRef idx="minor">
            <a:schemeClr val="tx1"/>
          </a:fontRef>
        </p:style>
      </p:cxnSp>
      <p:sp>
        <p:nvSpPr>
          <p:cNvPr id="130" name="TextBox 129"/>
          <p:cNvSpPr txBox="1"/>
          <p:nvPr/>
        </p:nvSpPr>
        <p:spPr>
          <a:xfrm>
            <a:off x="4933301" y="5483454"/>
            <a:ext cx="479618" cy="369332"/>
          </a:xfrm>
          <a:prstGeom prst="rect">
            <a:avLst/>
          </a:prstGeom>
          <a:noFill/>
        </p:spPr>
        <p:txBody>
          <a:bodyPr wrap="none" rtlCol="0">
            <a:spAutoFit/>
          </a:bodyPr>
          <a:lstStyle/>
          <a:p>
            <a:r>
              <a:rPr lang="en-US" altLang="zh-CN" b="1" dirty="0">
                <a:latin typeface="Times New Roman" panose="02020603050405020304" pitchFamily="18" charset="0"/>
                <a:cs typeface="Times New Roman" panose="02020603050405020304" pitchFamily="18" charset="0"/>
              </a:rPr>
              <a:t>0/0</a:t>
            </a:r>
            <a:endParaRPr lang="zh-CN" altLang="en-US" b="1" dirty="0">
              <a:latin typeface="Times New Roman" panose="02020603050405020304" pitchFamily="18" charset="0"/>
              <a:cs typeface="Times New Roman" panose="02020603050405020304" pitchFamily="18" charset="0"/>
            </a:endParaRPr>
          </a:p>
        </p:txBody>
      </p:sp>
      <p:sp>
        <p:nvSpPr>
          <p:cNvPr id="131" name="TextBox 130"/>
          <p:cNvSpPr txBox="1"/>
          <p:nvPr/>
        </p:nvSpPr>
        <p:spPr>
          <a:xfrm>
            <a:off x="5298067" y="5483454"/>
            <a:ext cx="479618" cy="369332"/>
          </a:xfrm>
          <a:prstGeom prst="rect">
            <a:avLst/>
          </a:prstGeom>
          <a:noFill/>
        </p:spPr>
        <p:txBody>
          <a:bodyPr wrap="none" rtlCol="0">
            <a:spAutoFit/>
          </a:bodyPr>
          <a:lstStyle/>
          <a:p>
            <a:r>
              <a:rPr lang="en-US" altLang="zh-CN" b="1" dirty="0">
                <a:latin typeface="Times New Roman" panose="02020603050405020304" pitchFamily="18" charset="0"/>
                <a:cs typeface="Times New Roman" panose="02020603050405020304" pitchFamily="18" charset="0"/>
              </a:rPr>
              <a:t>1/0</a:t>
            </a:r>
            <a:endParaRPr lang="zh-CN" altLang="en-US" b="1" dirty="0">
              <a:latin typeface="Times New Roman" panose="02020603050405020304" pitchFamily="18" charset="0"/>
              <a:cs typeface="Times New Roman" panose="02020603050405020304" pitchFamily="18" charset="0"/>
            </a:endParaRPr>
          </a:p>
        </p:txBody>
      </p:sp>
      <p:cxnSp>
        <p:nvCxnSpPr>
          <p:cNvPr id="132" name="直接箭头连接符 131"/>
          <p:cNvCxnSpPr/>
          <p:nvPr/>
        </p:nvCxnSpPr>
        <p:spPr>
          <a:xfrm>
            <a:off x="6272805" y="5498206"/>
            <a:ext cx="1" cy="519340"/>
          </a:xfrm>
          <a:prstGeom prst="straightConnector1">
            <a:avLst/>
          </a:prstGeom>
          <a:ln w="28575">
            <a:solidFill>
              <a:srgbClr val="0000CC"/>
            </a:solidFill>
            <a:tailEnd type="arrow"/>
          </a:ln>
        </p:spPr>
        <p:style>
          <a:lnRef idx="1">
            <a:schemeClr val="accent1"/>
          </a:lnRef>
          <a:fillRef idx="0">
            <a:schemeClr val="accent1"/>
          </a:fillRef>
          <a:effectRef idx="0">
            <a:schemeClr val="accent1"/>
          </a:effectRef>
          <a:fontRef idx="minor">
            <a:schemeClr val="tx1"/>
          </a:fontRef>
        </p:style>
      </p:cxnSp>
      <p:sp>
        <p:nvSpPr>
          <p:cNvPr id="133" name="TextBox 132"/>
          <p:cNvSpPr txBox="1"/>
          <p:nvPr/>
        </p:nvSpPr>
        <p:spPr>
          <a:xfrm>
            <a:off x="5862429" y="5498206"/>
            <a:ext cx="479618" cy="369332"/>
          </a:xfrm>
          <a:prstGeom prst="rect">
            <a:avLst/>
          </a:prstGeom>
          <a:noFill/>
        </p:spPr>
        <p:txBody>
          <a:bodyPr wrap="none" rtlCol="0">
            <a:spAutoFit/>
          </a:bodyPr>
          <a:lstStyle/>
          <a:p>
            <a:r>
              <a:rPr lang="en-US" altLang="zh-CN" b="1" dirty="0">
                <a:latin typeface="Times New Roman" panose="02020603050405020304" pitchFamily="18" charset="0"/>
                <a:cs typeface="Times New Roman" panose="02020603050405020304" pitchFamily="18" charset="0"/>
              </a:rPr>
              <a:t>0/0</a:t>
            </a:r>
            <a:endParaRPr lang="zh-CN" altLang="en-US" b="1" dirty="0">
              <a:latin typeface="Times New Roman" panose="02020603050405020304" pitchFamily="18" charset="0"/>
              <a:cs typeface="Times New Roman" panose="02020603050405020304" pitchFamily="18" charset="0"/>
            </a:endParaRPr>
          </a:p>
        </p:txBody>
      </p:sp>
      <p:sp>
        <p:nvSpPr>
          <p:cNvPr id="134" name="TextBox 133"/>
          <p:cNvSpPr txBox="1"/>
          <p:nvPr/>
        </p:nvSpPr>
        <p:spPr>
          <a:xfrm>
            <a:off x="6227195" y="5498206"/>
            <a:ext cx="479618" cy="369332"/>
          </a:xfrm>
          <a:prstGeom prst="rect">
            <a:avLst/>
          </a:prstGeom>
          <a:noFill/>
        </p:spPr>
        <p:txBody>
          <a:bodyPr wrap="none" rtlCol="0">
            <a:spAutoFit/>
          </a:bodyPr>
          <a:lstStyle/>
          <a:p>
            <a:r>
              <a:rPr lang="en-US" altLang="zh-CN" b="1" dirty="0">
                <a:latin typeface="Times New Roman" panose="02020603050405020304" pitchFamily="18" charset="0"/>
                <a:cs typeface="Times New Roman" panose="02020603050405020304" pitchFamily="18" charset="0"/>
              </a:rPr>
              <a:t>1/0</a:t>
            </a:r>
            <a:endParaRPr lang="zh-CN" altLang="en-US" b="1" dirty="0">
              <a:latin typeface="Times New Roman" panose="02020603050405020304" pitchFamily="18" charset="0"/>
              <a:cs typeface="Times New Roman" panose="02020603050405020304" pitchFamily="18" charset="0"/>
            </a:endParaRPr>
          </a:p>
        </p:txBody>
      </p:sp>
      <p:cxnSp>
        <p:nvCxnSpPr>
          <p:cNvPr id="135" name="直接箭头连接符 134"/>
          <p:cNvCxnSpPr/>
          <p:nvPr/>
        </p:nvCxnSpPr>
        <p:spPr>
          <a:xfrm>
            <a:off x="7093437" y="5483454"/>
            <a:ext cx="1" cy="519340"/>
          </a:xfrm>
          <a:prstGeom prst="straightConnector1">
            <a:avLst/>
          </a:prstGeom>
          <a:ln w="28575">
            <a:solidFill>
              <a:srgbClr val="0000CC"/>
            </a:solidFill>
            <a:tailEnd type="arrow"/>
          </a:ln>
        </p:spPr>
        <p:style>
          <a:lnRef idx="1">
            <a:schemeClr val="accent1"/>
          </a:lnRef>
          <a:fillRef idx="0">
            <a:schemeClr val="accent1"/>
          </a:fillRef>
          <a:effectRef idx="0">
            <a:schemeClr val="accent1"/>
          </a:effectRef>
          <a:fontRef idx="minor">
            <a:schemeClr val="tx1"/>
          </a:fontRef>
        </p:style>
      </p:cxnSp>
      <p:sp>
        <p:nvSpPr>
          <p:cNvPr id="136" name="TextBox 135"/>
          <p:cNvSpPr txBox="1"/>
          <p:nvPr/>
        </p:nvSpPr>
        <p:spPr>
          <a:xfrm>
            <a:off x="6683061" y="5483454"/>
            <a:ext cx="479618" cy="369332"/>
          </a:xfrm>
          <a:prstGeom prst="rect">
            <a:avLst/>
          </a:prstGeom>
          <a:noFill/>
        </p:spPr>
        <p:txBody>
          <a:bodyPr wrap="none" rtlCol="0">
            <a:spAutoFit/>
          </a:bodyPr>
          <a:lstStyle/>
          <a:p>
            <a:r>
              <a:rPr lang="en-US" altLang="zh-CN" b="1" dirty="0">
                <a:latin typeface="Times New Roman" panose="02020603050405020304" pitchFamily="18" charset="0"/>
                <a:cs typeface="Times New Roman" panose="02020603050405020304" pitchFamily="18" charset="0"/>
              </a:rPr>
              <a:t>0/0</a:t>
            </a:r>
            <a:endParaRPr lang="zh-CN" altLang="en-US" b="1" dirty="0">
              <a:latin typeface="Times New Roman" panose="02020603050405020304" pitchFamily="18" charset="0"/>
              <a:cs typeface="Times New Roman" panose="02020603050405020304" pitchFamily="18" charset="0"/>
            </a:endParaRPr>
          </a:p>
        </p:txBody>
      </p:sp>
      <p:sp>
        <p:nvSpPr>
          <p:cNvPr id="137" name="TextBox 136"/>
          <p:cNvSpPr txBox="1"/>
          <p:nvPr/>
        </p:nvSpPr>
        <p:spPr>
          <a:xfrm>
            <a:off x="7047827" y="5483454"/>
            <a:ext cx="479618" cy="369332"/>
          </a:xfrm>
          <a:prstGeom prst="rect">
            <a:avLst/>
          </a:prstGeom>
          <a:noFill/>
        </p:spPr>
        <p:txBody>
          <a:bodyPr wrap="none" rtlCol="0">
            <a:spAutoFit/>
          </a:bodyPr>
          <a:lstStyle/>
          <a:p>
            <a:r>
              <a:rPr lang="en-US" altLang="zh-CN" b="1" dirty="0">
                <a:latin typeface="Times New Roman" panose="02020603050405020304" pitchFamily="18" charset="0"/>
                <a:cs typeface="Times New Roman" panose="02020603050405020304" pitchFamily="18" charset="0"/>
              </a:rPr>
              <a:t>1/0</a:t>
            </a:r>
            <a:endParaRPr lang="zh-CN" altLang="en-US" b="1" dirty="0">
              <a:latin typeface="Times New Roman" panose="02020603050405020304" pitchFamily="18" charset="0"/>
              <a:cs typeface="Times New Roman" panose="02020603050405020304" pitchFamily="18" charset="0"/>
            </a:endParaRPr>
          </a:p>
        </p:txBody>
      </p:sp>
      <p:cxnSp>
        <p:nvCxnSpPr>
          <p:cNvPr id="141" name="直接连接符 140"/>
          <p:cNvCxnSpPr/>
          <p:nvPr/>
        </p:nvCxnSpPr>
        <p:spPr>
          <a:xfrm flipH="1" flipV="1">
            <a:off x="476781" y="6002788"/>
            <a:ext cx="6616658" cy="9822"/>
          </a:xfrm>
          <a:prstGeom prst="line">
            <a:avLst/>
          </a:prstGeom>
          <a:ln w="28575">
            <a:solidFill>
              <a:srgbClr val="0000CC"/>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3" name="肘形连接符 142"/>
          <p:cNvCxnSpPr>
            <a:endCxn id="2" idx="2"/>
          </p:cNvCxnSpPr>
          <p:nvPr/>
        </p:nvCxnSpPr>
        <p:spPr>
          <a:xfrm rot="5400000" flipH="1" flipV="1">
            <a:off x="122929" y="2367418"/>
            <a:ext cx="3989225" cy="3281517"/>
          </a:xfrm>
          <a:prstGeom prst="bentConnector2">
            <a:avLst/>
          </a:prstGeom>
          <a:ln w="28575">
            <a:solidFill>
              <a:srgbClr val="0000CC"/>
            </a:solidFill>
            <a:tailEnd type="arrow"/>
          </a:ln>
        </p:spPr>
        <p:style>
          <a:lnRef idx="1">
            <a:schemeClr val="accent1"/>
          </a:lnRef>
          <a:fillRef idx="0">
            <a:schemeClr val="accent1"/>
          </a:fillRef>
          <a:effectRef idx="0">
            <a:schemeClr val="accent1"/>
          </a:effectRef>
          <a:fontRef idx="minor">
            <a:schemeClr val="tx1"/>
          </a:fontRef>
        </p:style>
      </p:cxnSp>
      <p:sp>
        <p:nvSpPr>
          <p:cNvPr id="90" name="TextBox 89"/>
          <p:cNvSpPr txBox="1"/>
          <p:nvPr/>
        </p:nvSpPr>
        <p:spPr>
          <a:xfrm>
            <a:off x="4416818" y="1665106"/>
            <a:ext cx="569387" cy="369332"/>
          </a:xfrm>
          <a:prstGeom prst="rect">
            <a:avLst/>
          </a:prstGeom>
          <a:noFill/>
        </p:spPr>
        <p:txBody>
          <a:bodyPr wrap="none" rtlCol="0">
            <a:spAutoFit/>
          </a:bodyPr>
          <a:lstStyle/>
          <a:p>
            <a:r>
              <a:rPr lang="en-US" altLang="zh-CN" b="1" dirty="0">
                <a:latin typeface="Times New Roman" panose="02020603050405020304" pitchFamily="18" charset="0"/>
                <a:cs typeface="Times New Roman" panose="02020603050405020304" pitchFamily="18" charset="0"/>
              </a:rPr>
              <a:t>X/Z</a:t>
            </a:r>
            <a:endParaRPr lang="zh-CN" altLang="en-US"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55115720"/>
      </p:ext>
    </p:extLst>
  </p:cSld>
  <p:clrMapOvr>
    <a:masterClrMapping/>
  </p:clrMapOvr>
  <mc:AlternateContent xmlns:mc="http://schemas.openxmlformats.org/markup-compatibility/2006" xmlns:p14="http://schemas.microsoft.com/office/powerpoint/2010/main">
    <mc:Choice Requires="p14">
      <p:transition spd="slow" p14:dur="1250">
        <p:randomBar dir="vert"/>
      </p:transition>
    </mc:Choice>
    <mc:Fallback xmlns="">
      <p:transition spd="slow">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9"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1" fill="hold" grpId="0" nodeType="clickEffect">
                                  <p:stCondLst>
                                    <p:cond delay="0"/>
                                  </p:stCondLst>
                                  <p:childTnLst>
                                    <p:set>
                                      <p:cBhvr>
                                        <p:cTn id="12" dur="1" fill="hold">
                                          <p:stCondLst>
                                            <p:cond delay="0"/>
                                          </p:stCondLst>
                                        </p:cTn>
                                        <p:tgtEl>
                                          <p:spTgt spid="90"/>
                                        </p:tgtEl>
                                        <p:attrNameLst>
                                          <p:attrName>style.visibility</p:attrName>
                                        </p:attrNameLst>
                                      </p:cBhvr>
                                      <p:to>
                                        <p:strVal val="visible"/>
                                      </p:to>
                                    </p:set>
                                    <p:animEffect transition="in" filter="wipe(up)">
                                      <p:cBhvr>
                                        <p:cTn id="13" dur="500"/>
                                        <p:tgtEl>
                                          <p:spTgt spid="90"/>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1" fill="hold" grpId="0" nodeType="clickEffect">
                                  <p:stCondLst>
                                    <p:cond delay="0"/>
                                  </p:stCondLst>
                                  <p:childTnLst>
                                    <p:set>
                                      <p:cBhvr>
                                        <p:cTn id="17" dur="1" fill="hold">
                                          <p:stCondLst>
                                            <p:cond delay="0"/>
                                          </p:stCondLst>
                                        </p:cTn>
                                        <p:tgtEl>
                                          <p:spTgt spid="109"/>
                                        </p:tgtEl>
                                        <p:attrNameLst>
                                          <p:attrName>style.visibility</p:attrName>
                                        </p:attrNameLst>
                                      </p:cBhvr>
                                      <p:to>
                                        <p:strVal val="visible"/>
                                      </p:to>
                                    </p:set>
                                    <p:animEffect transition="in" filter="wipe(up)">
                                      <p:cBhvr>
                                        <p:cTn id="18" dur="500"/>
                                        <p:tgtEl>
                                          <p:spTgt spid="109"/>
                                        </p:tgtEl>
                                      </p:cBhvr>
                                    </p:animEffect>
                                  </p:childTnLst>
                                </p:cTn>
                              </p:par>
                              <p:par>
                                <p:cTn id="19" presetID="22" presetClass="entr" presetSubtype="1" fill="hold" nodeType="with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wipe(up)">
                                      <p:cBhvr>
                                        <p:cTn id="21" dur="500"/>
                                        <p:tgtEl>
                                          <p:spTgt spid="5"/>
                                        </p:tgtEl>
                                      </p:cBhvr>
                                    </p:animEffect>
                                  </p:childTnLst>
                                </p:cTn>
                              </p:par>
                              <p:par>
                                <p:cTn id="22" presetID="22" presetClass="entr" presetSubtype="1" fill="hold" grpId="0" nodeType="withEffect">
                                  <p:stCondLst>
                                    <p:cond delay="0"/>
                                  </p:stCondLst>
                                  <p:childTnLst>
                                    <p:set>
                                      <p:cBhvr>
                                        <p:cTn id="23" dur="1" fill="hold">
                                          <p:stCondLst>
                                            <p:cond delay="0"/>
                                          </p:stCondLst>
                                        </p:cTn>
                                        <p:tgtEl>
                                          <p:spTgt spid="110"/>
                                        </p:tgtEl>
                                        <p:attrNameLst>
                                          <p:attrName>style.visibility</p:attrName>
                                        </p:attrNameLst>
                                      </p:cBhvr>
                                      <p:to>
                                        <p:strVal val="visible"/>
                                      </p:to>
                                    </p:set>
                                    <p:animEffect transition="in" filter="wipe(up)">
                                      <p:cBhvr>
                                        <p:cTn id="24" dur="500"/>
                                        <p:tgtEl>
                                          <p:spTgt spid="110"/>
                                        </p:tgtEl>
                                      </p:cBhvr>
                                    </p:animEffect>
                                  </p:childTnLst>
                                </p:cTn>
                              </p:par>
                              <p:par>
                                <p:cTn id="25" presetID="22" presetClass="entr" presetSubtype="1" fill="hold" nodeType="with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wipe(up)">
                                      <p:cBhvr>
                                        <p:cTn id="27" dur="500"/>
                                        <p:tgtEl>
                                          <p:spTgt spid="25"/>
                                        </p:tgtEl>
                                      </p:cBhvr>
                                    </p:animEffect>
                                  </p:childTnLst>
                                </p:cTn>
                              </p:par>
                            </p:childTnLst>
                          </p:cTn>
                        </p:par>
                        <p:par>
                          <p:cTn id="28" fill="hold">
                            <p:stCondLst>
                              <p:cond delay="500"/>
                            </p:stCondLst>
                            <p:childTnLst>
                              <p:par>
                                <p:cTn id="29" presetID="1" presetClass="entr" presetSubtype="0" fill="hold" grpId="0" nodeType="after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par>
                          <p:cTn id="31" fill="hold">
                            <p:stCondLst>
                              <p:cond delay="500"/>
                            </p:stCondLst>
                            <p:childTnLst>
                              <p:par>
                                <p:cTn id="32" presetID="1" presetClass="entr" presetSubtype="0" fill="hold" grpId="0" nodeType="afterEffect">
                                  <p:stCondLst>
                                    <p:cond delay="0"/>
                                  </p:stCondLst>
                                  <p:childTnLst>
                                    <p:set>
                                      <p:cBhvr>
                                        <p:cTn id="33" dur="1" fill="hold">
                                          <p:stCondLst>
                                            <p:cond delay="0"/>
                                          </p:stCondLst>
                                        </p:cTn>
                                        <p:tgtEl>
                                          <p:spTgt spid="23"/>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22" presetClass="entr" presetSubtype="1" fill="hold" nodeType="clickEffect">
                                  <p:stCondLst>
                                    <p:cond delay="0"/>
                                  </p:stCondLst>
                                  <p:childTnLst>
                                    <p:set>
                                      <p:cBhvr>
                                        <p:cTn id="37" dur="1" fill="hold">
                                          <p:stCondLst>
                                            <p:cond delay="0"/>
                                          </p:stCondLst>
                                        </p:cTn>
                                        <p:tgtEl>
                                          <p:spTgt spid="89"/>
                                        </p:tgtEl>
                                        <p:attrNameLst>
                                          <p:attrName>style.visibility</p:attrName>
                                        </p:attrNameLst>
                                      </p:cBhvr>
                                      <p:to>
                                        <p:strVal val="visible"/>
                                      </p:to>
                                    </p:set>
                                    <p:animEffect transition="in" filter="wipe(up)">
                                      <p:cBhvr>
                                        <p:cTn id="38" dur="500"/>
                                        <p:tgtEl>
                                          <p:spTgt spid="89"/>
                                        </p:tgtEl>
                                      </p:cBhvr>
                                    </p:animEffect>
                                  </p:childTnLst>
                                </p:cTn>
                              </p:par>
                              <p:par>
                                <p:cTn id="39" presetID="22" presetClass="entr" presetSubtype="1" fill="hold" nodeType="withEffect">
                                  <p:stCondLst>
                                    <p:cond delay="0"/>
                                  </p:stCondLst>
                                  <p:childTnLst>
                                    <p:set>
                                      <p:cBhvr>
                                        <p:cTn id="40" dur="1" fill="hold">
                                          <p:stCondLst>
                                            <p:cond delay="0"/>
                                          </p:stCondLst>
                                        </p:cTn>
                                        <p:tgtEl>
                                          <p:spTgt spid="95"/>
                                        </p:tgtEl>
                                        <p:attrNameLst>
                                          <p:attrName>style.visibility</p:attrName>
                                        </p:attrNameLst>
                                      </p:cBhvr>
                                      <p:to>
                                        <p:strVal val="visible"/>
                                      </p:to>
                                    </p:set>
                                    <p:animEffect transition="in" filter="wipe(up)">
                                      <p:cBhvr>
                                        <p:cTn id="41" dur="500"/>
                                        <p:tgtEl>
                                          <p:spTgt spid="95"/>
                                        </p:tgtEl>
                                      </p:cBhvr>
                                    </p:animEffect>
                                  </p:childTnLst>
                                </p:cTn>
                              </p:par>
                              <p:par>
                                <p:cTn id="42" presetID="22" presetClass="entr" presetSubtype="1" fill="hold" nodeType="withEffect">
                                  <p:stCondLst>
                                    <p:cond delay="0"/>
                                  </p:stCondLst>
                                  <p:childTnLst>
                                    <p:set>
                                      <p:cBhvr>
                                        <p:cTn id="43" dur="1" fill="hold">
                                          <p:stCondLst>
                                            <p:cond delay="0"/>
                                          </p:stCondLst>
                                        </p:cTn>
                                        <p:tgtEl>
                                          <p:spTgt spid="98"/>
                                        </p:tgtEl>
                                        <p:attrNameLst>
                                          <p:attrName>style.visibility</p:attrName>
                                        </p:attrNameLst>
                                      </p:cBhvr>
                                      <p:to>
                                        <p:strVal val="visible"/>
                                      </p:to>
                                    </p:set>
                                    <p:animEffect transition="in" filter="wipe(up)">
                                      <p:cBhvr>
                                        <p:cTn id="44" dur="500"/>
                                        <p:tgtEl>
                                          <p:spTgt spid="98"/>
                                        </p:tgtEl>
                                      </p:cBhvr>
                                    </p:animEffect>
                                  </p:childTnLst>
                                </p:cTn>
                              </p:par>
                              <p:par>
                                <p:cTn id="45" presetID="22" presetClass="entr" presetSubtype="1" fill="hold" nodeType="withEffect">
                                  <p:stCondLst>
                                    <p:cond delay="0"/>
                                  </p:stCondLst>
                                  <p:childTnLst>
                                    <p:set>
                                      <p:cBhvr>
                                        <p:cTn id="46" dur="1" fill="hold">
                                          <p:stCondLst>
                                            <p:cond delay="0"/>
                                          </p:stCondLst>
                                        </p:cTn>
                                        <p:tgtEl>
                                          <p:spTgt spid="99"/>
                                        </p:tgtEl>
                                        <p:attrNameLst>
                                          <p:attrName>style.visibility</p:attrName>
                                        </p:attrNameLst>
                                      </p:cBhvr>
                                      <p:to>
                                        <p:strVal val="visible"/>
                                      </p:to>
                                    </p:set>
                                    <p:animEffect transition="in" filter="wipe(up)">
                                      <p:cBhvr>
                                        <p:cTn id="47" dur="500"/>
                                        <p:tgtEl>
                                          <p:spTgt spid="99"/>
                                        </p:tgtEl>
                                      </p:cBhvr>
                                    </p:animEffect>
                                  </p:childTnLst>
                                </p:cTn>
                              </p:par>
                              <p:par>
                                <p:cTn id="48" presetID="22" presetClass="entr" presetSubtype="1" fill="hold" grpId="0" nodeType="withEffect">
                                  <p:stCondLst>
                                    <p:cond delay="0"/>
                                  </p:stCondLst>
                                  <p:childTnLst>
                                    <p:set>
                                      <p:cBhvr>
                                        <p:cTn id="49" dur="1" fill="hold">
                                          <p:stCondLst>
                                            <p:cond delay="0"/>
                                          </p:stCondLst>
                                        </p:cTn>
                                        <p:tgtEl>
                                          <p:spTgt spid="105"/>
                                        </p:tgtEl>
                                        <p:attrNameLst>
                                          <p:attrName>style.visibility</p:attrName>
                                        </p:attrNameLst>
                                      </p:cBhvr>
                                      <p:to>
                                        <p:strVal val="visible"/>
                                      </p:to>
                                    </p:set>
                                    <p:animEffect transition="in" filter="wipe(up)">
                                      <p:cBhvr>
                                        <p:cTn id="50" dur="500"/>
                                        <p:tgtEl>
                                          <p:spTgt spid="105"/>
                                        </p:tgtEl>
                                      </p:cBhvr>
                                    </p:animEffect>
                                  </p:childTnLst>
                                </p:cTn>
                              </p:par>
                              <p:par>
                                <p:cTn id="51" presetID="22" presetClass="entr" presetSubtype="1" fill="hold" grpId="0" nodeType="withEffect">
                                  <p:stCondLst>
                                    <p:cond delay="0"/>
                                  </p:stCondLst>
                                  <p:childTnLst>
                                    <p:set>
                                      <p:cBhvr>
                                        <p:cTn id="52" dur="1" fill="hold">
                                          <p:stCondLst>
                                            <p:cond delay="0"/>
                                          </p:stCondLst>
                                        </p:cTn>
                                        <p:tgtEl>
                                          <p:spTgt spid="106"/>
                                        </p:tgtEl>
                                        <p:attrNameLst>
                                          <p:attrName>style.visibility</p:attrName>
                                        </p:attrNameLst>
                                      </p:cBhvr>
                                      <p:to>
                                        <p:strVal val="visible"/>
                                      </p:to>
                                    </p:set>
                                    <p:animEffect transition="in" filter="wipe(up)">
                                      <p:cBhvr>
                                        <p:cTn id="53" dur="500"/>
                                        <p:tgtEl>
                                          <p:spTgt spid="106"/>
                                        </p:tgtEl>
                                      </p:cBhvr>
                                    </p:animEffect>
                                  </p:childTnLst>
                                </p:cTn>
                              </p:par>
                              <p:par>
                                <p:cTn id="54" presetID="22" presetClass="entr" presetSubtype="1" fill="hold" grpId="0" nodeType="withEffect">
                                  <p:stCondLst>
                                    <p:cond delay="0"/>
                                  </p:stCondLst>
                                  <p:childTnLst>
                                    <p:set>
                                      <p:cBhvr>
                                        <p:cTn id="55" dur="1" fill="hold">
                                          <p:stCondLst>
                                            <p:cond delay="0"/>
                                          </p:stCondLst>
                                        </p:cTn>
                                        <p:tgtEl>
                                          <p:spTgt spid="107"/>
                                        </p:tgtEl>
                                        <p:attrNameLst>
                                          <p:attrName>style.visibility</p:attrName>
                                        </p:attrNameLst>
                                      </p:cBhvr>
                                      <p:to>
                                        <p:strVal val="visible"/>
                                      </p:to>
                                    </p:set>
                                    <p:animEffect transition="in" filter="wipe(up)">
                                      <p:cBhvr>
                                        <p:cTn id="56" dur="500"/>
                                        <p:tgtEl>
                                          <p:spTgt spid="107"/>
                                        </p:tgtEl>
                                      </p:cBhvr>
                                    </p:animEffect>
                                  </p:childTnLst>
                                </p:cTn>
                              </p:par>
                              <p:par>
                                <p:cTn id="57" presetID="22" presetClass="entr" presetSubtype="1" fill="hold" grpId="0" nodeType="withEffect">
                                  <p:stCondLst>
                                    <p:cond delay="0"/>
                                  </p:stCondLst>
                                  <p:childTnLst>
                                    <p:set>
                                      <p:cBhvr>
                                        <p:cTn id="58" dur="1" fill="hold">
                                          <p:stCondLst>
                                            <p:cond delay="0"/>
                                          </p:stCondLst>
                                        </p:cTn>
                                        <p:tgtEl>
                                          <p:spTgt spid="108"/>
                                        </p:tgtEl>
                                        <p:attrNameLst>
                                          <p:attrName>style.visibility</p:attrName>
                                        </p:attrNameLst>
                                      </p:cBhvr>
                                      <p:to>
                                        <p:strVal val="visible"/>
                                      </p:to>
                                    </p:set>
                                    <p:animEffect transition="in" filter="wipe(up)">
                                      <p:cBhvr>
                                        <p:cTn id="59" dur="500"/>
                                        <p:tgtEl>
                                          <p:spTgt spid="108"/>
                                        </p:tgtEl>
                                      </p:cBhvr>
                                    </p:animEffec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grpId="0" nodeType="clickEffect">
                                  <p:stCondLst>
                                    <p:cond delay="0"/>
                                  </p:stCondLst>
                                  <p:childTnLst>
                                    <p:set>
                                      <p:cBhvr>
                                        <p:cTn id="63" dur="1" fill="hold">
                                          <p:stCondLst>
                                            <p:cond delay="0"/>
                                          </p:stCondLst>
                                        </p:cTn>
                                        <p:tgtEl>
                                          <p:spTgt spid="42"/>
                                        </p:tgtEl>
                                        <p:attrNameLst>
                                          <p:attrName>style.visibility</p:attrName>
                                        </p:attrNameLst>
                                      </p:cBhvr>
                                      <p:to>
                                        <p:strVal val="visible"/>
                                      </p:to>
                                    </p:set>
                                  </p:childTnLst>
                                </p:cTn>
                              </p:par>
                              <p:par>
                                <p:cTn id="64" presetID="1" presetClass="entr" presetSubtype="0" fill="hold" grpId="0" nodeType="withEffect">
                                  <p:stCondLst>
                                    <p:cond delay="0"/>
                                  </p:stCondLst>
                                  <p:childTnLst>
                                    <p:set>
                                      <p:cBhvr>
                                        <p:cTn id="65" dur="1" fill="hold">
                                          <p:stCondLst>
                                            <p:cond delay="0"/>
                                          </p:stCondLst>
                                        </p:cTn>
                                        <p:tgtEl>
                                          <p:spTgt spid="70"/>
                                        </p:tgtEl>
                                        <p:attrNameLst>
                                          <p:attrName>style.visibility</p:attrName>
                                        </p:attrNameLst>
                                      </p:cBhvr>
                                      <p:to>
                                        <p:strVal val="visible"/>
                                      </p:to>
                                    </p:set>
                                  </p:childTnLst>
                                </p:cTn>
                              </p:par>
                              <p:par>
                                <p:cTn id="66" presetID="1" presetClass="entr" presetSubtype="0" fill="hold" grpId="0" nodeType="withEffect">
                                  <p:stCondLst>
                                    <p:cond delay="0"/>
                                  </p:stCondLst>
                                  <p:childTnLst>
                                    <p:set>
                                      <p:cBhvr>
                                        <p:cTn id="67" dur="1" fill="hold">
                                          <p:stCondLst>
                                            <p:cond delay="0"/>
                                          </p:stCondLst>
                                        </p:cTn>
                                        <p:tgtEl>
                                          <p:spTgt spid="77"/>
                                        </p:tgtEl>
                                        <p:attrNameLst>
                                          <p:attrName>style.visibility</p:attrName>
                                        </p:attrNameLst>
                                      </p:cBhvr>
                                      <p:to>
                                        <p:strVal val="visible"/>
                                      </p:to>
                                    </p:set>
                                  </p:childTnLst>
                                </p:cTn>
                              </p:par>
                              <p:par>
                                <p:cTn id="68" presetID="1" presetClass="entr" presetSubtype="0" fill="hold" grpId="0" nodeType="withEffect">
                                  <p:stCondLst>
                                    <p:cond delay="0"/>
                                  </p:stCondLst>
                                  <p:childTnLst>
                                    <p:set>
                                      <p:cBhvr>
                                        <p:cTn id="69" dur="1" fill="hold">
                                          <p:stCondLst>
                                            <p:cond delay="0"/>
                                          </p:stCondLst>
                                        </p:cTn>
                                        <p:tgtEl>
                                          <p:spTgt spid="84"/>
                                        </p:tgtEl>
                                        <p:attrNameLst>
                                          <p:attrName>style.visibility</p:attrName>
                                        </p:attrNameLst>
                                      </p:cBhvr>
                                      <p:to>
                                        <p:strVal val="visible"/>
                                      </p:to>
                                    </p:set>
                                  </p:childTnLst>
                                </p:cTn>
                              </p:par>
                            </p:childTnLst>
                          </p:cTn>
                        </p:par>
                      </p:childTnLst>
                    </p:cTn>
                  </p:par>
                  <p:par>
                    <p:cTn id="70" fill="hold">
                      <p:stCondLst>
                        <p:cond delay="indefinite"/>
                      </p:stCondLst>
                      <p:childTnLst>
                        <p:par>
                          <p:cTn id="71" fill="hold">
                            <p:stCondLst>
                              <p:cond delay="0"/>
                            </p:stCondLst>
                            <p:childTnLst>
                              <p:par>
                                <p:cTn id="72" presetID="22" presetClass="entr" presetSubtype="1" fill="hold" nodeType="clickEffect">
                                  <p:stCondLst>
                                    <p:cond delay="0"/>
                                  </p:stCondLst>
                                  <p:childTnLst>
                                    <p:set>
                                      <p:cBhvr>
                                        <p:cTn id="73" dur="1" fill="hold">
                                          <p:stCondLst>
                                            <p:cond delay="0"/>
                                          </p:stCondLst>
                                        </p:cTn>
                                        <p:tgtEl>
                                          <p:spTgt spid="46"/>
                                        </p:tgtEl>
                                        <p:attrNameLst>
                                          <p:attrName>style.visibility</p:attrName>
                                        </p:attrNameLst>
                                      </p:cBhvr>
                                      <p:to>
                                        <p:strVal val="visible"/>
                                      </p:to>
                                    </p:set>
                                    <p:animEffect transition="in" filter="wipe(up)">
                                      <p:cBhvr>
                                        <p:cTn id="74" dur="500"/>
                                        <p:tgtEl>
                                          <p:spTgt spid="46"/>
                                        </p:tgtEl>
                                      </p:cBhvr>
                                    </p:animEffect>
                                  </p:childTnLst>
                                </p:cTn>
                              </p:par>
                              <p:par>
                                <p:cTn id="75" presetID="22" presetClass="entr" presetSubtype="1" fill="hold" nodeType="withEffect">
                                  <p:stCondLst>
                                    <p:cond delay="0"/>
                                  </p:stCondLst>
                                  <p:childTnLst>
                                    <p:set>
                                      <p:cBhvr>
                                        <p:cTn id="76" dur="1" fill="hold">
                                          <p:stCondLst>
                                            <p:cond delay="0"/>
                                          </p:stCondLst>
                                        </p:cTn>
                                        <p:tgtEl>
                                          <p:spTgt spid="49"/>
                                        </p:tgtEl>
                                        <p:attrNameLst>
                                          <p:attrName>style.visibility</p:attrName>
                                        </p:attrNameLst>
                                      </p:cBhvr>
                                      <p:to>
                                        <p:strVal val="visible"/>
                                      </p:to>
                                    </p:set>
                                    <p:animEffect transition="in" filter="wipe(up)">
                                      <p:cBhvr>
                                        <p:cTn id="77" dur="500"/>
                                        <p:tgtEl>
                                          <p:spTgt spid="49"/>
                                        </p:tgtEl>
                                      </p:cBhvr>
                                    </p:animEffect>
                                  </p:childTnLst>
                                </p:cTn>
                              </p:par>
                              <p:par>
                                <p:cTn id="78" presetID="22" presetClass="entr" presetSubtype="1" fill="hold" grpId="0" nodeType="withEffect">
                                  <p:stCondLst>
                                    <p:cond delay="0"/>
                                  </p:stCondLst>
                                  <p:childTnLst>
                                    <p:set>
                                      <p:cBhvr>
                                        <p:cTn id="79" dur="1" fill="hold">
                                          <p:stCondLst>
                                            <p:cond delay="0"/>
                                          </p:stCondLst>
                                        </p:cTn>
                                        <p:tgtEl>
                                          <p:spTgt spid="66"/>
                                        </p:tgtEl>
                                        <p:attrNameLst>
                                          <p:attrName>style.visibility</p:attrName>
                                        </p:attrNameLst>
                                      </p:cBhvr>
                                      <p:to>
                                        <p:strVal val="visible"/>
                                      </p:to>
                                    </p:set>
                                    <p:animEffect transition="in" filter="wipe(up)">
                                      <p:cBhvr>
                                        <p:cTn id="80" dur="500"/>
                                        <p:tgtEl>
                                          <p:spTgt spid="66"/>
                                        </p:tgtEl>
                                      </p:cBhvr>
                                    </p:animEffect>
                                  </p:childTnLst>
                                </p:cTn>
                              </p:par>
                              <p:par>
                                <p:cTn id="81" presetID="22" presetClass="entr" presetSubtype="1" fill="hold" grpId="0" nodeType="withEffect">
                                  <p:stCondLst>
                                    <p:cond delay="0"/>
                                  </p:stCondLst>
                                  <p:childTnLst>
                                    <p:set>
                                      <p:cBhvr>
                                        <p:cTn id="82" dur="1" fill="hold">
                                          <p:stCondLst>
                                            <p:cond delay="0"/>
                                          </p:stCondLst>
                                        </p:cTn>
                                        <p:tgtEl>
                                          <p:spTgt spid="67"/>
                                        </p:tgtEl>
                                        <p:attrNameLst>
                                          <p:attrName>style.visibility</p:attrName>
                                        </p:attrNameLst>
                                      </p:cBhvr>
                                      <p:to>
                                        <p:strVal val="visible"/>
                                      </p:to>
                                    </p:set>
                                    <p:animEffect transition="in" filter="wipe(up)">
                                      <p:cBhvr>
                                        <p:cTn id="83" dur="500"/>
                                        <p:tgtEl>
                                          <p:spTgt spid="67"/>
                                        </p:tgtEl>
                                      </p:cBhvr>
                                    </p:animEffect>
                                  </p:childTnLst>
                                </p:cTn>
                              </p:par>
                              <p:par>
                                <p:cTn id="84" presetID="22" presetClass="entr" presetSubtype="1" fill="hold" nodeType="withEffect">
                                  <p:stCondLst>
                                    <p:cond delay="0"/>
                                  </p:stCondLst>
                                  <p:childTnLst>
                                    <p:set>
                                      <p:cBhvr>
                                        <p:cTn id="85" dur="1" fill="hold">
                                          <p:stCondLst>
                                            <p:cond delay="0"/>
                                          </p:stCondLst>
                                        </p:cTn>
                                        <p:tgtEl>
                                          <p:spTgt spid="71"/>
                                        </p:tgtEl>
                                        <p:attrNameLst>
                                          <p:attrName>style.visibility</p:attrName>
                                        </p:attrNameLst>
                                      </p:cBhvr>
                                      <p:to>
                                        <p:strVal val="visible"/>
                                      </p:to>
                                    </p:set>
                                    <p:animEffect transition="in" filter="wipe(up)">
                                      <p:cBhvr>
                                        <p:cTn id="86" dur="500"/>
                                        <p:tgtEl>
                                          <p:spTgt spid="71"/>
                                        </p:tgtEl>
                                      </p:cBhvr>
                                    </p:animEffect>
                                  </p:childTnLst>
                                </p:cTn>
                              </p:par>
                              <p:par>
                                <p:cTn id="87" presetID="22" presetClass="entr" presetSubtype="1" fill="hold" nodeType="withEffect">
                                  <p:stCondLst>
                                    <p:cond delay="0"/>
                                  </p:stCondLst>
                                  <p:childTnLst>
                                    <p:set>
                                      <p:cBhvr>
                                        <p:cTn id="88" dur="1" fill="hold">
                                          <p:stCondLst>
                                            <p:cond delay="0"/>
                                          </p:stCondLst>
                                        </p:cTn>
                                        <p:tgtEl>
                                          <p:spTgt spid="72"/>
                                        </p:tgtEl>
                                        <p:attrNameLst>
                                          <p:attrName>style.visibility</p:attrName>
                                        </p:attrNameLst>
                                      </p:cBhvr>
                                      <p:to>
                                        <p:strVal val="visible"/>
                                      </p:to>
                                    </p:set>
                                    <p:animEffect transition="in" filter="wipe(up)">
                                      <p:cBhvr>
                                        <p:cTn id="89" dur="500"/>
                                        <p:tgtEl>
                                          <p:spTgt spid="72"/>
                                        </p:tgtEl>
                                      </p:cBhvr>
                                    </p:animEffect>
                                  </p:childTnLst>
                                </p:cTn>
                              </p:par>
                              <p:par>
                                <p:cTn id="90" presetID="22" presetClass="entr" presetSubtype="1" fill="hold" grpId="0" nodeType="withEffect">
                                  <p:stCondLst>
                                    <p:cond delay="0"/>
                                  </p:stCondLst>
                                  <p:childTnLst>
                                    <p:set>
                                      <p:cBhvr>
                                        <p:cTn id="91" dur="1" fill="hold">
                                          <p:stCondLst>
                                            <p:cond delay="0"/>
                                          </p:stCondLst>
                                        </p:cTn>
                                        <p:tgtEl>
                                          <p:spTgt spid="73"/>
                                        </p:tgtEl>
                                        <p:attrNameLst>
                                          <p:attrName>style.visibility</p:attrName>
                                        </p:attrNameLst>
                                      </p:cBhvr>
                                      <p:to>
                                        <p:strVal val="visible"/>
                                      </p:to>
                                    </p:set>
                                    <p:animEffect transition="in" filter="wipe(up)">
                                      <p:cBhvr>
                                        <p:cTn id="92" dur="500"/>
                                        <p:tgtEl>
                                          <p:spTgt spid="73"/>
                                        </p:tgtEl>
                                      </p:cBhvr>
                                    </p:animEffect>
                                  </p:childTnLst>
                                </p:cTn>
                              </p:par>
                              <p:par>
                                <p:cTn id="93" presetID="22" presetClass="entr" presetSubtype="1" fill="hold" grpId="0" nodeType="withEffect">
                                  <p:stCondLst>
                                    <p:cond delay="0"/>
                                  </p:stCondLst>
                                  <p:childTnLst>
                                    <p:set>
                                      <p:cBhvr>
                                        <p:cTn id="94" dur="1" fill="hold">
                                          <p:stCondLst>
                                            <p:cond delay="0"/>
                                          </p:stCondLst>
                                        </p:cTn>
                                        <p:tgtEl>
                                          <p:spTgt spid="74"/>
                                        </p:tgtEl>
                                        <p:attrNameLst>
                                          <p:attrName>style.visibility</p:attrName>
                                        </p:attrNameLst>
                                      </p:cBhvr>
                                      <p:to>
                                        <p:strVal val="visible"/>
                                      </p:to>
                                    </p:set>
                                    <p:animEffect transition="in" filter="wipe(up)">
                                      <p:cBhvr>
                                        <p:cTn id="95" dur="500"/>
                                        <p:tgtEl>
                                          <p:spTgt spid="74"/>
                                        </p:tgtEl>
                                      </p:cBhvr>
                                    </p:animEffect>
                                  </p:childTnLst>
                                </p:cTn>
                              </p:par>
                              <p:par>
                                <p:cTn id="96" presetID="22" presetClass="entr" presetSubtype="1" fill="hold" nodeType="withEffect">
                                  <p:stCondLst>
                                    <p:cond delay="0"/>
                                  </p:stCondLst>
                                  <p:childTnLst>
                                    <p:set>
                                      <p:cBhvr>
                                        <p:cTn id="97" dur="1" fill="hold">
                                          <p:stCondLst>
                                            <p:cond delay="0"/>
                                          </p:stCondLst>
                                        </p:cTn>
                                        <p:tgtEl>
                                          <p:spTgt spid="78"/>
                                        </p:tgtEl>
                                        <p:attrNameLst>
                                          <p:attrName>style.visibility</p:attrName>
                                        </p:attrNameLst>
                                      </p:cBhvr>
                                      <p:to>
                                        <p:strVal val="visible"/>
                                      </p:to>
                                    </p:set>
                                    <p:animEffect transition="in" filter="wipe(up)">
                                      <p:cBhvr>
                                        <p:cTn id="98" dur="500"/>
                                        <p:tgtEl>
                                          <p:spTgt spid="78"/>
                                        </p:tgtEl>
                                      </p:cBhvr>
                                    </p:animEffect>
                                  </p:childTnLst>
                                </p:cTn>
                              </p:par>
                              <p:par>
                                <p:cTn id="99" presetID="22" presetClass="entr" presetSubtype="1" fill="hold" nodeType="withEffect">
                                  <p:stCondLst>
                                    <p:cond delay="0"/>
                                  </p:stCondLst>
                                  <p:childTnLst>
                                    <p:set>
                                      <p:cBhvr>
                                        <p:cTn id="100" dur="1" fill="hold">
                                          <p:stCondLst>
                                            <p:cond delay="0"/>
                                          </p:stCondLst>
                                        </p:cTn>
                                        <p:tgtEl>
                                          <p:spTgt spid="79"/>
                                        </p:tgtEl>
                                        <p:attrNameLst>
                                          <p:attrName>style.visibility</p:attrName>
                                        </p:attrNameLst>
                                      </p:cBhvr>
                                      <p:to>
                                        <p:strVal val="visible"/>
                                      </p:to>
                                    </p:set>
                                    <p:animEffect transition="in" filter="wipe(up)">
                                      <p:cBhvr>
                                        <p:cTn id="101" dur="500"/>
                                        <p:tgtEl>
                                          <p:spTgt spid="79"/>
                                        </p:tgtEl>
                                      </p:cBhvr>
                                    </p:animEffect>
                                  </p:childTnLst>
                                </p:cTn>
                              </p:par>
                              <p:par>
                                <p:cTn id="102" presetID="22" presetClass="entr" presetSubtype="1" fill="hold" grpId="0" nodeType="withEffect">
                                  <p:stCondLst>
                                    <p:cond delay="0"/>
                                  </p:stCondLst>
                                  <p:childTnLst>
                                    <p:set>
                                      <p:cBhvr>
                                        <p:cTn id="103" dur="1" fill="hold">
                                          <p:stCondLst>
                                            <p:cond delay="0"/>
                                          </p:stCondLst>
                                        </p:cTn>
                                        <p:tgtEl>
                                          <p:spTgt spid="80"/>
                                        </p:tgtEl>
                                        <p:attrNameLst>
                                          <p:attrName>style.visibility</p:attrName>
                                        </p:attrNameLst>
                                      </p:cBhvr>
                                      <p:to>
                                        <p:strVal val="visible"/>
                                      </p:to>
                                    </p:set>
                                    <p:animEffect transition="in" filter="wipe(up)">
                                      <p:cBhvr>
                                        <p:cTn id="104" dur="500"/>
                                        <p:tgtEl>
                                          <p:spTgt spid="80"/>
                                        </p:tgtEl>
                                      </p:cBhvr>
                                    </p:animEffect>
                                  </p:childTnLst>
                                </p:cTn>
                              </p:par>
                              <p:par>
                                <p:cTn id="105" presetID="22" presetClass="entr" presetSubtype="1" fill="hold" grpId="0" nodeType="withEffect">
                                  <p:stCondLst>
                                    <p:cond delay="0"/>
                                  </p:stCondLst>
                                  <p:childTnLst>
                                    <p:set>
                                      <p:cBhvr>
                                        <p:cTn id="106" dur="1" fill="hold">
                                          <p:stCondLst>
                                            <p:cond delay="0"/>
                                          </p:stCondLst>
                                        </p:cTn>
                                        <p:tgtEl>
                                          <p:spTgt spid="81"/>
                                        </p:tgtEl>
                                        <p:attrNameLst>
                                          <p:attrName>style.visibility</p:attrName>
                                        </p:attrNameLst>
                                      </p:cBhvr>
                                      <p:to>
                                        <p:strVal val="visible"/>
                                      </p:to>
                                    </p:set>
                                    <p:animEffect transition="in" filter="wipe(up)">
                                      <p:cBhvr>
                                        <p:cTn id="107" dur="500"/>
                                        <p:tgtEl>
                                          <p:spTgt spid="81"/>
                                        </p:tgtEl>
                                      </p:cBhvr>
                                    </p:animEffect>
                                  </p:childTnLst>
                                </p:cTn>
                              </p:par>
                              <p:par>
                                <p:cTn id="108" presetID="22" presetClass="entr" presetSubtype="1" fill="hold" nodeType="withEffect">
                                  <p:stCondLst>
                                    <p:cond delay="0"/>
                                  </p:stCondLst>
                                  <p:childTnLst>
                                    <p:set>
                                      <p:cBhvr>
                                        <p:cTn id="109" dur="1" fill="hold">
                                          <p:stCondLst>
                                            <p:cond delay="0"/>
                                          </p:stCondLst>
                                        </p:cTn>
                                        <p:tgtEl>
                                          <p:spTgt spid="85"/>
                                        </p:tgtEl>
                                        <p:attrNameLst>
                                          <p:attrName>style.visibility</p:attrName>
                                        </p:attrNameLst>
                                      </p:cBhvr>
                                      <p:to>
                                        <p:strVal val="visible"/>
                                      </p:to>
                                    </p:set>
                                    <p:animEffect transition="in" filter="wipe(up)">
                                      <p:cBhvr>
                                        <p:cTn id="110" dur="500"/>
                                        <p:tgtEl>
                                          <p:spTgt spid="85"/>
                                        </p:tgtEl>
                                      </p:cBhvr>
                                    </p:animEffect>
                                  </p:childTnLst>
                                </p:cTn>
                              </p:par>
                              <p:par>
                                <p:cTn id="111" presetID="22" presetClass="entr" presetSubtype="1" fill="hold" nodeType="withEffect">
                                  <p:stCondLst>
                                    <p:cond delay="0"/>
                                  </p:stCondLst>
                                  <p:childTnLst>
                                    <p:set>
                                      <p:cBhvr>
                                        <p:cTn id="112" dur="1" fill="hold">
                                          <p:stCondLst>
                                            <p:cond delay="0"/>
                                          </p:stCondLst>
                                        </p:cTn>
                                        <p:tgtEl>
                                          <p:spTgt spid="86"/>
                                        </p:tgtEl>
                                        <p:attrNameLst>
                                          <p:attrName>style.visibility</p:attrName>
                                        </p:attrNameLst>
                                      </p:cBhvr>
                                      <p:to>
                                        <p:strVal val="visible"/>
                                      </p:to>
                                    </p:set>
                                    <p:animEffect transition="in" filter="wipe(up)">
                                      <p:cBhvr>
                                        <p:cTn id="113" dur="500"/>
                                        <p:tgtEl>
                                          <p:spTgt spid="86"/>
                                        </p:tgtEl>
                                      </p:cBhvr>
                                    </p:animEffect>
                                  </p:childTnLst>
                                </p:cTn>
                              </p:par>
                              <p:par>
                                <p:cTn id="114" presetID="22" presetClass="entr" presetSubtype="1" fill="hold" grpId="0" nodeType="withEffect">
                                  <p:stCondLst>
                                    <p:cond delay="0"/>
                                  </p:stCondLst>
                                  <p:childTnLst>
                                    <p:set>
                                      <p:cBhvr>
                                        <p:cTn id="115" dur="1" fill="hold">
                                          <p:stCondLst>
                                            <p:cond delay="0"/>
                                          </p:stCondLst>
                                        </p:cTn>
                                        <p:tgtEl>
                                          <p:spTgt spid="87"/>
                                        </p:tgtEl>
                                        <p:attrNameLst>
                                          <p:attrName>style.visibility</p:attrName>
                                        </p:attrNameLst>
                                      </p:cBhvr>
                                      <p:to>
                                        <p:strVal val="visible"/>
                                      </p:to>
                                    </p:set>
                                    <p:animEffect transition="in" filter="wipe(up)">
                                      <p:cBhvr>
                                        <p:cTn id="116" dur="500"/>
                                        <p:tgtEl>
                                          <p:spTgt spid="87"/>
                                        </p:tgtEl>
                                      </p:cBhvr>
                                    </p:animEffect>
                                  </p:childTnLst>
                                </p:cTn>
                              </p:par>
                              <p:par>
                                <p:cTn id="117" presetID="22" presetClass="entr" presetSubtype="1" fill="hold" grpId="0" nodeType="withEffect">
                                  <p:stCondLst>
                                    <p:cond delay="0"/>
                                  </p:stCondLst>
                                  <p:childTnLst>
                                    <p:set>
                                      <p:cBhvr>
                                        <p:cTn id="118" dur="1" fill="hold">
                                          <p:stCondLst>
                                            <p:cond delay="0"/>
                                          </p:stCondLst>
                                        </p:cTn>
                                        <p:tgtEl>
                                          <p:spTgt spid="88"/>
                                        </p:tgtEl>
                                        <p:attrNameLst>
                                          <p:attrName>style.visibility</p:attrName>
                                        </p:attrNameLst>
                                      </p:cBhvr>
                                      <p:to>
                                        <p:strVal val="visible"/>
                                      </p:to>
                                    </p:set>
                                    <p:animEffect transition="in" filter="wipe(up)">
                                      <p:cBhvr>
                                        <p:cTn id="119" dur="500"/>
                                        <p:tgtEl>
                                          <p:spTgt spid="88"/>
                                        </p:tgtEl>
                                      </p:cBhvr>
                                    </p:animEffect>
                                  </p:childTnLst>
                                </p:cTn>
                              </p:par>
                            </p:childTnLst>
                          </p:cTn>
                        </p:par>
                      </p:childTnLst>
                    </p:cTn>
                  </p:par>
                  <p:par>
                    <p:cTn id="120" fill="hold">
                      <p:stCondLst>
                        <p:cond delay="indefinite"/>
                      </p:stCondLst>
                      <p:childTnLst>
                        <p:par>
                          <p:cTn id="121" fill="hold">
                            <p:stCondLst>
                              <p:cond delay="0"/>
                            </p:stCondLst>
                            <p:childTnLst>
                              <p:par>
                                <p:cTn id="122" presetID="42" presetClass="entr" presetSubtype="0" fill="hold" grpId="0" nodeType="clickEffect">
                                  <p:stCondLst>
                                    <p:cond delay="0"/>
                                  </p:stCondLst>
                                  <p:childTnLst>
                                    <p:set>
                                      <p:cBhvr>
                                        <p:cTn id="123" dur="1" fill="hold">
                                          <p:stCondLst>
                                            <p:cond delay="0"/>
                                          </p:stCondLst>
                                        </p:cTn>
                                        <p:tgtEl>
                                          <p:spTgt spid="31"/>
                                        </p:tgtEl>
                                        <p:attrNameLst>
                                          <p:attrName>style.visibility</p:attrName>
                                        </p:attrNameLst>
                                      </p:cBhvr>
                                      <p:to>
                                        <p:strVal val="visible"/>
                                      </p:to>
                                    </p:set>
                                    <p:animEffect transition="in" filter="fade">
                                      <p:cBhvr>
                                        <p:cTn id="124" dur="1000"/>
                                        <p:tgtEl>
                                          <p:spTgt spid="31"/>
                                        </p:tgtEl>
                                      </p:cBhvr>
                                    </p:animEffect>
                                    <p:anim calcmode="lin" valueType="num">
                                      <p:cBhvr>
                                        <p:cTn id="125" dur="1000" fill="hold"/>
                                        <p:tgtEl>
                                          <p:spTgt spid="31"/>
                                        </p:tgtEl>
                                        <p:attrNameLst>
                                          <p:attrName>ppt_x</p:attrName>
                                        </p:attrNameLst>
                                      </p:cBhvr>
                                      <p:tavLst>
                                        <p:tav tm="0">
                                          <p:val>
                                            <p:strVal val="#ppt_x"/>
                                          </p:val>
                                        </p:tav>
                                        <p:tav tm="100000">
                                          <p:val>
                                            <p:strVal val="#ppt_x"/>
                                          </p:val>
                                        </p:tav>
                                      </p:tavLst>
                                    </p:anim>
                                    <p:anim calcmode="lin" valueType="num">
                                      <p:cBhvr>
                                        <p:cTn id="126" dur="1000" fill="hold"/>
                                        <p:tgtEl>
                                          <p:spTgt spid="31"/>
                                        </p:tgtEl>
                                        <p:attrNameLst>
                                          <p:attrName>ppt_y</p:attrName>
                                        </p:attrNameLst>
                                      </p:cBhvr>
                                      <p:tavLst>
                                        <p:tav tm="0">
                                          <p:val>
                                            <p:strVal val="#ppt_y+.1"/>
                                          </p:val>
                                        </p:tav>
                                        <p:tav tm="100000">
                                          <p:val>
                                            <p:strVal val="#ppt_y"/>
                                          </p:val>
                                        </p:tav>
                                      </p:tavLst>
                                    </p:anim>
                                  </p:childTnLst>
                                </p:cTn>
                              </p:par>
                              <p:par>
                                <p:cTn id="127" presetID="42" presetClass="entr" presetSubtype="0" fill="hold" grpId="0" nodeType="withEffect">
                                  <p:stCondLst>
                                    <p:cond delay="0"/>
                                  </p:stCondLst>
                                  <p:childTnLst>
                                    <p:set>
                                      <p:cBhvr>
                                        <p:cTn id="128" dur="1" fill="hold">
                                          <p:stCondLst>
                                            <p:cond delay="0"/>
                                          </p:stCondLst>
                                        </p:cTn>
                                        <p:tgtEl>
                                          <p:spTgt spid="33"/>
                                        </p:tgtEl>
                                        <p:attrNameLst>
                                          <p:attrName>style.visibility</p:attrName>
                                        </p:attrNameLst>
                                      </p:cBhvr>
                                      <p:to>
                                        <p:strVal val="visible"/>
                                      </p:to>
                                    </p:set>
                                    <p:animEffect transition="in" filter="fade">
                                      <p:cBhvr>
                                        <p:cTn id="129" dur="1000"/>
                                        <p:tgtEl>
                                          <p:spTgt spid="33"/>
                                        </p:tgtEl>
                                      </p:cBhvr>
                                    </p:animEffect>
                                    <p:anim calcmode="lin" valueType="num">
                                      <p:cBhvr>
                                        <p:cTn id="130" dur="1000" fill="hold"/>
                                        <p:tgtEl>
                                          <p:spTgt spid="33"/>
                                        </p:tgtEl>
                                        <p:attrNameLst>
                                          <p:attrName>ppt_x</p:attrName>
                                        </p:attrNameLst>
                                      </p:cBhvr>
                                      <p:tavLst>
                                        <p:tav tm="0">
                                          <p:val>
                                            <p:strVal val="#ppt_x"/>
                                          </p:val>
                                        </p:tav>
                                        <p:tav tm="100000">
                                          <p:val>
                                            <p:strVal val="#ppt_x"/>
                                          </p:val>
                                        </p:tav>
                                      </p:tavLst>
                                    </p:anim>
                                    <p:anim calcmode="lin" valueType="num">
                                      <p:cBhvr>
                                        <p:cTn id="131" dur="1000" fill="hold"/>
                                        <p:tgtEl>
                                          <p:spTgt spid="33"/>
                                        </p:tgtEl>
                                        <p:attrNameLst>
                                          <p:attrName>ppt_y</p:attrName>
                                        </p:attrNameLst>
                                      </p:cBhvr>
                                      <p:tavLst>
                                        <p:tav tm="0">
                                          <p:val>
                                            <p:strVal val="#ppt_y+.1"/>
                                          </p:val>
                                        </p:tav>
                                        <p:tav tm="100000">
                                          <p:val>
                                            <p:strVal val="#ppt_y"/>
                                          </p:val>
                                        </p:tav>
                                      </p:tavLst>
                                    </p:anim>
                                  </p:childTnLst>
                                </p:cTn>
                              </p:par>
                              <p:par>
                                <p:cTn id="132" presetID="42" presetClass="entr" presetSubtype="0" fill="hold" grpId="0" nodeType="withEffect">
                                  <p:stCondLst>
                                    <p:cond delay="0"/>
                                  </p:stCondLst>
                                  <p:childTnLst>
                                    <p:set>
                                      <p:cBhvr>
                                        <p:cTn id="133" dur="1" fill="hold">
                                          <p:stCondLst>
                                            <p:cond delay="0"/>
                                          </p:stCondLst>
                                        </p:cTn>
                                        <p:tgtEl>
                                          <p:spTgt spid="68"/>
                                        </p:tgtEl>
                                        <p:attrNameLst>
                                          <p:attrName>style.visibility</p:attrName>
                                        </p:attrNameLst>
                                      </p:cBhvr>
                                      <p:to>
                                        <p:strVal val="visible"/>
                                      </p:to>
                                    </p:set>
                                    <p:animEffect transition="in" filter="fade">
                                      <p:cBhvr>
                                        <p:cTn id="134" dur="1000"/>
                                        <p:tgtEl>
                                          <p:spTgt spid="68"/>
                                        </p:tgtEl>
                                      </p:cBhvr>
                                    </p:animEffect>
                                    <p:anim calcmode="lin" valueType="num">
                                      <p:cBhvr>
                                        <p:cTn id="135" dur="1000" fill="hold"/>
                                        <p:tgtEl>
                                          <p:spTgt spid="68"/>
                                        </p:tgtEl>
                                        <p:attrNameLst>
                                          <p:attrName>ppt_x</p:attrName>
                                        </p:attrNameLst>
                                      </p:cBhvr>
                                      <p:tavLst>
                                        <p:tav tm="0">
                                          <p:val>
                                            <p:strVal val="#ppt_x"/>
                                          </p:val>
                                        </p:tav>
                                        <p:tav tm="100000">
                                          <p:val>
                                            <p:strVal val="#ppt_x"/>
                                          </p:val>
                                        </p:tav>
                                      </p:tavLst>
                                    </p:anim>
                                    <p:anim calcmode="lin" valueType="num">
                                      <p:cBhvr>
                                        <p:cTn id="136" dur="1000" fill="hold"/>
                                        <p:tgtEl>
                                          <p:spTgt spid="68"/>
                                        </p:tgtEl>
                                        <p:attrNameLst>
                                          <p:attrName>ppt_y</p:attrName>
                                        </p:attrNameLst>
                                      </p:cBhvr>
                                      <p:tavLst>
                                        <p:tav tm="0">
                                          <p:val>
                                            <p:strVal val="#ppt_y+.1"/>
                                          </p:val>
                                        </p:tav>
                                        <p:tav tm="100000">
                                          <p:val>
                                            <p:strVal val="#ppt_y"/>
                                          </p:val>
                                        </p:tav>
                                      </p:tavLst>
                                    </p:anim>
                                  </p:childTnLst>
                                </p:cTn>
                              </p:par>
                              <p:par>
                                <p:cTn id="137" presetID="42" presetClass="entr" presetSubtype="0" fill="hold" grpId="0" nodeType="withEffect">
                                  <p:stCondLst>
                                    <p:cond delay="0"/>
                                  </p:stCondLst>
                                  <p:childTnLst>
                                    <p:set>
                                      <p:cBhvr>
                                        <p:cTn id="138" dur="1" fill="hold">
                                          <p:stCondLst>
                                            <p:cond delay="0"/>
                                          </p:stCondLst>
                                        </p:cTn>
                                        <p:tgtEl>
                                          <p:spTgt spid="69"/>
                                        </p:tgtEl>
                                        <p:attrNameLst>
                                          <p:attrName>style.visibility</p:attrName>
                                        </p:attrNameLst>
                                      </p:cBhvr>
                                      <p:to>
                                        <p:strVal val="visible"/>
                                      </p:to>
                                    </p:set>
                                    <p:animEffect transition="in" filter="fade">
                                      <p:cBhvr>
                                        <p:cTn id="139" dur="1000"/>
                                        <p:tgtEl>
                                          <p:spTgt spid="69"/>
                                        </p:tgtEl>
                                      </p:cBhvr>
                                    </p:animEffect>
                                    <p:anim calcmode="lin" valueType="num">
                                      <p:cBhvr>
                                        <p:cTn id="140" dur="1000" fill="hold"/>
                                        <p:tgtEl>
                                          <p:spTgt spid="69"/>
                                        </p:tgtEl>
                                        <p:attrNameLst>
                                          <p:attrName>ppt_x</p:attrName>
                                        </p:attrNameLst>
                                      </p:cBhvr>
                                      <p:tavLst>
                                        <p:tav tm="0">
                                          <p:val>
                                            <p:strVal val="#ppt_x"/>
                                          </p:val>
                                        </p:tav>
                                        <p:tav tm="100000">
                                          <p:val>
                                            <p:strVal val="#ppt_x"/>
                                          </p:val>
                                        </p:tav>
                                      </p:tavLst>
                                    </p:anim>
                                    <p:anim calcmode="lin" valueType="num">
                                      <p:cBhvr>
                                        <p:cTn id="141" dur="1000" fill="hold"/>
                                        <p:tgtEl>
                                          <p:spTgt spid="69"/>
                                        </p:tgtEl>
                                        <p:attrNameLst>
                                          <p:attrName>ppt_y</p:attrName>
                                        </p:attrNameLst>
                                      </p:cBhvr>
                                      <p:tavLst>
                                        <p:tav tm="0">
                                          <p:val>
                                            <p:strVal val="#ppt_y+.1"/>
                                          </p:val>
                                        </p:tav>
                                        <p:tav tm="100000">
                                          <p:val>
                                            <p:strVal val="#ppt_y"/>
                                          </p:val>
                                        </p:tav>
                                      </p:tavLst>
                                    </p:anim>
                                  </p:childTnLst>
                                </p:cTn>
                              </p:par>
                              <p:par>
                                <p:cTn id="142" presetID="42" presetClass="entr" presetSubtype="0" fill="hold" grpId="0" nodeType="withEffect">
                                  <p:stCondLst>
                                    <p:cond delay="0"/>
                                  </p:stCondLst>
                                  <p:childTnLst>
                                    <p:set>
                                      <p:cBhvr>
                                        <p:cTn id="143" dur="1" fill="hold">
                                          <p:stCondLst>
                                            <p:cond delay="0"/>
                                          </p:stCondLst>
                                        </p:cTn>
                                        <p:tgtEl>
                                          <p:spTgt spid="75"/>
                                        </p:tgtEl>
                                        <p:attrNameLst>
                                          <p:attrName>style.visibility</p:attrName>
                                        </p:attrNameLst>
                                      </p:cBhvr>
                                      <p:to>
                                        <p:strVal val="visible"/>
                                      </p:to>
                                    </p:set>
                                    <p:animEffect transition="in" filter="fade">
                                      <p:cBhvr>
                                        <p:cTn id="144" dur="1000"/>
                                        <p:tgtEl>
                                          <p:spTgt spid="75"/>
                                        </p:tgtEl>
                                      </p:cBhvr>
                                    </p:animEffect>
                                    <p:anim calcmode="lin" valueType="num">
                                      <p:cBhvr>
                                        <p:cTn id="145" dur="1000" fill="hold"/>
                                        <p:tgtEl>
                                          <p:spTgt spid="75"/>
                                        </p:tgtEl>
                                        <p:attrNameLst>
                                          <p:attrName>ppt_x</p:attrName>
                                        </p:attrNameLst>
                                      </p:cBhvr>
                                      <p:tavLst>
                                        <p:tav tm="0">
                                          <p:val>
                                            <p:strVal val="#ppt_x"/>
                                          </p:val>
                                        </p:tav>
                                        <p:tav tm="100000">
                                          <p:val>
                                            <p:strVal val="#ppt_x"/>
                                          </p:val>
                                        </p:tav>
                                      </p:tavLst>
                                    </p:anim>
                                    <p:anim calcmode="lin" valueType="num">
                                      <p:cBhvr>
                                        <p:cTn id="146" dur="1000" fill="hold"/>
                                        <p:tgtEl>
                                          <p:spTgt spid="75"/>
                                        </p:tgtEl>
                                        <p:attrNameLst>
                                          <p:attrName>ppt_y</p:attrName>
                                        </p:attrNameLst>
                                      </p:cBhvr>
                                      <p:tavLst>
                                        <p:tav tm="0">
                                          <p:val>
                                            <p:strVal val="#ppt_y+.1"/>
                                          </p:val>
                                        </p:tav>
                                        <p:tav tm="100000">
                                          <p:val>
                                            <p:strVal val="#ppt_y"/>
                                          </p:val>
                                        </p:tav>
                                      </p:tavLst>
                                    </p:anim>
                                  </p:childTnLst>
                                </p:cTn>
                              </p:par>
                              <p:par>
                                <p:cTn id="147" presetID="42" presetClass="entr" presetSubtype="0" fill="hold" grpId="0" nodeType="withEffect">
                                  <p:stCondLst>
                                    <p:cond delay="0"/>
                                  </p:stCondLst>
                                  <p:childTnLst>
                                    <p:set>
                                      <p:cBhvr>
                                        <p:cTn id="148" dur="1" fill="hold">
                                          <p:stCondLst>
                                            <p:cond delay="0"/>
                                          </p:stCondLst>
                                        </p:cTn>
                                        <p:tgtEl>
                                          <p:spTgt spid="76"/>
                                        </p:tgtEl>
                                        <p:attrNameLst>
                                          <p:attrName>style.visibility</p:attrName>
                                        </p:attrNameLst>
                                      </p:cBhvr>
                                      <p:to>
                                        <p:strVal val="visible"/>
                                      </p:to>
                                    </p:set>
                                    <p:animEffect transition="in" filter="fade">
                                      <p:cBhvr>
                                        <p:cTn id="149" dur="1000"/>
                                        <p:tgtEl>
                                          <p:spTgt spid="76"/>
                                        </p:tgtEl>
                                      </p:cBhvr>
                                    </p:animEffect>
                                    <p:anim calcmode="lin" valueType="num">
                                      <p:cBhvr>
                                        <p:cTn id="150" dur="1000" fill="hold"/>
                                        <p:tgtEl>
                                          <p:spTgt spid="76"/>
                                        </p:tgtEl>
                                        <p:attrNameLst>
                                          <p:attrName>ppt_x</p:attrName>
                                        </p:attrNameLst>
                                      </p:cBhvr>
                                      <p:tavLst>
                                        <p:tav tm="0">
                                          <p:val>
                                            <p:strVal val="#ppt_x"/>
                                          </p:val>
                                        </p:tav>
                                        <p:tav tm="100000">
                                          <p:val>
                                            <p:strVal val="#ppt_x"/>
                                          </p:val>
                                        </p:tav>
                                      </p:tavLst>
                                    </p:anim>
                                    <p:anim calcmode="lin" valueType="num">
                                      <p:cBhvr>
                                        <p:cTn id="151" dur="1000" fill="hold"/>
                                        <p:tgtEl>
                                          <p:spTgt spid="76"/>
                                        </p:tgtEl>
                                        <p:attrNameLst>
                                          <p:attrName>ppt_y</p:attrName>
                                        </p:attrNameLst>
                                      </p:cBhvr>
                                      <p:tavLst>
                                        <p:tav tm="0">
                                          <p:val>
                                            <p:strVal val="#ppt_y+.1"/>
                                          </p:val>
                                        </p:tav>
                                        <p:tav tm="100000">
                                          <p:val>
                                            <p:strVal val="#ppt_y"/>
                                          </p:val>
                                        </p:tav>
                                      </p:tavLst>
                                    </p:anim>
                                  </p:childTnLst>
                                </p:cTn>
                              </p:par>
                              <p:par>
                                <p:cTn id="152" presetID="42" presetClass="entr" presetSubtype="0" fill="hold" grpId="0" nodeType="withEffect">
                                  <p:stCondLst>
                                    <p:cond delay="0"/>
                                  </p:stCondLst>
                                  <p:childTnLst>
                                    <p:set>
                                      <p:cBhvr>
                                        <p:cTn id="153" dur="1" fill="hold">
                                          <p:stCondLst>
                                            <p:cond delay="0"/>
                                          </p:stCondLst>
                                        </p:cTn>
                                        <p:tgtEl>
                                          <p:spTgt spid="82"/>
                                        </p:tgtEl>
                                        <p:attrNameLst>
                                          <p:attrName>style.visibility</p:attrName>
                                        </p:attrNameLst>
                                      </p:cBhvr>
                                      <p:to>
                                        <p:strVal val="visible"/>
                                      </p:to>
                                    </p:set>
                                    <p:animEffect transition="in" filter="fade">
                                      <p:cBhvr>
                                        <p:cTn id="154" dur="1000"/>
                                        <p:tgtEl>
                                          <p:spTgt spid="82"/>
                                        </p:tgtEl>
                                      </p:cBhvr>
                                    </p:animEffect>
                                    <p:anim calcmode="lin" valueType="num">
                                      <p:cBhvr>
                                        <p:cTn id="155" dur="1000" fill="hold"/>
                                        <p:tgtEl>
                                          <p:spTgt spid="82"/>
                                        </p:tgtEl>
                                        <p:attrNameLst>
                                          <p:attrName>ppt_x</p:attrName>
                                        </p:attrNameLst>
                                      </p:cBhvr>
                                      <p:tavLst>
                                        <p:tav tm="0">
                                          <p:val>
                                            <p:strVal val="#ppt_x"/>
                                          </p:val>
                                        </p:tav>
                                        <p:tav tm="100000">
                                          <p:val>
                                            <p:strVal val="#ppt_x"/>
                                          </p:val>
                                        </p:tav>
                                      </p:tavLst>
                                    </p:anim>
                                    <p:anim calcmode="lin" valueType="num">
                                      <p:cBhvr>
                                        <p:cTn id="156" dur="1000" fill="hold"/>
                                        <p:tgtEl>
                                          <p:spTgt spid="82"/>
                                        </p:tgtEl>
                                        <p:attrNameLst>
                                          <p:attrName>ppt_y</p:attrName>
                                        </p:attrNameLst>
                                      </p:cBhvr>
                                      <p:tavLst>
                                        <p:tav tm="0">
                                          <p:val>
                                            <p:strVal val="#ppt_y+.1"/>
                                          </p:val>
                                        </p:tav>
                                        <p:tav tm="100000">
                                          <p:val>
                                            <p:strVal val="#ppt_y"/>
                                          </p:val>
                                        </p:tav>
                                      </p:tavLst>
                                    </p:anim>
                                  </p:childTnLst>
                                </p:cTn>
                              </p:par>
                              <p:par>
                                <p:cTn id="157" presetID="42" presetClass="entr" presetSubtype="0" fill="hold" grpId="0" nodeType="withEffect">
                                  <p:stCondLst>
                                    <p:cond delay="0"/>
                                  </p:stCondLst>
                                  <p:childTnLst>
                                    <p:set>
                                      <p:cBhvr>
                                        <p:cTn id="158" dur="1" fill="hold">
                                          <p:stCondLst>
                                            <p:cond delay="0"/>
                                          </p:stCondLst>
                                        </p:cTn>
                                        <p:tgtEl>
                                          <p:spTgt spid="83"/>
                                        </p:tgtEl>
                                        <p:attrNameLst>
                                          <p:attrName>style.visibility</p:attrName>
                                        </p:attrNameLst>
                                      </p:cBhvr>
                                      <p:to>
                                        <p:strVal val="visible"/>
                                      </p:to>
                                    </p:set>
                                    <p:animEffect transition="in" filter="fade">
                                      <p:cBhvr>
                                        <p:cTn id="159" dur="1000"/>
                                        <p:tgtEl>
                                          <p:spTgt spid="83"/>
                                        </p:tgtEl>
                                      </p:cBhvr>
                                    </p:animEffect>
                                    <p:anim calcmode="lin" valueType="num">
                                      <p:cBhvr>
                                        <p:cTn id="160" dur="1000" fill="hold"/>
                                        <p:tgtEl>
                                          <p:spTgt spid="83"/>
                                        </p:tgtEl>
                                        <p:attrNameLst>
                                          <p:attrName>ppt_x</p:attrName>
                                        </p:attrNameLst>
                                      </p:cBhvr>
                                      <p:tavLst>
                                        <p:tav tm="0">
                                          <p:val>
                                            <p:strVal val="#ppt_x"/>
                                          </p:val>
                                        </p:tav>
                                        <p:tav tm="100000">
                                          <p:val>
                                            <p:strVal val="#ppt_x"/>
                                          </p:val>
                                        </p:tav>
                                      </p:tavLst>
                                    </p:anim>
                                    <p:anim calcmode="lin" valueType="num">
                                      <p:cBhvr>
                                        <p:cTn id="161" dur="1000" fill="hold"/>
                                        <p:tgtEl>
                                          <p:spTgt spid="83"/>
                                        </p:tgtEl>
                                        <p:attrNameLst>
                                          <p:attrName>ppt_y</p:attrName>
                                        </p:attrNameLst>
                                      </p:cBhvr>
                                      <p:tavLst>
                                        <p:tav tm="0">
                                          <p:val>
                                            <p:strVal val="#ppt_y+.1"/>
                                          </p:val>
                                        </p:tav>
                                        <p:tav tm="100000">
                                          <p:val>
                                            <p:strVal val="#ppt_y"/>
                                          </p:val>
                                        </p:tav>
                                      </p:tavLst>
                                    </p:anim>
                                  </p:childTnLst>
                                </p:cTn>
                              </p:par>
                            </p:childTnLst>
                          </p:cTn>
                        </p:par>
                      </p:childTnLst>
                    </p:cTn>
                  </p:par>
                  <p:par>
                    <p:cTn id="162" fill="hold">
                      <p:stCondLst>
                        <p:cond delay="indefinite"/>
                      </p:stCondLst>
                      <p:childTnLst>
                        <p:par>
                          <p:cTn id="163" fill="hold">
                            <p:stCondLst>
                              <p:cond delay="0"/>
                            </p:stCondLst>
                            <p:childTnLst>
                              <p:par>
                                <p:cTn id="164" presetID="22" presetClass="entr" presetSubtype="1" fill="hold" nodeType="clickEffect">
                                  <p:stCondLst>
                                    <p:cond delay="0"/>
                                  </p:stCondLst>
                                  <p:childTnLst>
                                    <p:set>
                                      <p:cBhvr>
                                        <p:cTn id="165" dur="1" fill="hold">
                                          <p:stCondLst>
                                            <p:cond delay="0"/>
                                          </p:stCondLst>
                                        </p:cTn>
                                        <p:tgtEl>
                                          <p:spTgt spid="111"/>
                                        </p:tgtEl>
                                        <p:attrNameLst>
                                          <p:attrName>style.visibility</p:attrName>
                                        </p:attrNameLst>
                                      </p:cBhvr>
                                      <p:to>
                                        <p:strVal val="visible"/>
                                      </p:to>
                                    </p:set>
                                    <p:animEffect transition="in" filter="wipe(up)">
                                      <p:cBhvr>
                                        <p:cTn id="166" dur="500"/>
                                        <p:tgtEl>
                                          <p:spTgt spid="111"/>
                                        </p:tgtEl>
                                      </p:cBhvr>
                                    </p:animEffect>
                                  </p:childTnLst>
                                </p:cTn>
                              </p:par>
                              <p:par>
                                <p:cTn id="167" presetID="22" presetClass="entr" presetSubtype="1" fill="hold" grpId="0" nodeType="withEffect">
                                  <p:stCondLst>
                                    <p:cond delay="0"/>
                                  </p:stCondLst>
                                  <p:childTnLst>
                                    <p:set>
                                      <p:cBhvr>
                                        <p:cTn id="168" dur="1" fill="hold">
                                          <p:stCondLst>
                                            <p:cond delay="0"/>
                                          </p:stCondLst>
                                        </p:cTn>
                                        <p:tgtEl>
                                          <p:spTgt spid="114"/>
                                        </p:tgtEl>
                                        <p:attrNameLst>
                                          <p:attrName>style.visibility</p:attrName>
                                        </p:attrNameLst>
                                      </p:cBhvr>
                                      <p:to>
                                        <p:strVal val="visible"/>
                                      </p:to>
                                    </p:set>
                                    <p:animEffect transition="in" filter="wipe(up)">
                                      <p:cBhvr>
                                        <p:cTn id="169" dur="500"/>
                                        <p:tgtEl>
                                          <p:spTgt spid="114"/>
                                        </p:tgtEl>
                                      </p:cBhvr>
                                    </p:animEffect>
                                  </p:childTnLst>
                                </p:cTn>
                              </p:par>
                              <p:par>
                                <p:cTn id="170" presetID="22" presetClass="entr" presetSubtype="1" fill="hold" grpId="0" nodeType="withEffect">
                                  <p:stCondLst>
                                    <p:cond delay="0"/>
                                  </p:stCondLst>
                                  <p:childTnLst>
                                    <p:set>
                                      <p:cBhvr>
                                        <p:cTn id="171" dur="1" fill="hold">
                                          <p:stCondLst>
                                            <p:cond delay="0"/>
                                          </p:stCondLst>
                                        </p:cTn>
                                        <p:tgtEl>
                                          <p:spTgt spid="115"/>
                                        </p:tgtEl>
                                        <p:attrNameLst>
                                          <p:attrName>style.visibility</p:attrName>
                                        </p:attrNameLst>
                                      </p:cBhvr>
                                      <p:to>
                                        <p:strVal val="visible"/>
                                      </p:to>
                                    </p:set>
                                    <p:animEffect transition="in" filter="wipe(up)">
                                      <p:cBhvr>
                                        <p:cTn id="172" dur="500"/>
                                        <p:tgtEl>
                                          <p:spTgt spid="115"/>
                                        </p:tgtEl>
                                      </p:cBhvr>
                                    </p:animEffect>
                                  </p:childTnLst>
                                </p:cTn>
                              </p:par>
                              <p:par>
                                <p:cTn id="173" presetID="22" presetClass="entr" presetSubtype="1" fill="hold" nodeType="withEffect">
                                  <p:stCondLst>
                                    <p:cond delay="0"/>
                                  </p:stCondLst>
                                  <p:childTnLst>
                                    <p:set>
                                      <p:cBhvr>
                                        <p:cTn id="174" dur="1" fill="hold">
                                          <p:stCondLst>
                                            <p:cond delay="0"/>
                                          </p:stCondLst>
                                        </p:cTn>
                                        <p:tgtEl>
                                          <p:spTgt spid="116"/>
                                        </p:tgtEl>
                                        <p:attrNameLst>
                                          <p:attrName>style.visibility</p:attrName>
                                        </p:attrNameLst>
                                      </p:cBhvr>
                                      <p:to>
                                        <p:strVal val="visible"/>
                                      </p:to>
                                    </p:set>
                                    <p:animEffect transition="in" filter="wipe(up)">
                                      <p:cBhvr>
                                        <p:cTn id="175" dur="500"/>
                                        <p:tgtEl>
                                          <p:spTgt spid="116"/>
                                        </p:tgtEl>
                                      </p:cBhvr>
                                    </p:animEffect>
                                  </p:childTnLst>
                                </p:cTn>
                              </p:par>
                              <p:par>
                                <p:cTn id="176" presetID="22" presetClass="entr" presetSubtype="1" fill="hold" grpId="0" nodeType="withEffect">
                                  <p:stCondLst>
                                    <p:cond delay="0"/>
                                  </p:stCondLst>
                                  <p:childTnLst>
                                    <p:set>
                                      <p:cBhvr>
                                        <p:cTn id="177" dur="1" fill="hold">
                                          <p:stCondLst>
                                            <p:cond delay="0"/>
                                          </p:stCondLst>
                                        </p:cTn>
                                        <p:tgtEl>
                                          <p:spTgt spid="117"/>
                                        </p:tgtEl>
                                        <p:attrNameLst>
                                          <p:attrName>style.visibility</p:attrName>
                                        </p:attrNameLst>
                                      </p:cBhvr>
                                      <p:to>
                                        <p:strVal val="visible"/>
                                      </p:to>
                                    </p:set>
                                    <p:animEffect transition="in" filter="wipe(up)">
                                      <p:cBhvr>
                                        <p:cTn id="178" dur="500"/>
                                        <p:tgtEl>
                                          <p:spTgt spid="117"/>
                                        </p:tgtEl>
                                      </p:cBhvr>
                                    </p:animEffect>
                                  </p:childTnLst>
                                </p:cTn>
                              </p:par>
                              <p:par>
                                <p:cTn id="179" presetID="22" presetClass="entr" presetSubtype="1" fill="hold" grpId="0" nodeType="withEffect">
                                  <p:stCondLst>
                                    <p:cond delay="0"/>
                                  </p:stCondLst>
                                  <p:childTnLst>
                                    <p:set>
                                      <p:cBhvr>
                                        <p:cTn id="180" dur="1" fill="hold">
                                          <p:stCondLst>
                                            <p:cond delay="0"/>
                                          </p:stCondLst>
                                        </p:cTn>
                                        <p:tgtEl>
                                          <p:spTgt spid="118"/>
                                        </p:tgtEl>
                                        <p:attrNameLst>
                                          <p:attrName>style.visibility</p:attrName>
                                        </p:attrNameLst>
                                      </p:cBhvr>
                                      <p:to>
                                        <p:strVal val="visible"/>
                                      </p:to>
                                    </p:set>
                                    <p:animEffect transition="in" filter="wipe(up)">
                                      <p:cBhvr>
                                        <p:cTn id="181" dur="500"/>
                                        <p:tgtEl>
                                          <p:spTgt spid="118"/>
                                        </p:tgtEl>
                                      </p:cBhvr>
                                    </p:animEffect>
                                  </p:childTnLst>
                                </p:cTn>
                              </p:par>
                              <p:par>
                                <p:cTn id="182" presetID="22" presetClass="entr" presetSubtype="1" fill="hold" nodeType="withEffect">
                                  <p:stCondLst>
                                    <p:cond delay="0"/>
                                  </p:stCondLst>
                                  <p:childTnLst>
                                    <p:set>
                                      <p:cBhvr>
                                        <p:cTn id="183" dur="1" fill="hold">
                                          <p:stCondLst>
                                            <p:cond delay="0"/>
                                          </p:stCondLst>
                                        </p:cTn>
                                        <p:tgtEl>
                                          <p:spTgt spid="120"/>
                                        </p:tgtEl>
                                        <p:attrNameLst>
                                          <p:attrName>style.visibility</p:attrName>
                                        </p:attrNameLst>
                                      </p:cBhvr>
                                      <p:to>
                                        <p:strVal val="visible"/>
                                      </p:to>
                                    </p:set>
                                    <p:animEffect transition="in" filter="wipe(up)">
                                      <p:cBhvr>
                                        <p:cTn id="184" dur="500"/>
                                        <p:tgtEl>
                                          <p:spTgt spid="120"/>
                                        </p:tgtEl>
                                      </p:cBhvr>
                                    </p:animEffect>
                                  </p:childTnLst>
                                </p:cTn>
                              </p:par>
                              <p:par>
                                <p:cTn id="185" presetID="22" presetClass="entr" presetSubtype="1" fill="hold" grpId="0" nodeType="withEffect">
                                  <p:stCondLst>
                                    <p:cond delay="0"/>
                                  </p:stCondLst>
                                  <p:childTnLst>
                                    <p:set>
                                      <p:cBhvr>
                                        <p:cTn id="186" dur="1" fill="hold">
                                          <p:stCondLst>
                                            <p:cond delay="0"/>
                                          </p:stCondLst>
                                        </p:cTn>
                                        <p:tgtEl>
                                          <p:spTgt spid="121"/>
                                        </p:tgtEl>
                                        <p:attrNameLst>
                                          <p:attrName>style.visibility</p:attrName>
                                        </p:attrNameLst>
                                      </p:cBhvr>
                                      <p:to>
                                        <p:strVal val="visible"/>
                                      </p:to>
                                    </p:set>
                                    <p:animEffect transition="in" filter="wipe(up)">
                                      <p:cBhvr>
                                        <p:cTn id="187" dur="500"/>
                                        <p:tgtEl>
                                          <p:spTgt spid="121"/>
                                        </p:tgtEl>
                                      </p:cBhvr>
                                    </p:animEffect>
                                  </p:childTnLst>
                                </p:cTn>
                              </p:par>
                              <p:par>
                                <p:cTn id="188" presetID="22" presetClass="entr" presetSubtype="1" fill="hold" grpId="0" nodeType="withEffect">
                                  <p:stCondLst>
                                    <p:cond delay="0"/>
                                  </p:stCondLst>
                                  <p:childTnLst>
                                    <p:set>
                                      <p:cBhvr>
                                        <p:cTn id="189" dur="1" fill="hold">
                                          <p:stCondLst>
                                            <p:cond delay="0"/>
                                          </p:stCondLst>
                                        </p:cTn>
                                        <p:tgtEl>
                                          <p:spTgt spid="122"/>
                                        </p:tgtEl>
                                        <p:attrNameLst>
                                          <p:attrName>style.visibility</p:attrName>
                                        </p:attrNameLst>
                                      </p:cBhvr>
                                      <p:to>
                                        <p:strVal val="visible"/>
                                      </p:to>
                                    </p:set>
                                    <p:animEffect transition="in" filter="wipe(up)">
                                      <p:cBhvr>
                                        <p:cTn id="190" dur="500"/>
                                        <p:tgtEl>
                                          <p:spTgt spid="122"/>
                                        </p:tgtEl>
                                      </p:cBhvr>
                                    </p:animEffect>
                                  </p:childTnLst>
                                </p:cTn>
                              </p:par>
                              <p:par>
                                <p:cTn id="191" presetID="22" presetClass="entr" presetSubtype="1" fill="hold" nodeType="withEffect">
                                  <p:stCondLst>
                                    <p:cond delay="0"/>
                                  </p:stCondLst>
                                  <p:childTnLst>
                                    <p:set>
                                      <p:cBhvr>
                                        <p:cTn id="192" dur="1" fill="hold">
                                          <p:stCondLst>
                                            <p:cond delay="0"/>
                                          </p:stCondLst>
                                        </p:cTn>
                                        <p:tgtEl>
                                          <p:spTgt spid="123"/>
                                        </p:tgtEl>
                                        <p:attrNameLst>
                                          <p:attrName>style.visibility</p:attrName>
                                        </p:attrNameLst>
                                      </p:cBhvr>
                                      <p:to>
                                        <p:strVal val="visible"/>
                                      </p:to>
                                    </p:set>
                                    <p:animEffect transition="in" filter="wipe(up)">
                                      <p:cBhvr>
                                        <p:cTn id="193" dur="500"/>
                                        <p:tgtEl>
                                          <p:spTgt spid="123"/>
                                        </p:tgtEl>
                                      </p:cBhvr>
                                    </p:animEffect>
                                  </p:childTnLst>
                                </p:cTn>
                              </p:par>
                              <p:par>
                                <p:cTn id="194" presetID="22" presetClass="entr" presetSubtype="1" fill="hold" grpId="0" nodeType="withEffect">
                                  <p:stCondLst>
                                    <p:cond delay="0"/>
                                  </p:stCondLst>
                                  <p:childTnLst>
                                    <p:set>
                                      <p:cBhvr>
                                        <p:cTn id="195" dur="1" fill="hold">
                                          <p:stCondLst>
                                            <p:cond delay="0"/>
                                          </p:stCondLst>
                                        </p:cTn>
                                        <p:tgtEl>
                                          <p:spTgt spid="124"/>
                                        </p:tgtEl>
                                        <p:attrNameLst>
                                          <p:attrName>style.visibility</p:attrName>
                                        </p:attrNameLst>
                                      </p:cBhvr>
                                      <p:to>
                                        <p:strVal val="visible"/>
                                      </p:to>
                                    </p:set>
                                    <p:animEffect transition="in" filter="wipe(up)">
                                      <p:cBhvr>
                                        <p:cTn id="196" dur="500"/>
                                        <p:tgtEl>
                                          <p:spTgt spid="124"/>
                                        </p:tgtEl>
                                      </p:cBhvr>
                                    </p:animEffect>
                                  </p:childTnLst>
                                </p:cTn>
                              </p:par>
                              <p:par>
                                <p:cTn id="197" presetID="22" presetClass="entr" presetSubtype="1" fill="hold" grpId="0" nodeType="withEffect">
                                  <p:stCondLst>
                                    <p:cond delay="0"/>
                                  </p:stCondLst>
                                  <p:childTnLst>
                                    <p:set>
                                      <p:cBhvr>
                                        <p:cTn id="198" dur="1" fill="hold">
                                          <p:stCondLst>
                                            <p:cond delay="0"/>
                                          </p:stCondLst>
                                        </p:cTn>
                                        <p:tgtEl>
                                          <p:spTgt spid="125"/>
                                        </p:tgtEl>
                                        <p:attrNameLst>
                                          <p:attrName>style.visibility</p:attrName>
                                        </p:attrNameLst>
                                      </p:cBhvr>
                                      <p:to>
                                        <p:strVal val="visible"/>
                                      </p:to>
                                    </p:set>
                                    <p:animEffect transition="in" filter="wipe(up)">
                                      <p:cBhvr>
                                        <p:cTn id="199" dur="500"/>
                                        <p:tgtEl>
                                          <p:spTgt spid="125"/>
                                        </p:tgtEl>
                                      </p:cBhvr>
                                    </p:animEffect>
                                  </p:childTnLst>
                                </p:cTn>
                              </p:par>
                              <p:par>
                                <p:cTn id="200" presetID="22" presetClass="entr" presetSubtype="1" fill="hold" nodeType="withEffect">
                                  <p:stCondLst>
                                    <p:cond delay="0"/>
                                  </p:stCondLst>
                                  <p:childTnLst>
                                    <p:set>
                                      <p:cBhvr>
                                        <p:cTn id="201" dur="1" fill="hold">
                                          <p:stCondLst>
                                            <p:cond delay="0"/>
                                          </p:stCondLst>
                                        </p:cTn>
                                        <p:tgtEl>
                                          <p:spTgt spid="126"/>
                                        </p:tgtEl>
                                        <p:attrNameLst>
                                          <p:attrName>style.visibility</p:attrName>
                                        </p:attrNameLst>
                                      </p:cBhvr>
                                      <p:to>
                                        <p:strVal val="visible"/>
                                      </p:to>
                                    </p:set>
                                    <p:animEffect transition="in" filter="wipe(up)">
                                      <p:cBhvr>
                                        <p:cTn id="202" dur="500"/>
                                        <p:tgtEl>
                                          <p:spTgt spid="126"/>
                                        </p:tgtEl>
                                      </p:cBhvr>
                                    </p:animEffect>
                                  </p:childTnLst>
                                </p:cTn>
                              </p:par>
                              <p:par>
                                <p:cTn id="203" presetID="22" presetClass="entr" presetSubtype="1" fill="hold" grpId="0" nodeType="withEffect">
                                  <p:stCondLst>
                                    <p:cond delay="0"/>
                                  </p:stCondLst>
                                  <p:childTnLst>
                                    <p:set>
                                      <p:cBhvr>
                                        <p:cTn id="204" dur="1" fill="hold">
                                          <p:stCondLst>
                                            <p:cond delay="0"/>
                                          </p:stCondLst>
                                        </p:cTn>
                                        <p:tgtEl>
                                          <p:spTgt spid="127"/>
                                        </p:tgtEl>
                                        <p:attrNameLst>
                                          <p:attrName>style.visibility</p:attrName>
                                        </p:attrNameLst>
                                      </p:cBhvr>
                                      <p:to>
                                        <p:strVal val="visible"/>
                                      </p:to>
                                    </p:set>
                                    <p:animEffect transition="in" filter="wipe(up)">
                                      <p:cBhvr>
                                        <p:cTn id="205" dur="500"/>
                                        <p:tgtEl>
                                          <p:spTgt spid="127"/>
                                        </p:tgtEl>
                                      </p:cBhvr>
                                    </p:animEffect>
                                  </p:childTnLst>
                                </p:cTn>
                              </p:par>
                              <p:par>
                                <p:cTn id="206" presetID="22" presetClass="entr" presetSubtype="1" fill="hold" grpId="0" nodeType="withEffect">
                                  <p:stCondLst>
                                    <p:cond delay="0"/>
                                  </p:stCondLst>
                                  <p:childTnLst>
                                    <p:set>
                                      <p:cBhvr>
                                        <p:cTn id="207" dur="1" fill="hold">
                                          <p:stCondLst>
                                            <p:cond delay="0"/>
                                          </p:stCondLst>
                                        </p:cTn>
                                        <p:tgtEl>
                                          <p:spTgt spid="128"/>
                                        </p:tgtEl>
                                        <p:attrNameLst>
                                          <p:attrName>style.visibility</p:attrName>
                                        </p:attrNameLst>
                                      </p:cBhvr>
                                      <p:to>
                                        <p:strVal val="visible"/>
                                      </p:to>
                                    </p:set>
                                    <p:animEffect transition="in" filter="wipe(up)">
                                      <p:cBhvr>
                                        <p:cTn id="208" dur="500"/>
                                        <p:tgtEl>
                                          <p:spTgt spid="128"/>
                                        </p:tgtEl>
                                      </p:cBhvr>
                                    </p:animEffect>
                                  </p:childTnLst>
                                </p:cTn>
                              </p:par>
                              <p:par>
                                <p:cTn id="209" presetID="22" presetClass="entr" presetSubtype="1" fill="hold" nodeType="withEffect">
                                  <p:stCondLst>
                                    <p:cond delay="0"/>
                                  </p:stCondLst>
                                  <p:childTnLst>
                                    <p:set>
                                      <p:cBhvr>
                                        <p:cTn id="210" dur="1" fill="hold">
                                          <p:stCondLst>
                                            <p:cond delay="0"/>
                                          </p:stCondLst>
                                        </p:cTn>
                                        <p:tgtEl>
                                          <p:spTgt spid="129"/>
                                        </p:tgtEl>
                                        <p:attrNameLst>
                                          <p:attrName>style.visibility</p:attrName>
                                        </p:attrNameLst>
                                      </p:cBhvr>
                                      <p:to>
                                        <p:strVal val="visible"/>
                                      </p:to>
                                    </p:set>
                                    <p:animEffect transition="in" filter="wipe(up)">
                                      <p:cBhvr>
                                        <p:cTn id="211" dur="500"/>
                                        <p:tgtEl>
                                          <p:spTgt spid="129"/>
                                        </p:tgtEl>
                                      </p:cBhvr>
                                    </p:animEffect>
                                  </p:childTnLst>
                                </p:cTn>
                              </p:par>
                              <p:par>
                                <p:cTn id="212" presetID="22" presetClass="entr" presetSubtype="1" fill="hold" grpId="0" nodeType="withEffect">
                                  <p:stCondLst>
                                    <p:cond delay="0"/>
                                  </p:stCondLst>
                                  <p:childTnLst>
                                    <p:set>
                                      <p:cBhvr>
                                        <p:cTn id="213" dur="1" fill="hold">
                                          <p:stCondLst>
                                            <p:cond delay="0"/>
                                          </p:stCondLst>
                                        </p:cTn>
                                        <p:tgtEl>
                                          <p:spTgt spid="130"/>
                                        </p:tgtEl>
                                        <p:attrNameLst>
                                          <p:attrName>style.visibility</p:attrName>
                                        </p:attrNameLst>
                                      </p:cBhvr>
                                      <p:to>
                                        <p:strVal val="visible"/>
                                      </p:to>
                                    </p:set>
                                    <p:animEffect transition="in" filter="wipe(up)">
                                      <p:cBhvr>
                                        <p:cTn id="214" dur="500"/>
                                        <p:tgtEl>
                                          <p:spTgt spid="130"/>
                                        </p:tgtEl>
                                      </p:cBhvr>
                                    </p:animEffect>
                                  </p:childTnLst>
                                </p:cTn>
                              </p:par>
                              <p:par>
                                <p:cTn id="215" presetID="22" presetClass="entr" presetSubtype="1" fill="hold" grpId="0" nodeType="withEffect">
                                  <p:stCondLst>
                                    <p:cond delay="0"/>
                                  </p:stCondLst>
                                  <p:childTnLst>
                                    <p:set>
                                      <p:cBhvr>
                                        <p:cTn id="216" dur="1" fill="hold">
                                          <p:stCondLst>
                                            <p:cond delay="0"/>
                                          </p:stCondLst>
                                        </p:cTn>
                                        <p:tgtEl>
                                          <p:spTgt spid="131"/>
                                        </p:tgtEl>
                                        <p:attrNameLst>
                                          <p:attrName>style.visibility</p:attrName>
                                        </p:attrNameLst>
                                      </p:cBhvr>
                                      <p:to>
                                        <p:strVal val="visible"/>
                                      </p:to>
                                    </p:set>
                                    <p:animEffect transition="in" filter="wipe(up)">
                                      <p:cBhvr>
                                        <p:cTn id="217" dur="500"/>
                                        <p:tgtEl>
                                          <p:spTgt spid="131"/>
                                        </p:tgtEl>
                                      </p:cBhvr>
                                    </p:animEffect>
                                  </p:childTnLst>
                                </p:cTn>
                              </p:par>
                              <p:par>
                                <p:cTn id="218" presetID="22" presetClass="entr" presetSubtype="1" fill="hold" nodeType="withEffect">
                                  <p:stCondLst>
                                    <p:cond delay="0"/>
                                  </p:stCondLst>
                                  <p:childTnLst>
                                    <p:set>
                                      <p:cBhvr>
                                        <p:cTn id="219" dur="1" fill="hold">
                                          <p:stCondLst>
                                            <p:cond delay="0"/>
                                          </p:stCondLst>
                                        </p:cTn>
                                        <p:tgtEl>
                                          <p:spTgt spid="132"/>
                                        </p:tgtEl>
                                        <p:attrNameLst>
                                          <p:attrName>style.visibility</p:attrName>
                                        </p:attrNameLst>
                                      </p:cBhvr>
                                      <p:to>
                                        <p:strVal val="visible"/>
                                      </p:to>
                                    </p:set>
                                    <p:animEffect transition="in" filter="wipe(up)">
                                      <p:cBhvr>
                                        <p:cTn id="220" dur="500"/>
                                        <p:tgtEl>
                                          <p:spTgt spid="132"/>
                                        </p:tgtEl>
                                      </p:cBhvr>
                                    </p:animEffect>
                                  </p:childTnLst>
                                </p:cTn>
                              </p:par>
                              <p:par>
                                <p:cTn id="221" presetID="22" presetClass="entr" presetSubtype="1" fill="hold" grpId="0" nodeType="withEffect">
                                  <p:stCondLst>
                                    <p:cond delay="0"/>
                                  </p:stCondLst>
                                  <p:childTnLst>
                                    <p:set>
                                      <p:cBhvr>
                                        <p:cTn id="222" dur="1" fill="hold">
                                          <p:stCondLst>
                                            <p:cond delay="0"/>
                                          </p:stCondLst>
                                        </p:cTn>
                                        <p:tgtEl>
                                          <p:spTgt spid="133"/>
                                        </p:tgtEl>
                                        <p:attrNameLst>
                                          <p:attrName>style.visibility</p:attrName>
                                        </p:attrNameLst>
                                      </p:cBhvr>
                                      <p:to>
                                        <p:strVal val="visible"/>
                                      </p:to>
                                    </p:set>
                                    <p:animEffect transition="in" filter="wipe(up)">
                                      <p:cBhvr>
                                        <p:cTn id="223" dur="500"/>
                                        <p:tgtEl>
                                          <p:spTgt spid="133"/>
                                        </p:tgtEl>
                                      </p:cBhvr>
                                    </p:animEffect>
                                  </p:childTnLst>
                                </p:cTn>
                              </p:par>
                              <p:par>
                                <p:cTn id="224" presetID="22" presetClass="entr" presetSubtype="1" fill="hold" grpId="0" nodeType="withEffect">
                                  <p:stCondLst>
                                    <p:cond delay="0"/>
                                  </p:stCondLst>
                                  <p:childTnLst>
                                    <p:set>
                                      <p:cBhvr>
                                        <p:cTn id="225" dur="1" fill="hold">
                                          <p:stCondLst>
                                            <p:cond delay="0"/>
                                          </p:stCondLst>
                                        </p:cTn>
                                        <p:tgtEl>
                                          <p:spTgt spid="134"/>
                                        </p:tgtEl>
                                        <p:attrNameLst>
                                          <p:attrName>style.visibility</p:attrName>
                                        </p:attrNameLst>
                                      </p:cBhvr>
                                      <p:to>
                                        <p:strVal val="visible"/>
                                      </p:to>
                                    </p:set>
                                    <p:animEffect transition="in" filter="wipe(up)">
                                      <p:cBhvr>
                                        <p:cTn id="226" dur="500"/>
                                        <p:tgtEl>
                                          <p:spTgt spid="134"/>
                                        </p:tgtEl>
                                      </p:cBhvr>
                                    </p:animEffect>
                                  </p:childTnLst>
                                </p:cTn>
                              </p:par>
                              <p:par>
                                <p:cTn id="227" presetID="22" presetClass="entr" presetSubtype="1" fill="hold" nodeType="withEffect">
                                  <p:stCondLst>
                                    <p:cond delay="0"/>
                                  </p:stCondLst>
                                  <p:childTnLst>
                                    <p:set>
                                      <p:cBhvr>
                                        <p:cTn id="228" dur="1" fill="hold">
                                          <p:stCondLst>
                                            <p:cond delay="0"/>
                                          </p:stCondLst>
                                        </p:cTn>
                                        <p:tgtEl>
                                          <p:spTgt spid="135"/>
                                        </p:tgtEl>
                                        <p:attrNameLst>
                                          <p:attrName>style.visibility</p:attrName>
                                        </p:attrNameLst>
                                      </p:cBhvr>
                                      <p:to>
                                        <p:strVal val="visible"/>
                                      </p:to>
                                    </p:set>
                                    <p:animEffect transition="in" filter="wipe(up)">
                                      <p:cBhvr>
                                        <p:cTn id="229" dur="500"/>
                                        <p:tgtEl>
                                          <p:spTgt spid="135"/>
                                        </p:tgtEl>
                                      </p:cBhvr>
                                    </p:animEffect>
                                  </p:childTnLst>
                                </p:cTn>
                              </p:par>
                              <p:par>
                                <p:cTn id="230" presetID="22" presetClass="entr" presetSubtype="1" fill="hold" grpId="0" nodeType="withEffect">
                                  <p:stCondLst>
                                    <p:cond delay="0"/>
                                  </p:stCondLst>
                                  <p:childTnLst>
                                    <p:set>
                                      <p:cBhvr>
                                        <p:cTn id="231" dur="1" fill="hold">
                                          <p:stCondLst>
                                            <p:cond delay="0"/>
                                          </p:stCondLst>
                                        </p:cTn>
                                        <p:tgtEl>
                                          <p:spTgt spid="136"/>
                                        </p:tgtEl>
                                        <p:attrNameLst>
                                          <p:attrName>style.visibility</p:attrName>
                                        </p:attrNameLst>
                                      </p:cBhvr>
                                      <p:to>
                                        <p:strVal val="visible"/>
                                      </p:to>
                                    </p:set>
                                    <p:animEffect transition="in" filter="wipe(up)">
                                      <p:cBhvr>
                                        <p:cTn id="232" dur="500"/>
                                        <p:tgtEl>
                                          <p:spTgt spid="136"/>
                                        </p:tgtEl>
                                      </p:cBhvr>
                                    </p:animEffect>
                                  </p:childTnLst>
                                </p:cTn>
                              </p:par>
                              <p:par>
                                <p:cTn id="233" presetID="22" presetClass="entr" presetSubtype="1" fill="hold" grpId="0" nodeType="withEffect">
                                  <p:stCondLst>
                                    <p:cond delay="0"/>
                                  </p:stCondLst>
                                  <p:childTnLst>
                                    <p:set>
                                      <p:cBhvr>
                                        <p:cTn id="234" dur="1" fill="hold">
                                          <p:stCondLst>
                                            <p:cond delay="0"/>
                                          </p:stCondLst>
                                        </p:cTn>
                                        <p:tgtEl>
                                          <p:spTgt spid="137"/>
                                        </p:tgtEl>
                                        <p:attrNameLst>
                                          <p:attrName>style.visibility</p:attrName>
                                        </p:attrNameLst>
                                      </p:cBhvr>
                                      <p:to>
                                        <p:strVal val="visible"/>
                                      </p:to>
                                    </p:set>
                                    <p:animEffect transition="in" filter="wipe(up)">
                                      <p:cBhvr>
                                        <p:cTn id="235" dur="500"/>
                                        <p:tgtEl>
                                          <p:spTgt spid="137"/>
                                        </p:tgtEl>
                                      </p:cBhvr>
                                    </p:animEffect>
                                  </p:childTnLst>
                                </p:cTn>
                              </p:par>
                              <p:par>
                                <p:cTn id="236" presetID="22" presetClass="entr" presetSubtype="1" fill="hold" nodeType="withEffect">
                                  <p:stCondLst>
                                    <p:cond delay="0"/>
                                  </p:stCondLst>
                                  <p:childTnLst>
                                    <p:set>
                                      <p:cBhvr>
                                        <p:cTn id="237" dur="1" fill="hold">
                                          <p:stCondLst>
                                            <p:cond delay="0"/>
                                          </p:stCondLst>
                                        </p:cTn>
                                        <p:tgtEl>
                                          <p:spTgt spid="141"/>
                                        </p:tgtEl>
                                        <p:attrNameLst>
                                          <p:attrName>style.visibility</p:attrName>
                                        </p:attrNameLst>
                                      </p:cBhvr>
                                      <p:to>
                                        <p:strVal val="visible"/>
                                      </p:to>
                                    </p:set>
                                    <p:animEffect transition="in" filter="wipe(up)">
                                      <p:cBhvr>
                                        <p:cTn id="238" dur="500"/>
                                        <p:tgtEl>
                                          <p:spTgt spid="141"/>
                                        </p:tgtEl>
                                      </p:cBhvr>
                                    </p:animEffect>
                                  </p:childTnLst>
                                </p:cTn>
                              </p:par>
                            </p:childTnLst>
                          </p:cTn>
                        </p:par>
                        <p:par>
                          <p:cTn id="239" fill="hold">
                            <p:stCondLst>
                              <p:cond delay="500"/>
                            </p:stCondLst>
                            <p:childTnLst>
                              <p:par>
                                <p:cTn id="240" presetID="22" presetClass="entr" presetSubtype="4" fill="hold" nodeType="afterEffect">
                                  <p:stCondLst>
                                    <p:cond delay="0"/>
                                  </p:stCondLst>
                                  <p:childTnLst>
                                    <p:set>
                                      <p:cBhvr>
                                        <p:cTn id="241" dur="1" fill="hold">
                                          <p:stCondLst>
                                            <p:cond delay="0"/>
                                          </p:stCondLst>
                                        </p:cTn>
                                        <p:tgtEl>
                                          <p:spTgt spid="143"/>
                                        </p:tgtEl>
                                        <p:attrNameLst>
                                          <p:attrName>style.visibility</p:attrName>
                                        </p:attrNameLst>
                                      </p:cBhvr>
                                      <p:to>
                                        <p:strVal val="visible"/>
                                      </p:to>
                                    </p:set>
                                    <p:animEffect transition="in" filter="wipe(down)">
                                      <p:cBhvr>
                                        <p:cTn id="242" dur="500"/>
                                        <p:tgtEl>
                                          <p:spTgt spid="143"/>
                                        </p:tgtEl>
                                      </p:cBhvr>
                                    </p:animEffect>
                                  </p:childTnLst>
                                </p:cTn>
                              </p:par>
                            </p:childTnLst>
                          </p:cTn>
                        </p:par>
                      </p:childTnLst>
                    </p:cTn>
                  </p:par>
                  <p:par>
                    <p:cTn id="243" fill="hold">
                      <p:stCondLst>
                        <p:cond delay="indefinite"/>
                      </p:stCondLst>
                      <p:childTnLst>
                        <p:par>
                          <p:cTn id="244" fill="hold">
                            <p:stCondLst>
                              <p:cond delay="0"/>
                            </p:stCondLst>
                            <p:childTnLst>
                              <p:par>
                                <p:cTn id="245" presetID="2" presetClass="entr" presetSubtype="4" fill="hold" nodeType="clickEffect">
                                  <p:stCondLst>
                                    <p:cond delay="0"/>
                                  </p:stCondLst>
                                  <p:childTnLst>
                                    <p:set>
                                      <p:cBhvr>
                                        <p:cTn id="246" dur="1" fill="hold">
                                          <p:stCondLst>
                                            <p:cond delay="0"/>
                                          </p:stCondLst>
                                        </p:cTn>
                                        <p:tgtEl>
                                          <p:spTgt spid="26"/>
                                        </p:tgtEl>
                                        <p:attrNameLst>
                                          <p:attrName>style.visibility</p:attrName>
                                        </p:attrNameLst>
                                      </p:cBhvr>
                                      <p:to>
                                        <p:strVal val="visible"/>
                                      </p:to>
                                    </p:set>
                                    <p:anim calcmode="lin" valueType="num">
                                      <p:cBhvr additive="base">
                                        <p:cTn id="247" dur="500" fill="hold"/>
                                        <p:tgtEl>
                                          <p:spTgt spid="26"/>
                                        </p:tgtEl>
                                        <p:attrNameLst>
                                          <p:attrName>ppt_x</p:attrName>
                                        </p:attrNameLst>
                                      </p:cBhvr>
                                      <p:tavLst>
                                        <p:tav tm="0">
                                          <p:val>
                                            <p:strVal val="#ppt_x"/>
                                          </p:val>
                                        </p:tav>
                                        <p:tav tm="100000">
                                          <p:val>
                                            <p:strVal val="#ppt_x"/>
                                          </p:val>
                                        </p:tav>
                                      </p:tavLst>
                                    </p:anim>
                                    <p:anim calcmode="lin" valueType="num">
                                      <p:cBhvr additive="base">
                                        <p:cTn id="248"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4" grpId="0" animBg="1"/>
      <p:bldP spid="23" grpId="0" animBg="1"/>
      <p:bldP spid="31" grpId="0" animBg="1"/>
      <p:bldP spid="33" grpId="0" animBg="1"/>
      <p:bldP spid="42" grpId="0" animBg="1"/>
      <p:bldP spid="66" grpId="0"/>
      <p:bldP spid="67" grpId="0"/>
      <p:bldP spid="68" grpId="0" animBg="1"/>
      <p:bldP spid="69" grpId="0" animBg="1"/>
      <p:bldP spid="70" grpId="0" animBg="1"/>
      <p:bldP spid="73" grpId="0"/>
      <p:bldP spid="74" grpId="0"/>
      <p:bldP spid="75" grpId="0" animBg="1"/>
      <p:bldP spid="76" grpId="0" animBg="1"/>
      <p:bldP spid="77" grpId="0" animBg="1"/>
      <p:bldP spid="80" grpId="0"/>
      <p:bldP spid="81" grpId="0"/>
      <p:bldP spid="82" grpId="0" animBg="1"/>
      <p:bldP spid="83" grpId="0" animBg="1"/>
      <p:bldP spid="84" grpId="0" animBg="1"/>
      <p:bldP spid="87" grpId="0"/>
      <p:bldP spid="88" grpId="0"/>
      <p:bldP spid="105" grpId="0"/>
      <p:bldP spid="106" grpId="0"/>
      <p:bldP spid="107" grpId="0"/>
      <p:bldP spid="108" grpId="0"/>
      <p:bldP spid="109" grpId="0"/>
      <p:bldP spid="110" grpId="0"/>
      <p:bldP spid="114" grpId="0"/>
      <p:bldP spid="115" grpId="0"/>
      <p:bldP spid="117" grpId="0"/>
      <p:bldP spid="118" grpId="0"/>
      <p:bldP spid="121" grpId="0"/>
      <p:bldP spid="122" grpId="0"/>
      <p:bldP spid="124" grpId="0"/>
      <p:bldP spid="125" grpId="0"/>
      <p:bldP spid="127" grpId="0"/>
      <p:bldP spid="128" grpId="0"/>
      <p:bldP spid="130" grpId="0"/>
      <p:bldP spid="131" grpId="0"/>
      <p:bldP spid="133" grpId="0"/>
      <p:bldP spid="134" grpId="0"/>
      <p:bldP spid="136" grpId="0"/>
      <p:bldP spid="137" grpId="0"/>
      <p:bldP spid="9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B6D9C768-8413-45FA-BDC7-53DA68035736}" type="slidenum">
              <a:rPr lang="zh-CN" altLang="en-US" smtClean="0"/>
              <a:t>16</a:t>
            </a:fld>
            <a:endParaRPr lang="zh-CN" altLang="en-US"/>
          </a:p>
        </p:txBody>
      </p:sp>
      <p:sp>
        <p:nvSpPr>
          <p:cNvPr id="10" name="平行四边形 9"/>
          <p:cNvSpPr/>
          <p:nvPr/>
        </p:nvSpPr>
        <p:spPr>
          <a:xfrm>
            <a:off x="304512" y="129448"/>
            <a:ext cx="1739441" cy="612000"/>
          </a:xfrm>
          <a:prstGeom prst="parallelogram">
            <a:avLst/>
          </a:prstGeom>
          <a:effectLst>
            <a:glow rad="63500">
              <a:schemeClr val="accent1">
                <a:satMod val="175000"/>
                <a:alpha val="40000"/>
              </a:schemeClr>
            </a:glow>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latin typeface="微软雅黑" panose="020B0503020204020204" pitchFamily="34" charset="-122"/>
                <a:ea typeface="微软雅黑" panose="020B0503020204020204" pitchFamily="34" charset="-122"/>
                <a:cs typeface="Times New Roman" panose="02020603050405020304" pitchFamily="18" charset="0"/>
              </a:rPr>
              <a:t>6.3.2</a:t>
            </a:r>
            <a:endParaRPr lang="zh-CN" altLang="en-US" sz="36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3" name="标题 2"/>
          <p:cNvSpPr>
            <a:spLocks noGrp="1"/>
          </p:cNvSpPr>
          <p:nvPr>
            <p:ph type="title"/>
          </p:nvPr>
        </p:nvSpPr>
        <p:spPr>
          <a:xfrm>
            <a:off x="2187686" y="97943"/>
            <a:ext cx="6291295" cy="732155"/>
          </a:xfrm>
        </p:spPr>
        <p:txBody>
          <a:bodyPr>
            <a:normAutofit/>
          </a:bodyPr>
          <a:lstStyle/>
          <a:p>
            <a:r>
              <a:rPr lang="zh-CN" altLang="en-US" dirty="0">
                <a:effectLst>
                  <a:outerShdw blurRad="38100" dist="38100" dir="2700000" algn="tl">
                    <a:srgbClr val="000000">
                      <a:alpha val="43137"/>
                    </a:srgbClr>
                  </a:outerShdw>
                </a:effectLst>
              </a:rPr>
              <a:t>建立原始状态图和状态表</a:t>
            </a:r>
          </a:p>
        </p:txBody>
      </p:sp>
      <p:sp>
        <p:nvSpPr>
          <p:cNvPr id="9" name="页脚占位符 3"/>
          <p:cNvSpPr>
            <a:spLocks noGrp="1"/>
          </p:cNvSpPr>
          <p:nvPr>
            <p:ph type="ftr" sz="quarter" idx="11"/>
          </p:nvPr>
        </p:nvSpPr>
        <p:spPr>
          <a:xfrm>
            <a:off x="9642764" y="0"/>
            <a:ext cx="2549236" cy="510988"/>
          </a:xfrm>
        </p:spPr>
        <p:txBody>
          <a:bodyPr/>
          <a:lstStyle/>
          <a:p>
            <a:r>
              <a:rPr lang="zh-CN" altLang="en-US"/>
              <a:t>第</a:t>
            </a:r>
            <a:r>
              <a:rPr lang="en-US" altLang="zh-CN"/>
              <a:t>6</a:t>
            </a:r>
            <a:r>
              <a:rPr lang="zh-CN" altLang="en-US"/>
              <a:t>章 同步时序逻辑电路</a:t>
            </a:r>
            <a:endParaRPr lang="zh-CN" altLang="en-US" dirty="0"/>
          </a:p>
        </p:txBody>
      </p:sp>
      <p:sp>
        <p:nvSpPr>
          <p:cNvPr id="27" name="文本框 26"/>
          <p:cNvSpPr txBox="1"/>
          <p:nvPr/>
        </p:nvSpPr>
        <p:spPr>
          <a:xfrm>
            <a:off x="587261" y="1111939"/>
            <a:ext cx="3125757" cy="646331"/>
          </a:xfrm>
          <a:prstGeom prst="rect">
            <a:avLst/>
          </a:prstGeom>
          <a:noFill/>
        </p:spPr>
        <p:txBody>
          <a:bodyPr wrap="square" rtlCol="0">
            <a:spAutoFit/>
          </a:bodyPr>
          <a:lstStyle>
            <a:defPPr>
              <a:defRPr lang="zh-CN"/>
            </a:defPPr>
            <a:lvl1pPr marL="342900" indent="-342900" defTabSz="468000">
              <a:lnSpc>
                <a:spcPct val="150000"/>
              </a:lnSpc>
              <a:buClr>
                <a:srgbClr val="3859CD"/>
              </a:buClr>
              <a:buFont typeface="Wingdings" panose="05000000000000000000" pitchFamily="2" charset="2"/>
              <a:buChar char="n"/>
              <a:defRPr sz="2400" b="1">
                <a:latin typeface="微软雅黑" panose="020B0503020204020204" pitchFamily="34" charset="-122"/>
                <a:ea typeface="微软雅黑" panose="020B0503020204020204" pitchFamily="34" charset="-122"/>
              </a:defRPr>
            </a:lvl1pPr>
            <a:lvl2pPr marL="800100" lvl="1" indent="-342900" defTabSz="468000">
              <a:lnSpc>
                <a:spcPct val="150000"/>
              </a:lnSpc>
              <a:buClr>
                <a:srgbClr val="3859CD"/>
              </a:buClr>
              <a:buFont typeface="Wingdings" panose="05000000000000000000" pitchFamily="2" charset="2"/>
              <a:buChar char="n"/>
              <a:defRPr sz="2400" b="1">
                <a:latin typeface="微软雅黑" panose="020B0503020204020204" pitchFamily="34" charset="-122"/>
                <a:ea typeface="微软雅黑" panose="020B0503020204020204" pitchFamily="34" charset="-122"/>
              </a:defRPr>
            </a:lvl2pPr>
          </a:lstStyle>
          <a:p>
            <a:r>
              <a:rPr lang="zh-CN" altLang="en-US" dirty="0"/>
              <a:t>原始状态表</a:t>
            </a:r>
          </a:p>
        </p:txBody>
      </p:sp>
      <p:graphicFrame>
        <p:nvGraphicFramePr>
          <p:cNvPr id="6" name="表格 5"/>
          <p:cNvGraphicFramePr>
            <a:graphicFrameLocks noGrp="1"/>
          </p:cNvGraphicFramePr>
          <p:nvPr>
            <p:extLst>
              <p:ext uri="{D42A27DB-BD31-4B8C-83A1-F6EECF244321}">
                <p14:modId xmlns:p14="http://schemas.microsoft.com/office/powerpoint/2010/main" val="2574664540"/>
              </p:ext>
            </p:extLst>
          </p:nvPr>
        </p:nvGraphicFramePr>
        <p:xfrm>
          <a:off x="6686550" y="2565871"/>
          <a:ext cx="5435089" cy="4218080"/>
        </p:xfrm>
        <a:graphic>
          <a:graphicData uri="http://schemas.openxmlformats.org/drawingml/2006/table">
            <a:tbl>
              <a:tblPr firstRow="1" firstCol="1" bandRow="1">
                <a:tableStyleId>{B301B821-A1FF-4177-AEE7-76D212191A09}</a:tableStyleId>
              </a:tblPr>
              <a:tblGrid>
                <a:gridCol w="902643">
                  <a:extLst>
                    <a:ext uri="{9D8B030D-6E8A-4147-A177-3AD203B41FA5}">
                      <a16:colId xmlns:a16="http://schemas.microsoft.com/office/drawing/2014/main" val="3376211764"/>
                    </a:ext>
                  </a:extLst>
                </a:gridCol>
                <a:gridCol w="902643">
                  <a:extLst>
                    <a:ext uri="{9D8B030D-6E8A-4147-A177-3AD203B41FA5}">
                      <a16:colId xmlns:a16="http://schemas.microsoft.com/office/drawing/2014/main" val="365683050"/>
                    </a:ext>
                  </a:extLst>
                </a:gridCol>
                <a:gridCol w="902643">
                  <a:extLst>
                    <a:ext uri="{9D8B030D-6E8A-4147-A177-3AD203B41FA5}">
                      <a16:colId xmlns:a16="http://schemas.microsoft.com/office/drawing/2014/main" val="1648055731"/>
                    </a:ext>
                  </a:extLst>
                </a:gridCol>
                <a:gridCol w="985964">
                  <a:extLst>
                    <a:ext uri="{9D8B030D-6E8A-4147-A177-3AD203B41FA5}">
                      <a16:colId xmlns:a16="http://schemas.microsoft.com/office/drawing/2014/main" val="3769285152"/>
                    </a:ext>
                  </a:extLst>
                </a:gridCol>
                <a:gridCol w="870598">
                  <a:extLst>
                    <a:ext uri="{9D8B030D-6E8A-4147-A177-3AD203B41FA5}">
                      <a16:colId xmlns:a16="http://schemas.microsoft.com/office/drawing/2014/main" val="113680389"/>
                    </a:ext>
                  </a:extLst>
                </a:gridCol>
                <a:gridCol w="870598">
                  <a:extLst>
                    <a:ext uri="{9D8B030D-6E8A-4147-A177-3AD203B41FA5}">
                      <a16:colId xmlns:a16="http://schemas.microsoft.com/office/drawing/2014/main" val="4139599685"/>
                    </a:ext>
                  </a:extLst>
                </a:gridCol>
              </a:tblGrid>
              <a:tr h="421808">
                <a:tc rowSpan="2">
                  <a:txBody>
                    <a:bodyPr/>
                    <a:lstStyle/>
                    <a:p>
                      <a:pPr algn="ctr">
                        <a:lnSpc>
                          <a:spcPts val="2000"/>
                        </a:lnSpc>
                        <a:spcAft>
                          <a:spcPts val="0"/>
                        </a:spcAft>
                      </a:pPr>
                      <a:r>
                        <a:rPr lang="zh-CN" sz="1800" b="1" kern="100" dirty="0">
                          <a:effectLst/>
                          <a:latin typeface="Times New Roman" panose="02020603050405020304" pitchFamily="18" charset="0"/>
                          <a:ea typeface="微软雅黑" panose="020B0503020204020204" pitchFamily="34" charset="-122"/>
                          <a:cs typeface="Times New Roman" panose="02020603050405020304" pitchFamily="18" charset="0"/>
                        </a:rPr>
                        <a:t>原态</a:t>
                      </a:r>
                    </a:p>
                  </a:txBody>
                  <a:tcPr marL="99320" marR="99320" marT="0" marB="0" anchor="ctr">
                    <a:lnR w="28575" cap="flat" cmpd="sng" algn="ctr">
                      <a:solidFill>
                        <a:schemeClr val="bg2">
                          <a:lumMod val="75000"/>
                        </a:schemeClr>
                      </a:solidFill>
                      <a:prstDash val="solid"/>
                      <a:round/>
                      <a:headEnd type="none" w="med" len="med"/>
                      <a:tailEnd type="none" w="med" len="med"/>
                    </a:lnR>
                  </a:tcPr>
                </a:tc>
                <a:tc gridSpan="2">
                  <a:txBody>
                    <a:bodyPr/>
                    <a:lstStyle/>
                    <a:p>
                      <a:pPr algn="ctr">
                        <a:lnSpc>
                          <a:spcPts val="2000"/>
                        </a:lnSpc>
                        <a:spcAft>
                          <a:spcPts val="0"/>
                        </a:spcAft>
                      </a:pPr>
                      <a:r>
                        <a:rPr lang="zh-CN" sz="1800" b="1" kern="0" dirty="0">
                          <a:effectLst/>
                          <a:latin typeface="Times New Roman" panose="02020603050405020304" pitchFamily="18" charset="0"/>
                          <a:ea typeface="微软雅黑" panose="020B0503020204020204" pitchFamily="34" charset="-122"/>
                          <a:cs typeface="Times New Roman" panose="02020603050405020304" pitchFamily="18" charset="0"/>
                        </a:rPr>
                        <a:t>次态</a:t>
                      </a:r>
                      <a:r>
                        <a:rPr lang="en-US" sz="1800" b="1" kern="0" dirty="0">
                          <a:effectLst/>
                          <a:latin typeface="Times New Roman" panose="02020603050405020304" pitchFamily="18" charset="0"/>
                          <a:ea typeface="微软雅黑" panose="020B0503020204020204" pitchFamily="34" charset="-122"/>
                          <a:cs typeface="Times New Roman" panose="02020603050405020304" pitchFamily="18" charset="0"/>
                        </a:rPr>
                        <a:t>/</a:t>
                      </a:r>
                      <a:r>
                        <a:rPr lang="zh-CN" sz="1800" b="1" kern="0" dirty="0">
                          <a:effectLst/>
                          <a:latin typeface="Times New Roman" panose="02020603050405020304" pitchFamily="18" charset="0"/>
                          <a:ea typeface="微软雅黑" panose="020B0503020204020204" pitchFamily="34" charset="-122"/>
                          <a:cs typeface="Times New Roman" panose="02020603050405020304" pitchFamily="18" charset="0"/>
                        </a:rPr>
                        <a:t>输出</a:t>
                      </a:r>
                      <a:endParaRPr lang="zh-CN" sz="18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9320" marR="99320" marT="0" marB="0" anchor="ctr">
                    <a:lnL w="28575" cap="flat" cmpd="sng" algn="ctr">
                      <a:solidFill>
                        <a:schemeClr val="bg2">
                          <a:lumMod val="75000"/>
                        </a:schemeClr>
                      </a:solidFill>
                      <a:prstDash val="solid"/>
                      <a:round/>
                      <a:headEnd type="none" w="med" len="med"/>
                      <a:tailEnd type="none" w="med" len="med"/>
                    </a:lnL>
                    <a:lnR w="28575" cap="flat" cmpd="sng" algn="ctr">
                      <a:solidFill>
                        <a:srgbClr val="FF0000"/>
                      </a:solidFill>
                      <a:prstDash val="solid"/>
                      <a:round/>
                      <a:headEnd type="none" w="med" len="med"/>
                      <a:tailEnd type="none" w="med" len="med"/>
                    </a:lnR>
                  </a:tcPr>
                </a:tc>
                <a:tc hMerge="1">
                  <a:txBody>
                    <a:bodyPr/>
                    <a:lstStyle/>
                    <a:p>
                      <a:endParaRPr lang="zh-CN" altLang="en-US"/>
                    </a:p>
                  </a:txBody>
                  <a:tcPr/>
                </a:tc>
                <a:tc rowSpan="2">
                  <a:txBody>
                    <a:bodyPr/>
                    <a:lstStyle/>
                    <a:p>
                      <a:pPr algn="ctr">
                        <a:lnSpc>
                          <a:spcPts val="2000"/>
                        </a:lnSpc>
                        <a:spcAft>
                          <a:spcPts val="0"/>
                        </a:spcAft>
                      </a:pPr>
                      <a:r>
                        <a:rPr lang="zh-CN" sz="1800" b="1" kern="100" dirty="0">
                          <a:effectLst/>
                          <a:latin typeface="Times New Roman" panose="02020603050405020304" pitchFamily="18" charset="0"/>
                          <a:ea typeface="微软雅黑" panose="020B0503020204020204" pitchFamily="34" charset="-122"/>
                          <a:cs typeface="Times New Roman" panose="02020603050405020304" pitchFamily="18" charset="0"/>
                        </a:rPr>
                        <a:t>原态</a:t>
                      </a:r>
                    </a:p>
                  </a:txBody>
                  <a:tcPr marL="99320" marR="99320" marT="0" marB="0" anchor="ctr">
                    <a:lnL w="28575" cap="flat" cmpd="sng" algn="ctr">
                      <a:solidFill>
                        <a:srgbClr val="FF0000"/>
                      </a:solidFill>
                      <a:prstDash val="solid"/>
                      <a:round/>
                      <a:headEnd type="none" w="med" len="med"/>
                      <a:tailEnd type="none" w="med" len="med"/>
                    </a:lnL>
                    <a:lnR w="28575" cap="flat" cmpd="sng" algn="ctr">
                      <a:solidFill>
                        <a:schemeClr val="bg2">
                          <a:lumMod val="75000"/>
                        </a:schemeClr>
                      </a:solidFill>
                      <a:prstDash val="solid"/>
                      <a:round/>
                      <a:headEnd type="none" w="med" len="med"/>
                      <a:tailEnd type="none" w="med" len="med"/>
                    </a:lnR>
                  </a:tcPr>
                </a:tc>
                <a:tc gridSpan="2">
                  <a:txBody>
                    <a:bodyPr/>
                    <a:lstStyle/>
                    <a:p>
                      <a:pPr algn="ctr">
                        <a:lnSpc>
                          <a:spcPts val="2000"/>
                        </a:lnSpc>
                        <a:spcAft>
                          <a:spcPts val="0"/>
                        </a:spcAft>
                      </a:pPr>
                      <a:r>
                        <a:rPr lang="zh-CN" sz="1800" b="1" kern="0" dirty="0">
                          <a:effectLst/>
                          <a:latin typeface="Times New Roman" panose="02020603050405020304" pitchFamily="18" charset="0"/>
                          <a:ea typeface="微软雅黑" panose="020B0503020204020204" pitchFamily="34" charset="-122"/>
                          <a:cs typeface="Times New Roman" panose="02020603050405020304" pitchFamily="18" charset="0"/>
                        </a:rPr>
                        <a:t>次态</a:t>
                      </a:r>
                      <a:r>
                        <a:rPr lang="en-US" sz="1800" b="1" kern="0" dirty="0">
                          <a:effectLst/>
                          <a:latin typeface="Times New Roman" panose="02020603050405020304" pitchFamily="18" charset="0"/>
                          <a:ea typeface="微软雅黑" panose="020B0503020204020204" pitchFamily="34" charset="-122"/>
                          <a:cs typeface="Times New Roman" panose="02020603050405020304" pitchFamily="18" charset="0"/>
                        </a:rPr>
                        <a:t>/</a:t>
                      </a:r>
                      <a:r>
                        <a:rPr lang="zh-CN" sz="1800" b="1" kern="0" dirty="0">
                          <a:effectLst/>
                          <a:latin typeface="Times New Roman" panose="02020603050405020304" pitchFamily="18" charset="0"/>
                          <a:ea typeface="微软雅黑" panose="020B0503020204020204" pitchFamily="34" charset="-122"/>
                          <a:cs typeface="Times New Roman" panose="02020603050405020304" pitchFamily="18" charset="0"/>
                        </a:rPr>
                        <a:t>输出</a:t>
                      </a:r>
                      <a:endParaRPr lang="zh-CN" sz="18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9320" marR="99320" marT="0" marB="0" anchor="ctr">
                    <a:lnL w="28575" cap="flat" cmpd="sng" algn="ctr">
                      <a:solidFill>
                        <a:schemeClr val="bg2">
                          <a:lumMod val="75000"/>
                        </a:schemeClr>
                      </a:solidFill>
                      <a:prstDash val="solid"/>
                      <a:round/>
                      <a:headEnd type="none" w="med" len="med"/>
                      <a:tailEnd type="none" w="med" len="med"/>
                    </a:lnL>
                  </a:tcPr>
                </a:tc>
                <a:tc hMerge="1">
                  <a:txBody>
                    <a:bodyPr/>
                    <a:lstStyle/>
                    <a:p>
                      <a:endParaRPr lang="zh-CN" altLang="en-US"/>
                    </a:p>
                  </a:txBody>
                  <a:tcPr/>
                </a:tc>
                <a:extLst>
                  <a:ext uri="{0D108BD9-81ED-4DB2-BD59-A6C34878D82A}">
                    <a16:rowId xmlns:a16="http://schemas.microsoft.com/office/drawing/2014/main" val="413102258"/>
                  </a:ext>
                </a:extLst>
              </a:tr>
              <a:tr h="421808">
                <a:tc vMerge="1">
                  <a:txBody>
                    <a:bodyPr/>
                    <a:lstStyle/>
                    <a:p>
                      <a:endParaRPr lang="zh-CN" altLang="en-US"/>
                    </a:p>
                  </a:txBody>
                  <a:tcPr/>
                </a:tc>
                <a:tc>
                  <a:txBody>
                    <a:bodyPr/>
                    <a:lstStyle/>
                    <a:p>
                      <a:pPr algn="ctr">
                        <a:lnSpc>
                          <a:spcPts val="2000"/>
                        </a:lnSpc>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X=0</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9320" marR="99320" marT="0" marB="0" anchor="ctr">
                    <a:lnL w="28575" cap="flat" cmpd="sng" algn="ctr">
                      <a:solidFill>
                        <a:schemeClr val="bg2">
                          <a:lumMod val="75000"/>
                        </a:schemeClr>
                      </a:solidFill>
                      <a:prstDash val="solid"/>
                      <a:round/>
                      <a:headEnd type="none" w="med" len="med"/>
                      <a:tailEnd type="none" w="med" len="med"/>
                    </a:lnL>
                  </a:tcPr>
                </a:tc>
                <a:tc>
                  <a:txBody>
                    <a:bodyPr/>
                    <a:lstStyle/>
                    <a:p>
                      <a:pPr algn="ctr">
                        <a:lnSpc>
                          <a:spcPts val="2000"/>
                        </a:lnSpc>
                        <a:spcAft>
                          <a:spcPts val="0"/>
                        </a:spcAft>
                      </a:pPr>
                      <a:r>
                        <a:rPr lang="en-US" sz="1800" b="1" kern="0">
                          <a:effectLst/>
                          <a:latin typeface="Times New Roman" panose="02020603050405020304" pitchFamily="18" charset="0"/>
                          <a:ea typeface="微软雅黑" panose="020B0503020204020204" pitchFamily="34" charset="-122"/>
                          <a:cs typeface="Times New Roman" panose="02020603050405020304" pitchFamily="18" charset="0"/>
                        </a:rPr>
                        <a:t>X=1</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9320" marR="99320" marT="0" marB="0" anchor="ctr">
                    <a:lnR w="28575" cap="flat" cmpd="sng" algn="ctr">
                      <a:solidFill>
                        <a:srgbClr val="FF0000"/>
                      </a:solidFill>
                      <a:prstDash val="solid"/>
                      <a:round/>
                      <a:headEnd type="none" w="med" len="med"/>
                      <a:tailEnd type="none" w="med" len="med"/>
                    </a:lnR>
                  </a:tcPr>
                </a:tc>
                <a:tc vMerge="1">
                  <a:txBody>
                    <a:bodyPr/>
                    <a:lstStyle/>
                    <a:p>
                      <a:endParaRPr lang="zh-CN" altLang="en-US"/>
                    </a:p>
                  </a:txBody>
                  <a:tcPr/>
                </a:tc>
                <a:tc>
                  <a:txBody>
                    <a:bodyPr/>
                    <a:lstStyle/>
                    <a:p>
                      <a:pPr algn="ctr">
                        <a:lnSpc>
                          <a:spcPts val="2000"/>
                        </a:lnSpc>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X=0</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9320" marR="99320" marT="0" marB="0" anchor="ctr">
                    <a:lnL w="28575" cap="flat" cmpd="sng" algn="ctr">
                      <a:solidFill>
                        <a:schemeClr val="bg2">
                          <a:lumMod val="75000"/>
                        </a:schemeClr>
                      </a:solidFill>
                      <a:prstDash val="solid"/>
                      <a:round/>
                      <a:headEnd type="none" w="med" len="med"/>
                      <a:tailEnd type="none" w="med" len="med"/>
                    </a:lnL>
                  </a:tcPr>
                </a:tc>
                <a:tc>
                  <a:txBody>
                    <a:bodyPr/>
                    <a:lstStyle/>
                    <a:p>
                      <a:pPr algn="ctr">
                        <a:lnSpc>
                          <a:spcPts val="2000"/>
                        </a:lnSpc>
                        <a:spcAft>
                          <a:spcPts val="0"/>
                        </a:spcAft>
                      </a:pPr>
                      <a:r>
                        <a:rPr lang="en-US" sz="1800" b="1" kern="0">
                          <a:effectLst/>
                          <a:latin typeface="Times New Roman" panose="02020603050405020304" pitchFamily="18" charset="0"/>
                          <a:ea typeface="微软雅黑" panose="020B0503020204020204" pitchFamily="34" charset="-122"/>
                          <a:cs typeface="Times New Roman" panose="02020603050405020304" pitchFamily="18" charset="0"/>
                        </a:rPr>
                        <a:t>X=1</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9320" marR="99320" marT="0" marB="0" anchor="ctr"/>
                </a:tc>
                <a:extLst>
                  <a:ext uri="{0D108BD9-81ED-4DB2-BD59-A6C34878D82A}">
                    <a16:rowId xmlns:a16="http://schemas.microsoft.com/office/drawing/2014/main" val="1780466478"/>
                  </a:ext>
                </a:extLst>
              </a:tr>
              <a:tr h="421808">
                <a:tc>
                  <a:txBody>
                    <a:bodyPr/>
                    <a:lstStyle/>
                    <a:p>
                      <a:pPr algn="ctr">
                        <a:lnSpc>
                          <a:spcPts val="2000"/>
                        </a:lnSpc>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A</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9320" marR="99320" marT="0" marB="0" anchor="ctr">
                    <a:lnR w="28575" cap="flat" cmpd="sng" algn="ctr">
                      <a:solidFill>
                        <a:schemeClr val="bg2">
                          <a:lumMod val="75000"/>
                        </a:schemeClr>
                      </a:solidFill>
                      <a:prstDash val="solid"/>
                      <a:round/>
                      <a:headEnd type="none" w="med" len="med"/>
                      <a:tailEnd type="none" w="med" len="med"/>
                    </a:lnR>
                  </a:tcPr>
                </a:tc>
                <a:tc>
                  <a:txBody>
                    <a:bodyPr/>
                    <a:lstStyle/>
                    <a:p>
                      <a:pPr algn="ctr">
                        <a:lnSpc>
                          <a:spcPts val="2000"/>
                        </a:lnSpc>
                        <a:spcAft>
                          <a:spcPts val="0"/>
                        </a:spcAft>
                      </a:pPr>
                      <a:r>
                        <a:rPr lang="en-US" sz="1800" b="1" kern="0">
                          <a:effectLst/>
                          <a:latin typeface="Times New Roman" panose="02020603050405020304" pitchFamily="18" charset="0"/>
                          <a:ea typeface="微软雅黑" panose="020B0503020204020204" pitchFamily="34" charset="-122"/>
                          <a:cs typeface="Times New Roman" panose="02020603050405020304" pitchFamily="18" charset="0"/>
                        </a:rPr>
                        <a:t>B/0</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9320" marR="99320" marT="0" marB="0" anchor="ctr">
                    <a:lnL w="28575" cap="flat" cmpd="sng" algn="ctr">
                      <a:solidFill>
                        <a:schemeClr val="bg2">
                          <a:lumMod val="75000"/>
                        </a:schemeClr>
                      </a:solidFill>
                      <a:prstDash val="solid"/>
                      <a:round/>
                      <a:headEnd type="none" w="med" len="med"/>
                      <a:tailEnd type="none" w="med" len="med"/>
                    </a:lnL>
                  </a:tcPr>
                </a:tc>
                <a:tc>
                  <a:txBody>
                    <a:bodyPr/>
                    <a:lstStyle/>
                    <a:p>
                      <a:pPr algn="ctr">
                        <a:lnSpc>
                          <a:spcPts val="2000"/>
                        </a:lnSpc>
                        <a:spcAft>
                          <a:spcPts val="0"/>
                        </a:spcAft>
                      </a:pPr>
                      <a:r>
                        <a:rPr lang="en-US" sz="1800" b="1" kern="0" dirty="0">
                          <a:effectLst/>
                          <a:latin typeface="Times New Roman" panose="02020603050405020304" pitchFamily="18" charset="0"/>
                          <a:ea typeface="微软雅黑" panose="020B0503020204020204" pitchFamily="34" charset="-122"/>
                          <a:cs typeface="Times New Roman" panose="02020603050405020304" pitchFamily="18" charset="0"/>
                        </a:rPr>
                        <a:t>C/0</a:t>
                      </a:r>
                      <a:endParaRPr lang="zh-CN" sz="18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9320" marR="99320" marT="0" marB="0" anchor="ctr">
                    <a:lnR w="28575"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H</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9320" marR="99320" marT="0" marB="0" anchor="ctr">
                    <a:lnL w="28575" cap="flat" cmpd="sng" algn="ctr">
                      <a:solidFill>
                        <a:srgbClr val="FF0000"/>
                      </a:solidFill>
                      <a:prstDash val="solid"/>
                      <a:round/>
                      <a:headEnd type="none" w="med" len="med"/>
                      <a:tailEnd type="none" w="med" len="med"/>
                    </a:lnL>
                    <a:lnR w="28575" cap="flat" cmpd="sng" algn="ctr">
                      <a:solidFill>
                        <a:schemeClr val="bg2">
                          <a:lumMod val="75000"/>
                        </a:schemeClr>
                      </a:solidFill>
                      <a:prstDash val="solid"/>
                      <a:round/>
                      <a:headEnd type="none" w="med" len="med"/>
                      <a:tailEnd type="none" w="med" len="med"/>
                    </a:lnR>
                  </a:tcPr>
                </a:tc>
                <a:tc>
                  <a:txBody>
                    <a:bodyPr/>
                    <a:lstStyle/>
                    <a:p>
                      <a:pPr algn="ctr">
                        <a:lnSpc>
                          <a:spcPts val="2000"/>
                        </a:lnSpc>
                        <a:spcAft>
                          <a:spcPts val="0"/>
                        </a:spcAft>
                      </a:pPr>
                      <a:r>
                        <a:rPr lang="en-US" sz="1800" b="1" kern="0">
                          <a:effectLst/>
                          <a:latin typeface="Times New Roman" panose="02020603050405020304" pitchFamily="18" charset="0"/>
                          <a:ea typeface="微软雅黑" panose="020B0503020204020204" pitchFamily="34" charset="-122"/>
                          <a:cs typeface="Times New Roman" panose="02020603050405020304" pitchFamily="18" charset="0"/>
                        </a:rPr>
                        <a:t>A/1</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9320" marR="99320" marT="0" marB="0" anchor="ctr">
                    <a:lnL w="28575" cap="flat" cmpd="sng" algn="ctr">
                      <a:solidFill>
                        <a:schemeClr val="bg2">
                          <a:lumMod val="75000"/>
                        </a:schemeClr>
                      </a:solidFill>
                      <a:prstDash val="solid"/>
                      <a:round/>
                      <a:headEnd type="none" w="med" len="med"/>
                      <a:tailEnd type="none" w="med" len="med"/>
                    </a:lnL>
                  </a:tcPr>
                </a:tc>
                <a:tc>
                  <a:txBody>
                    <a:bodyPr/>
                    <a:lstStyle/>
                    <a:p>
                      <a:pPr algn="ctr">
                        <a:lnSpc>
                          <a:spcPts val="2000"/>
                        </a:lnSpc>
                        <a:spcAft>
                          <a:spcPts val="0"/>
                        </a:spcAft>
                      </a:pPr>
                      <a:r>
                        <a:rPr lang="en-US" sz="1800" b="1" kern="0">
                          <a:effectLst/>
                          <a:latin typeface="Times New Roman" panose="02020603050405020304" pitchFamily="18" charset="0"/>
                          <a:ea typeface="微软雅黑" panose="020B0503020204020204" pitchFamily="34" charset="-122"/>
                          <a:cs typeface="Times New Roman" panose="02020603050405020304" pitchFamily="18" charset="0"/>
                        </a:rPr>
                        <a:t>A/1</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9320" marR="99320" marT="0" marB="0" anchor="ctr"/>
                </a:tc>
                <a:extLst>
                  <a:ext uri="{0D108BD9-81ED-4DB2-BD59-A6C34878D82A}">
                    <a16:rowId xmlns:a16="http://schemas.microsoft.com/office/drawing/2014/main" val="1433862974"/>
                  </a:ext>
                </a:extLst>
              </a:tr>
              <a:tr h="421808">
                <a:tc>
                  <a:txBody>
                    <a:bodyPr/>
                    <a:lstStyle/>
                    <a:p>
                      <a:pPr algn="ctr">
                        <a:lnSpc>
                          <a:spcPts val="2000"/>
                        </a:lnSpc>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B</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9320" marR="99320" marT="0" marB="0" anchor="ctr">
                    <a:lnR w="28575" cap="flat" cmpd="sng" algn="ctr">
                      <a:solidFill>
                        <a:schemeClr val="bg2">
                          <a:lumMod val="75000"/>
                        </a:schemeClr>
                      </a:solidFill>
                      <a:prstDash val="solid"/>
                      <a:round/>
                      <a:headEnd type="none" w="med" len="med"/>
                      <a:tailEnd type="none" w="med" len="med"/>
                    </a:lnR>
                  </a:tcPr>
                </a:tc>
                <a:tc>
                  <a:txBody>
                    <a:bodyPr/>
                    <a:lstStyle/>
                    <a:p>
                      <a:pPr algn="ctr">
                        <a:lnSpc>
                          <a:spcPts val="2000"/>
                        </a:lnSpc>
                        <a:spcAft>
                          <a:spcPts val="0"/>
                        </a:spcAft>
                      </a:pPr>
                      <a:r>
                        <a:rPr lang="en-US" sz="1800" b="1" kern="0">
                          <a:effectLst/>
                          <a:latin typeface="Times New Roman" panose="02020603050405020304" pitchFamily="18" charset="0"/>
                          <a:ea typeface="微软雅黑" panose="020B0503020204020204" pitchFamily="34" charset="-122"/>
                          <a:cs typeface="Times New Roman" panose="02020603050405020304" pitchFamily="18" charset="0"/>
                        </a:rPr>
                        <a:t>D/0</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9320" marR="99320" marT="0" marB="0" anchor="ctr">
                    <a:lnL w="28575" cap="flat" cmpd="sng" algn="ctr">
                      <a:solidFill>
                        <a:schemeClr val="bg2">
                          <a:lumMod val="75000"/>
                        </a:schemeClr>
                      </a:solidFill>
                      <a:prstDash val="solid"/>
                      <a:round/>
                      <a:headEnd type="none" w="med" len="med"/>
                      <a:tailEnd type="none" w="med" len="med"/>
                    </a:lnL>
                  </a:tcPr>
                </a:tc>
                <a:tc>
                  <a:txBody>
                    <a:bodyPr/>
                    <a:lstStyle/>
                    <a:p>
                      <a:pPr algn="ctr">
                        <a:lnSpc>
                          <a:spcPts val="2000"/>
                        </a:lnSpc>
                        <a:spcAft>
                          <a:spcPts val="0"/>
                        </a:spcAft>
                      </a:pPr>
                      <a:r>
                        <a:rPr lang="en-US" sz="1800" b="1" kern="0">
                          <a:effectLst/>
                          <a:latin typeface="Times New Roman" panose="02020603050405020304" pitchFamily="18" charset="0"/>
                          <a:ea typeface="微软雅黑" panose="020B0503020204020204" pitchFamily="34" charset="-122"/>
                          <a:cs typeface="Times New Roman" panose="02020603050405020304" pitchFamily="18" charset="0"/>
                        </a:rPr>
                        <a:t>E/0</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9320" marR="99320" marT="0" marB="0" anchor="ctr">
                    <a:lnR w="28575"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I</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9320" marR="99320" marT="0" marB="0" anchor="ctr">
                    <a:lnL w="28575" cap="flat" cmpd="sng" algn="ctr">
                      <a:solidFill>
                        <a:srgbClr val="FF0000"/>
                      </a:solidFill>
                      <a:prstDash val="solid"/>
                      <a:round/>
                      <a:headEnd type="none" w="med" len="med"/>
                      <a:tailEnd type="none" w="med" len="med"/>
                    </a:lnL>
                    <a:lnR w="28575" cap="flat" cmpd="sng" algn="ctr">
                      <a:solidFill>
                        <a:schemeClr val="bg2">
                          <a:lumMod val="75000"/>
                        </a:schemeClr>
                      </a:solidFill>
                      <a:prstDash val="solid"/>
                      <a:round/>
                      <a:headEnd type="none" w="med" len="med"/>
                      <a:tailEnd type="none" w="med" len="med"/>
                    </a:lnR>
                  </a:tcPr>
                </a:tc>
                <a:tc>
                  <a:txBody>
                    <a:bodyPr/>
                    <a:lstStyle/>
                    <a:p>
                      <a:pPr algn="ctr">
                        <a:lnSpc>
                          <a:spcPts val="2000"/>
                        </a:lnSpc>
                        <a:spcAft>
                          <a:spcPts val="0"/>
                        </a:spcAft>
                      </a:pPr>
                      <a:r>
                        <a:rPr lang="en-US" sz="1800" b="1" kern="0">
                          <a:effectLst/>
                          <a:latin typeface="Times New Roman" panose="02020603050405020304" pitchFamily="18" charset="0"/>
                          <a:ea typeface="微软雅黑" panose="020B0503020204020204" pitchFamily="34" charset="-122"/>
                          <a:cs typeface="Times New Roman" panose="02020603050405020304" pitchFamily="18" charset="0"/>
                        </a:rPr>
                        <a:t>A/1</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9320" marR="99320" marT="0" marB="0" anchor="ctr">
                    <a:lnL w="28575" cap="flat" cmpd="sng" algn="ctr">
                      <a:solidFill>
                        <a:schemeClr val="bg2">
                          <a:lumMod val="75000"/>
                        </a:schemeClr>
                      </a:solidFill>
                      <a:prstDash val="solid"/>
                      <a:round/>
                      <a:headEnd type="none" w="med" len="med"/>
                      <a:tailEnd type="none" w="med" len="med"/>
                    </a:lnL>
                  </a:tcPr>
                </a:tc>
                <a:tc>
                  <a:txBody>
                    <a:bodyPr/>
                    <a:lstStyle/>
                    <a:p>
                      <a:pPr algn="ctr">
                        <a:lnSpc>
                          <a:spcPts val="2000"/>
                        </a:lnSpc>
                        <a:spcAft>
                          <a:spcPts val="0"/>
                        </a:spcAft>
                      </a:pPr>
                      <a:r>
                        <a:rPr lang="en-US" sz="1800" b="1" kern="0">
                          <a:effectLst/>
                          <a:latin typeface="Times New Roman" panose="02020603050405020304" pitchFamily="18" charset="0"/>
                          <a:ea typeface="微软雅黑" panose="020B0503020204020204" pitchFamily="34" charset="-122"/>
                          <a:cs typeface="Times New Roman" panose="02020603050405020304" pitchFamily="18" charset="0"/>
                        </a:rPr>
                        <a:t>A/1</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9320" marR="99320" marT="0" marB="0" anchor="ctr"/>
                </a:tc>
                <a:extLst>
                  <a:ext uri="{0D108BD9-81ED-4DB2-BD59-A6C34878D82A}">
                    <a16:rowId xmlns:a16="http://schemas.microsoft.com/office/drawing/2014/main" val="4172907760"/>
                  </a:ext>
                </a:extLst>
              </a:tr>
              <a:tr h="421808">
                <a:tc>
                  <a:txBody>
                    <a:bodyPr/>
                    <a:lstStyle/>
                    <a:p>
                      <a:pPr algn="ctr">
                        <a:lnSpc>
                          <a:spcPts val="2000"/>
                        </a:lnSpc>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C</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9320" marR="99320" marT="0" marB="0" anchor="ctr">
                    <a:lnR w="28575" cap="flat" cmpd="sng" algn="ctr">
                      <a:solidFill>
                        <a:schemeClr val="bg2">
                          <a:lumMod val="75000"/>
                        </a:schemeClr>
                      </a:solidFill>
                      <a:prstDash val="solid"/>
                      <a:round/>
                      <a:headEnd type="none" w="med" len="med"/>
                      <a:tailEnd type="none" w="med" len="med"/>
                    </a:lnR>
                  </a:tcPr>
                </a:tc>
                <a:tc>
                  <a:txBody>
                    <a:bodyPr/>
                    <a:lstStyle/>
                    <a:p>
                      <a:pPr algn="ctr">
                        <a:lnSpc>
                          <a:spcPts val="2000"/>
                        </a:lnSpc>
                        <a:spcAft>
                          <a:spcPts val="0"/>
                        </a:spcAft>
                      </a:pPr>
                      <a:r>
                        <a:rPr lang="en-US" sz="1800" b="1" kern="0">
                          <a:effectLst/>
                          <a:latin typeface="Times New Roman" panose="02020603050405020304" pitchFamily="18" charset="0"/>
                          <a:ea typeface="微软雅黑" panose="020B0503020204020204" pitchFamily="34" charset="-122"/>
                          <a:cs typeface="Times New Roman" panose="02020603050405020304" pitchFamily="18" charset="0"/>
                        </a:rPr>
                        <a:t>F/0</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9320" marR="99320" marT="0" marB="0" anchor="ctr">
                    <a:lnL w="28575" cap="flat" cmpd="sng" algn="ctr">
                      <a:solidFill>
                        <a:schemeClr val="bg2">
                          <a:lumMod val="75000"/>
                        </a:schemeClr>
                      </a:solidFill>
                      <a:prstDash val="solid"/>
                      <a:round/>
                      <a:headEnd type="none" w="med" len="med"/>
                      <a:tailEnd type="none" w="med" len="med"/>
                    </a:lnL>
                  </a:tcPr>
                </a:tc>
                <a:tc>
                  <a:txBody>
                    <a:bodyPr/>
                    <a:lstStyle/>
                    <a:p>
                      <a:pPr algn="ctr">
                        <a:lnSpc>
                          <a:spcPts val="2000"/>
                        </a:lnSpc>
                        <a:spcAft>
                          <a:spcPts val="0"/>
                        </a:spcAft>
                      </a:pPr>
                      <a:r>
                        <a:rPr lang="en-US" sz="1800" b="1" kern="0">
                          <a:effectLst/>
                          <a:latin typeface="Times New Roman" panose="02020603050405020304" pitchFamily="18" charset="0"/>
                          <a:ea typeface="微软雅黑" panose="020B0503020204020204" pitchFamily="34" charset="-122"/>
                          <a:cs typeface="Times New Roman" panose="02020603050405020304" pitchFamily="18" charset="0"/>
                        </a:rPr>
                        <a:t>G/0</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9320" marR="99320" marT="0" marB="0" anchor="ctr">
                    <a:lnR w="28575"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J</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9320" marR="99320" marT="0" marB="0" anchor="ctr">
                    <a:lnL w="28575" cap="flat" cmpd="sng" algn="ctr">
                      <a:solidFill>
                        <a:srgbClr val="FF0000"/>
                      </a:solidFill>
                      <a:prstDash val="solid"/>
                      <a:round/>
                      <a:headEnd type="none" w="med" len="med"/>
                      <a:tailEnd type="none" w="med" len="med"/>
                    </a:lnL>
                    <a:lnR w="28575" cap="flat" cmpd="sng" algn="ctr">
                      <a:solidFill>
                        <a:schemeClr val="bg2">
                          <a:lumMod val="75000"/>
                        </a:schemeClr>
                      </a:solidFill>
                      <a:prstDash val="solid"/>
                      <a:round/>
                      <a:headEnd type="none" w="med" len="med"/>
                      <a:tailEnd type="none" w="med" len="med"/>
                    </a:lnR>
                  </a:tcPr>
                </a:tc>
                <a:tc>
                  <a:txBody>
                    <a:bodyPr/>
                    <a:lstStyle/>
                    <a:p>
                      <a:pPr algn="ctr">
                        <a:lnSpc>
                          <a:spcPts val="2000"/>
                        </a:lnSpc>
                        <a:spcAft>
                          <a:spcPts val="0"/>
                        </a:spcAft>
                      </a:pPr>
                      <a:r>
                        <a:rPr lang="en-US" sz="1800" b="1" kern="0">
                          <a:effectLst/>
                          <a:latin typeface="Times New Roman" panose="02020603050405020304" pitchFamily="18" charset="0"/>
                          <a:ea typeface="微软雅黑" panose="020B0503020204020204" pitchFamily="34" charset="-122"/>
                          <a:cs typeface="Times New Roman" panose="02020603050405020304" pitchFamily="18" charset="0"/>
                        </a:rPr>
                        <a:t>A/1</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9320" marR="99320" marT="0" marB="0" anchor="ctr">
                    <a:lnL w="28575" cap="flat" cmpd="sng" algn="ctr">
                      <a:solidFill>
                        <a:schemeClr val="bg2">
                          <a:lumMod val="75000"/>
                        </a:schemeClr>
                      </a:solidFill>
                      <a:prstDash val="solid"/>
                      <a:round/>
                      <a:headEnd type="none" w="med" len="med"/>
                      <a:tailEnd type="none" w="med" len="med"/>
                    </a:lnL>
                  </a:tcPr>
                </a:tc>
                <a:tc>
                  <a:txBody>
                    <a:bodyPr/>
                    <a:lstStyle/>
                    <a:p>
                      <a:pPr algn="ctr">
                        <a:lnSpc>
                          <a:spcPts val="2000"/>
                        </a:lnSpc>
                        <a:spcAft>
                          <a:spcPts val="0"/>
                        </a:spcAft>
                      </a:pPr>
                      <a:r>
                        <a:rPr lang="en-US" sz="1800" b="1" kern="0">
                          <a:effectLst/>
                          <a:latin typeface="Times New Roman" panose="02020603050405020304" pitchFamily="18" charset="0"/>
                          <a:ea typeface="微软雅黑" panose="020B0503020204020204" pitchFamily="34" charset="-122"/>
                          <a:cs typeface="Times New Roman" panose="02020603050405020304" pitchFamily="18" charset="0"/>
                        </a:rPr>
                        <a:t>A/1</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9320" marR="99320" marT="0" marB="0" anchor="ctr"/>
                </a:tc>
                <a:extLst>
                  <a:ext uri="{0D108BD9-81ED-4DB2-BD59-A6C34878D82A}">
                    <a16:rowId xmlns:a16="http://schemas.microsoft.com/office/drawing/2014/main" val="2515428383"/>
                  </a:ext>
                </a:extLst>
              </a:tr>
              <a:tr h="421808">
                <a:tc>
                  <a:txBody>
                    <a:bodyPr/>
                    <a:lstStyle/>
                    <a:p>
                      <a:pPr algn="ctr">
                        <a:lnSpc>
                          <a:spcPts val="2000"/>
                        </a:lnSpc>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D</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9320" marR="99320" marT="0" marB="0" anchor="ctr">
                    <a:lnR w="28575" cap="flat" cmpd="sng" algn="ctr">
                      <a:solidFill>
                        <a:schemeClr val="bg2">
                          <a:lumMod val="75000"/>
                        </a:schemeClr>
                      </a:solidFill>
                      <a:prstDash val="solid"/>
                      <a:round/>
                      <a:headEnd type="none" w="med" len="med"/>
                      <a:tailEnd type="none" w="med" len="med"/>
                    </a:lnR>
                  </a:tcPr>
                </a:tc>
                <a:tc>
                  <a:txBody>
                    <a:bodyPr/>
                    <a:lstStyle/>
                    <a:p>
                      <a:pPr algn="ctr">
                        <a:lnSpc>
                          <a:spcPts val="2000"/>
                        </a:lnSpc>
                        <a:spcAft>
                          <a:spcPts val="0"/>
                        </a:spcAft>
                      </a:pPr>
                      <a:r>
                        <a:rPr lang="en-US" sz="1800" b="1" kern="0">
                          <a:effectLst/>
                          <a:latin typeface="Times New Roman" panose="02020603050405020304" pitchFamily="18" charset="0"/>
                          <a:ea typeface="微软雅黑" panose="020B0503020204020204" pitchFamily="34" charset="-122"/>
                          <a:cs typeface="Times New Roman" panose="02020603050405020304" pitchFamily="18" charset="0"/>
                        </a:rPr>
                        <a:t>H/0</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9320" marR="99320" marT="0" marB="0" anchor="ctr">
                    <a:lnL w="28575" cap="flat" cmpd="sng" algn="ctr">
                      <a:solidFill>
                        <a:schemeClr val="bg2">
                          <a:lumMod val="75000"/>
                        </a:schemeClr>
                      </a:solidFill>
                      <a:prstDash val="solid"/>
                      <a:round/>
                      <a:headEnd type="none" w="med" len="med"/>
                      <a:tailEnd type="none" w="med" len="med"/>
                    </a:lnL>
                  </a:tcPr>
                </a:tc>
                <a:tc>
                  <a:txBody>
                    <a:bodyPr/>
                    <a:lstStyle/>
                    <a:p>
                      <a:pPr algn="ctr">
                        <a:lnSpc>
                          <a:spcPts val="2000"/>
                        </a:lnSpc>
                        <a:spcAft>
                          <a:spcPts val="0"/>
                        </a:spcAft>
                      </a:pPr>
                      <a:r>
                        <a:rPr lang="en-US" sz="1800" b="1" kern="0">
                          <a:effectLst/>
                          <a:latin typeface="Times New Roman" panose="02020603050405020304" pitchFamily="18" charset="0"/>
                          <a:ea typeface="微软雅黑" panose="020B0503020204020204" pitchFamily="34" charset="-122"/>
                          <a:cs typeface="Times New Roman" panose="02020603050405020304" pitchFamily="18" charset="0"/>
                        </a:rPr>
                        <a:t>I/0</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9320" marR="99320" marT="0" marB="0" anchor="ctr">
                    <a:lnR w="28575"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K</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9320" marR="99320" marT="0" marB="0" anchor="ctr">
                    <a:lnL w="28575" cap="flat" cmpd="sng" algn="ctr">
                      <a:solidFill>
                        <a:srgbClr val="FF0000"/>
                      </a:solidFill>
                      <a:prstDash val="solid"/>
                      <a:round/>
                      <a:headEnd type="none" w="med" len="med"/>
                      <a:tailEnd type="none" w="med" len="med"/>
                    </a:lnL>
                    <a:lnR w="28575" cap="flat" cmpd="sng" algn="ctr">
                      <a:solidFill>
                        <a:schemeClr val="bg2">
                          <a:lumMod val="75000"/>
                        </a:schemeClr>
                      </a:solidFill>
                      <a:prstDash val="solid"/>
                      <a:round/>
                      <a:headEnd type="none" w="med" len="med"/>
                      <a:tailEnd type="none" w="med" len="med"/>
                    </a:lnR>
                  </a:tcPr>
                </a:tc>
                <a:tc>
                  <a:txBody>
                    <a:bodyPr/>
                    <a:lstStyle/>
                    <a:p>
                      <a:pPr algn="ctr">
                        <a:lnSpc>
                          <a:spcPts val="2000"/>
                        </a:lnSpc>
                        <a:spcAft>
                          <a:spcPts val="0"/>
                        </a:spcAft>
                      </a:pPr>
                      <a:r>
                        <a:rPr lang="en-US" sz="1800" b="1" kern="0">
                          <a:effectLst/>
                          <a:latin typeface="Times New Roman" panose="02020603050405020304" pitchFamily="18" charset="0"/>
                          <a:ea typeface="微软雅黑" panose="020B0503020204020204" pitchFamily="34" charset="-122"/>
                          <a:cs typeface="Times New Roman" panose="02020603050405020304" pitchFamily="18" charset="0"/>
                        </a:rPr>
                        <a:t>A/1</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9320" marR="99320" marT="0" marB="0" anchor="ctr">
                    <a:lnL w="28575" cap="flat" cmpd="sng" algn="ctr">
                      <a:solidFill>
                        <a:schemeClr val="bg2">
                          <a:lumMod val="75000"/>
                        </a:schemeClr>
                      </a:solidFill>
                      <a:prstDash val="solid"/>
                      <a:round/>
                      <a:headEnd type="none" w="med" len="med"/>
                      <a:tailEnd type="none" w="med" len="med"/>
                    </a:lnL>
                  </a:tcPr>
                </a:tc>
                <a:tc>
                  <a:txBody>
                    <a:bodyPr/>
                    <a:lstStyle/>
                    <a:p>
                      <a:pPr algn="ctr">
                        <a:lnSpc>
                          <a:spcPts val="2000"/>
                        </a:lnSpc>
                        <a:spcAft>
                          <a:spcPts val="0"/>
                        </a:spcAft>
                      </a:pPr>
                      <a:r>
                        <a:rPr lang="en-US" sz="1800" b="1" kern="0">
                          <a:effectLst/>
                          <a:latin typeface="Times New Roman" panose="02020603050405020304" pitchFamily="18" charset="0"/>
                          <a:ea typeface="微软雅黑" panose="020B0503020204020204" pitchFamily="34" charset="-122"/>
                          <a:cs typeface="Times New Roman" panose="02020603050405020304" pitchFamily="18" charset="0"/>
                        </a:rPr>
                        <a:t>A/1</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9320" marR="99320" marT="0" marB="0" anchor="ctr"/>
                </a:tc>
                <a:extLst>
                  <a:ext uri="{0D108BD9-81ED-4DB2-BD59-A6C34878D82A}">
                    <a16:rowId xmlns:a16="http://schemas.microsoft.com/office/drawing/2014/main" val="3870286186"/>
                  </a:ext>
                </a:extLst>
              </a:tr>
              <a:tr h="421808">
                <a:tc>
                  <a:txBody>
                    <a:bodyPr/>
                    <a:lstStyle/>
                    <a:p>
                      <a:pPr algn="ctr">
                        <a:lnSpc>
                          <a:spcPts val="2000"/>
                        </a:lnSpc>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E</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9320" marR="99320" marT="0" marB="0" anchor="ctr">
                    <a:lnR w="28575" cap="flat" cmpd="sng" algn="ctr">
                      <a:solidFill>
                        <a:schemeClr val="bg2">
                          <a:lumMod val="75000"/>
                        </a:schemeClr>
                      </a:solidFill>
                      <a:prstDash val="solid"/>
                      <a:round/>
                      <a:headEnd type="none" w="med" len="med"/>
                      <a:tailEnd type="none" w="med" len="med"/>
                    </a:lnR>
                  </a:tcPr>
                </a:tc>
                <a:tc>
                  <a:txBody>
                    <a:bodyPr/>
                    <a:lstStyle/>
                    <a:p>
                      <a:pPr algn="ctr">
                        <a:lnSpc>
                          <a:spcPts val="2000"/>
                        </a:lnSpc>
                        <a:spcAft>
                          <a:spcPts val="0"/>
                        </a:spcAft>
                      </a:pPr>
                      <a:r>
                        <a:rPr lang="en-US" sz="1800" b="1" kern="0">
                          <a:effectLst/>
                          <a:latin typeface="Times New Roman" panose="02020603050405020304" pitchFamily="18" charset="0"/>
                          <a:ea typeface="微软雅黑" panose="020B0503020204020204" pitchFamily="34" charset="-122"/>
                          <a:cs typeface="Times New Roman" panose="02020603050405020304" pitchFamily="18" charset="0"/>
                        </a:rPr>
                        <a:t>J/0</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9320" marR="99320" marT="0" marB="0" anchor="ctr">
                    <a:lnL w="28575" cap="flat" cmpd="sng" algn="ctr">
                      <a:solidFill>
                        <a:schemeClr val="bg2">
                          <a:lumMod val="75000"/>
                        </a:schemeClr>
                      </a:solidFill>
                      <a:prstDash val="solid"/>
                      <a:round/>
                      <a:headEnd type="none" w="med" len="med"/>
                      <a:tailEnd type="none" w="med" len="med"/>
                    </a:lnL>
                  </a:tcPr>
                </a:tc>
                <a:tc>
                  <a:txBody>
                    <a:bodyPr/>
                    <a:lstStyle/>
                    <a:p>
                      <a:pPr algn="ctr">
                        <a:lnSpc>
                          <a:spcPts val="2000"/>
                        </a:lnSpc>
                        <a:spcAft>
                          <a:spcPts val="0"/>
                        </a:spcAft>
                      </a:pPr>
                      <a:r>
                        <a:rPr lang="en-US" sz="1800" b="1" kern="0">
                          <a:effectLst/>
                          <a:latin typeface="Times New Roman" panose="02020603050405020304" pitchFamily="18" charset="0"/>
                          <a:ea typeface="微软雅黑" panose="020B0503020204020204" pitchFamily="34" charset="-122"/>
                          <a:cs typeface="Times New Roman" panose="02020603050405020304" pitchFamily="18" charset="0"/>
                        </a:rPr>
                        <a:t>K/0</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9320" marR="99320" marT="0" marB="0" anchor="ctr">
                    <a:lnR w="28575"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L</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9320" marR="99320" marT="0" marB="0" anchor="ctr">
                    <a:lnL w="28575" cap="flat" cmpd="sng" algn="ctr">
                      <a:solidFill>
                        <a:srgbClr val="FF0000"/>
                      </a:solidFill>
                      <a:prstDash val="solid"/>
                      <a:round/>
                      <a:headEnd type="none" w="med" len="med"/>
                      <a:tailEnd type="none" w="med" len="med"/>
                    </a:lnL>
                    <a:lnR w="28575" cap="flat" cmpd="sng" algn="ctr">
                      <a:solidFill>
                        <a:schemeClr val="bg2">
                          <a:lumMod val="75000"/>
                        </a:schemeClr>
                      </a:solidFill>
                      <a:prstDash val="solid"/>
                      <a:round/>
                      <a:headEnd type="none" w="med" len="med"/>
                      <a:tailEnd type="none" w="med" len="med"/>
                    </a:lnR>
                  </a:tcPr>
                </a:tc>
                <a:tc>
                  <a:txBody>
                    <a:bodyPr/>
                    <a:lstStyle/>
                    <a:p>
                      <a:pPr algn="ctr">
                        <a:lnSpc>
                          <a:spcPts val="2000"/>
                        </a:lnSpc>
                        <a:spcAft>
                          <a:spcPts val="0"/>
                        </a:spcAft>
                      </a:pPr>
                      <a:r>
                        <a:rPr lang="en-US" sz="1800" b="1" kern="0">
                          <a:effectLst/>
                          <a:latin typeface="Times New Roman" panose="02020603050405020304" pitchFamily="18" charset="0"/>
                          <a:ea typeface="微软雅黑" panose="020B0503020204020204" pitchFamily="34" charset="-122"/>
                          <a:cs typeface="Times New Roman" panose="02020603050405020304" pitchFamily="18" charset="0"/>
                        </a:rPr>
                        <a:t>A/1</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9320" marR="99320" marT="0" marB="0" anchor="ctr">
                    <a:lnL w="28575" cap="flat" cmpd="sng" algn="ctr">
                      <a:solidFill>
                        <a:schemeClr val="bg2">
                          <a:lumMod val="75000"/>
                        </a:schemeClr>
                      </a:solidFill>
                      <a:prstDash val="solid"/>
                      <a:round/>
                      <a:headEnd type="none" w="med" len="med"/>
                      <a:tailEnd type="none" w="med" len="med"/>
                    </a:lnL>
                  </a:tcPr>
                </a:tc>
                <a:tc>
                  <a:txBody>
                    <a:bodyPr/>
                    <a:lstStyle/>
                    <a:p>
                      <a:pPr algn="ctr">
                        <a:lnSpc>
                          <a:spcPts val="2000"/>
                        </a:lnSpc>
                        <a:spcAft>
                          <a:spcPts val="0"/>
                        </a:spcAft>
                      </a:pPr>
                      <a:r>
                        <a:rPr lang="en-US" sz="1800" b="1" kern="0">
                          <a:effectLst/>
                          <a:latin typeface="Times New Roman" panose="02020603050405020304" pitchFamily="18" charset="0"/>
                          <a:ea typeface="微软雅黑" panose="020B0503020204020204" pitchFamily="34" charset="-122"/>
                          <a:cs typeface="Times New Roman" panose="02020603050405020304" pitchFamily="18" charset="0"/>
                        </a:rPr>
                        <a:t>A/1</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9320" marR="99320" marT="0" marB="0" anchor="ctr"/>
                </a:tc>
                <a:extLst>
                  <a:ext uri="{0D108BD9-81ED-4DB2-BD59-A6C34878D82A}">
                    <a16:rowId xmlns:a16="http://schemas.microsoft.com/office/drawing/2014/main" val="3191069848"/>
                  </a:ext>
                </a:extLst>
              </a:tr>
              <a:tr h="421808">
                <a:tc>
                  <a:txBody>
                    <a:bodyPr/>
                    <a:lstStyle/>
                    <a:p>
                      <a:pPr algn="ctr">
                        <a:lnSpc>
                          <a:spcPts val="2000"/>
                        </a:lnSpc>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F</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9320" marR="99320" marT="0" marB="0" anchor="ctr">
                    <a:lnR w="28575" cap="flat" cmpd="sng" algn="ctr">
                      <a:solidFill>
                        <a:schemeClr val="bg2">
                          <a:lumMod val="75000"/>
                        </a:schemeClr>
                      </a:solidFill>
                      <a:prstDash val="solid"/>
                      <a:round/>
                      <a:headEnd type="none" w="med" len="med"/>
                      <a:tailEnd type="none" w="med" len="med"/>
                    </a:lnR>
                  </a:tcPr>
                </a:tc>
                <a:tc>
                  <a:txBody>
                    <a:bodyPr/>
                    <a:lstStyle/>
                    <a:p>
                      <a:pPr algn="ctr">
                        <a:lnSpc>
                          <a:spcPts val="2000"/>
                        </a:lnSpc>
                        <a:spcAft>
                          <a:spcPts val="0"/>
                        </a:spcAft>
                      </a:pPr>
                      <a:r>
                        <a:rPr lang="en-US" sz="1800" b="1" kern="0">
                          <a:effectLst/>
                          <a:latin typeface="Times New Roman" panose="02020603050405020304" pitchFamily="18" charset="0"/>
                          <a:ea typeface="微软雅黑" panose="020B0503020204020204" pitchFamily="34" charset="-122"/>
                          <a:cs typeface="Times New Roman" panose="02020603050405020304" pitchFamily="18" charset="0"/>
                        </a:rPr>
                        <a:t>L/0</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9320" marR="99320" marT="0" marB="0" anchor="ctr">
                    <a:lnL w="28575" cap="flat" cmpd="sng" algn="ctr">
                      <a:solidFill>
                        <a:schemeClr val="bg2">
                          <a:lumMod val="75000"/>
                        </a:schemeClr>
                      </a:solidFill>
                      <a:prstDash val="solid"/>
                      <a:round/>
                      <a:headEnd type="none" w="med" len="med"/>
                      <a:tailEnd type="none" w="med" len="med"/>
                    </a:lnL>
                  </a:tcPr>
                </a:tc>
                <a:tc>
                  <a:txBody>
                    <a:bodyPr/>
                    <a:lstStyle/>
                    <a:p>
                      <a:pPr algn="ctr">
                        <a:lnSpc>
                          <a:spcPts val="2000"/>
                        </a:lnSpc>
                        <a:spcAft>
                          <a:spcPts val="0"/>
                        </a:spcAft>
                      </a:pPr>
                      <a:r>
                        <a:rPr lang="en-US" sz="1800" b="1" kern="0">
                          <a:effectLst/>
                          <a:latin typeface="Times New Roman" panose="02020603050405020304" pitchFamily="18" charset="0"/>
                          <a:ea typeface="微软雅黑" panose="020B0503020204020204" pitchFamily="34" charset="-122"/>
                          <a:cs typeface="Times New Roman" panose="02020603050405020304" pitchFamily="18" charset="0"/>
                        </a:rPr>
                        <a:t>M/0</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9320" marR="99320" marT="0" marB="0" anchor="ctr">
                    <a:lnR w="28575"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M</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9320" marR="99320" marT="0" marB="0" anchor="ctr">
                    <a:lnL w="28575" cap="flat" cmpd="sng" algn="ctr">
                      <a:solidFill>
                        <a:srgbClr val="FF0000"/>
                      </a:solidFill>
                      <a:prstDash val="solid"/>
                      <a:round/>
                      <a:headEnd type="none" w="med" len="med"/>
                      <a:tailEnd type="none" w="med" len="med"/>
                    </a:lnL>
                    <a:lnR w="28575" cap="flat" cmpd="sng" algn="ctr">
                      <a:solidFill>
                        <a:schemeClr val="bg2">
                          <a:lumMod val="75000"/>
                        </a:schemeClr>
                      </a:solidFill>
                      <a:prstDash val="solid"/>
                      <a:round/>
                      <a:headEnd type="none" w="med" len="med"/>
                      <a:tailEnd type="none" w="med" len="med"/>
                    </a:lnR>
                  </a:tcPr>
                </a:tc>
                <a:tc>
                  <a:txBody>
                    <a:bodyPr/>
                    <a:lstStyle/>
                    <a:p>
                      <a:pPr algn="ctr">
                        <a:lnSpc>
                          <a:spcPts val="2000"/>
                        </a:lnSpc>
                        <a:spcAft>
                          <a:spcPts val="0"/>
                        </a:spcAft>
                      </a:pPr>
                      <a:r>
                        <a:rPr lang="en-US" sz="1800" b="1" kern="0">
                          <a:effectLst/>
                          <a:latin typeface="Times New Roman" panose="02020603050405020304" pitchFamily="18" charset="0"/>
                          <a:ea typeface="微软雅黑" panose="020B0503020204020204" pitchFamily="34" charset="-122"/>
                          <a:cs typeface="Times New Roman" panose="02020603050405020304" pitchFamily="18" charset="0"/>
                        </a:rPr>
                        <a:t>A/0</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9320" marR="99320" marT="0" marB="0" anchor="ctr">
                    <a:lnL w="28575" cap="flat" cmpd="sng" algn="ctr">
                      <a:solidFill>
                        <a:schemeClr val="bg2">
                          <a:lumMod val="75000"/>
                        </a:schemeClr>
                      </a:solidFill>
                      <a:prstDash val="solid"/>
                      <a:round/>
                      <a:headEnd type="none" w="med" len="med"/>
                      <a:tailEnd type="none" w="med" len="med"/>
                    </a:lnL>
                  </a:tcPr>
                </a:tc>
                <a:tc>
                  <a:txBody>
                    <a:bodyPr/>
                    <a:lstStyle/>
                    <a:p>
                      <a:pPr algn="ctr">
                        <a:lnSpc>
                          <a:spcPts val="2000"/>
                        </a:lnSpc>
                        <a:spcAft>
                          <a:spcPts val="0"/>
                        </a:spcAft>
                      </a:pPr>
                      <a:r>
                        <a:rPr lang="en-US" sz="1800" b="1" kern="0">
                          <a:effectLst/>
                          <a:latin typeface="Times New Roman" panose="02020603050405020304" pitchFamily="18" charset="0"/>
                          <a:ea typeface="微软雅黑" panose="020B0503020204020204" pitchFamily="34" charset="-122"/>
                          <a:cs typeface="Times New Roman" panose="02020603050405020304" pitchFamily="18" charset="0"/>
                        </a:rPr>
                        <a:t>A/0</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9320" marR="99320" marT="0" marB="0" anchor="ctr"/>
                </a:tc>
                <a:extLst>
                  <a:ext uri="{0D108BD9-81ED-4DB2-BD59-A6C34878D82A}">
                    <a16:rowId xmlns:a16="http://schemas.microsoft.com/office/drawing/2014/main" val="1466929201"/>
                  </a:ext>
                </a:extLst>
              </a:tr>
              <a:tr h="421808">
                <a:tc>
                  <a:txBody>
                    <a:bodyPr/>
                    <a:lstStyle/>
                    <a:p>
                      <a:pPr algn="ctr">
                        <a:lnSpc>
                          <a:spcPts val="2000"/>
                        </a:lnSpc>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G</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9320" marR="99320" marT="0" marB="0" anchor="ctr">
                    <a:lnR w="28575" cap="flat" cmpd="sng" algn="ctr">
                      <a:solidFill>
                        <a:schemeClr val="bg2">
                          <a:lumMod val="75000"/>
                        </a:schemeClr>
                      </a:solidFill>
                      <a:prstDash val="solid"/>
                      <a:round/>
                      <a:headEnd type="none" w="med" len="med"/>
                      <a:tailEnd type="none" w="med" len="med"/>
                    </a:lnR>
                  </a:tcPr>
                </a:tc>
                <a:tc>
                  <a:txBody>
                    <a:bodyPr/>
                    <a:lstStyle/>
                    <a:p>
                      <a:pPr algn="ctr">
                        <a:lnSpc>
                          <a:spcPts val="2000"/>
                        </a:lnSpc>
                        <a:spcAft>
                          <a:spcPts val="0"/>
                        </a:spcAft>
                      </a:pPr>
                      <a:r>
                        <a:rPr lang="en-US" sz="1800" b="1" kern="0">
                          <a:effectLst/>
                          <a:latin typeface="Times New Roman" panose="02020603050405020304" pitchFamily="18" charset="0"/>
                          <a:ea typeface="微软雅黑" panose="020B0503020204020204" pitchFamily="34" charset="-122"/>
                          <a:cs typeface="Times New Roman" panose="02020603050405020304" pitchFamily="18" charset="0"/>
                        </a:rPr>
                        <a:t>P/0</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9320" marR="99320" marT="0" marB="0" anchor="ctr">
                    <a:lnL w="28575" cap="flat" cmpd="sng" algn="ctr">
                      <a:solidFill>
                        <a:schemeClr val="bg2">
                          <a:lumMod val="75000"/>
                        </a:schemeClr>
                      </a:solidFill>
                      <a:prstDash val="solid"/>
                      <a:round/>
                      <a:headEnd type="none" w="med" len="med"/>
                      <a:tailEnd type="none" w="med" len="med"/>
                    </a:lnL>
                  </a:tcPr>
                </a:tc>
                <a:tc>
                  <a:txBody>
                    <a:bodyPr/>
                    <a:lstStyle/>
                    <a:p>
                      <a:pPr algn="ctr">
                        <a:lnSpc>
                          <a:spcPts val="2000"/>
                        </a:lnSpc>
                        <a:spcAft>
                          <a:spcPts val="0"/>
                        </a:spcAft>
                      </a:pPr>
                      <a:r>
                        <a:rPr lang="en-US" sz="1800" b="1" kern="0">
                          <a:effectLst/>
                          <a:latin typeface="Times New Roman" panose="02020603050405020304" pitchFamily="18" charset="0"/>
                          <a:ea typeface="微软雅黑" panose="020B0503020204020204" pitchFamily="34" charset="-122"/>
                          <a:cs typeface="Times New Roman" panose="02020603050405020304" pitchFamily="18" charset="0"/>
                        </a:rPr>
                        <a:t>Q/0</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9320" marR="99320" marT="0" marB="0" anchor="ctr">
                    <a:lnR w="28575"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P</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9320" marR="99320" marT="0" marB="0" anchor="ctr">
                    <a:lnL w="28575" cap="flat" cmpd="sng" algn="ctr">
                      <a:solidFill>
                        <a:srgbClr val="FF0000"/>
                      </a:solidFill>
                      <a:prstDash val="solid"/>
                      <a:round/>
                      <a:headEnd type="none" w="med" len="med"/>
                      <a:tailEnd type="none" w="med" len="med"/>
                    </a:lnL>
                    <a:lnR w="28575" cap="flat" cmpd="sng" algn="ctr">
                      <a:solidFill>
                        <a:schemeClr val="bg2">
                          <a:lumMod val="75000"/>
                        </a:schemeClr>
                      </a:solidFill>
                      <a:prstDash val="solid"/>
                      <a:round/>
                      <a:headEnd type="none" w="med" len="med"/>
                      <a:tailEnd type="none" w="med" len="med"/>
                    </a:lnR>
                  </a:tcPr>
                </a:tc>
                <a:tc>
                  <a:txBody>
                    <a:bodyPr/>
                    <a:lstStyle/>
                    <a:p>
                      <a:pPr algn="ctr">
                        <a:lnSpc>
                          <a:spcPts val="2000"/>
                        </a:lnSpc>
                        <a:spcAft>
                          <a:spcPts val="0"/>
                        </a:spcAft>
                      </a:pPr>
                      <a:r>
                        <a:rPr lang="en-US" sz="1800" b="1" kern="0">
                          <a:effectLst/>
                          <a:latin typeface="Times New Roman" panose="02020603050405020304" pitchFamily="18" charset="0"/>
                          <a:ea typeface="微软雅黑" panose="020B0503020204020204" pitchFamily="34" charset="-122"/>
                          <a:cs typeface="Times New Roman" panose="02020603050405020304" pitchFamily="18" charset="0"/>
                        </a:rPr>
                        <a:t>A/0</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9320" marR="99320" marT="0" marB="0" anchor="ctr">
                    <a:lnL w="28575" cap="flat" cmpd="sng" algn="ctr">
                      <a:solidFill>
                        <a:schemeClr val="bg2">
                          <a:lumMod val="75000"/>
                        </a:schemeClr>
                      </a:solidFill>
                      <a:prstDash val="solid"/>
                      <a:round/>
                      <a:headEnd type="none" w="med" len="med"/>
                      <a:tailEnd type="none" w="med" len="med"/>
                    </a:lnL>
                  </a:tcPr>
                </a:tc>
                <a:tc>
                  <a:txBody>
                    <a:bodyPr/>
                    <a:lstStyle/>
                    <a:p>
                      <a:pPr algn="ctr">
                        <a:lnSpc>
                          <a:spcPts val="2000"/>
                        </a:lnSpc>
                        <a:spcAft>
                          <a:spcPts val="0"/>
                        </a:spcAft>
                      </a:pPr>
                      <a:r>
                        <a:rPr lang="en-US" sz="1800" b="1" kern="0">
                          <a:effectLst/>
                          <a:latin typeface="Times New Roman" panose="02020603050405020304" pitchFamily="18" charset="0"/>
                          <a:ea typeface="微软雅黑" panose="020B0503020204020204" pitchFamily="34" charset="-122"/>
                          <a:cs typeface="Times New Roman" panose="02020603050405020304" pitchFamily="18" charset="0"/>
                        </a:rPr>
                        <a:t>A/0</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9320" marR="99320" marT="0" marB="0" anchor="ctr"/>
                </a:tc>
                <a:extLst>
                  <a:ext uri="{0D108BD9-81ED-4DB2-BD59-A6C34878D82A}">
                    <a16:rowId xmlns:a16="http://schemas.microsoft.com/office/drawing/2014/main" val="2756489383"/>
                  </a:ext>
                </a:extLst>
              </a:tr>
              <a:tr h="421808">
                <a:tc>
                  <a:txBody>
                    <a:bodyPr/>
                    <a:lstStyle/>
                    <a:p>
                      <a:pPr algn="ctr">
                        <a:lnSpc>
                          <a:spcPts val="2000"/>
                        </a:lnSpc>
                        <a:spcAft>
                          <a:spcPts val="0"/>
                        </a:spcAft>
                      </a:pPr>
                      <a:r>
                        <a:rPr lang="en-US" sz="1800" b="1" kern="1200" dirty="0">
                          <a:effectLst/>
                          <a:latin typeface="Times New Roman" panose="02020603050405020304" pitchFamily="18" charset="0"/>
                          <a:ea typeface="微软雅黑" panose="020B0503020204020204" pitchFamily="34" charset="-122"/>
                          <a:cs typeface="Times New Roman" panose="02020603050405020304" pitchFamily="18" charset="0"/>
                        </a:rPr>
                        <a:t> </a:t>
                      </a:r>
                      <a:endParaRPr lang="zh-CN" sz="18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9320" marR="99320" marT="0" marB="0" anchor="ctr">
                    <a:lnR w="28575" cap="flat" cmpd="sng" algn="ctr">
                      <a:solidFill>
                        <a:schemeClr val="bg2">
                          <a:lumMod val="75000"/>
                        </a:schemeClr>
                      </a:solidFill>
                      <a:prstDash val="solid"/>
                      <a:round/>
                      <a:headEnd type="none" w="med" len="med"/>
                      <a:tailEnd type="none" w="med" len="med"/>
                    </a:lnR>
                  </a:tcPr>
                </a:tc>
                <a:tc>
                  <a:txBody>
                    <a:bodyPr/>
                    <a:lstStyle/>
                    <a:p>
                      <a:pPr algn="ctr">
                        <a:lnSpc>
                          <a:spcPts val="2000"/>
                        </a:lnSpc>
                        <a:spcAft>
                          <a:spcPts val="0"/>
                        </a:spcAft>
                      </a:pPr>
                      <a:r>
                        <a:rPr lang="en-US" sz="1800" b="1" kern="0">
                          <a:effectLst/>
                          <a:latin typeface="Times New Roman" panose="02020603050405020304" pitchFamily="18" charset="0"/>
                          <a:ea typeface="微软雅黑" panose="020B0503020204020204" pitchFamily="34" charset="-122"/>
                          <a:cs typeface="Times New Roman" panose="02020603050405020304" pitchFamily="18" charset="0"/>
                        </a:rPr>
                        <a:t> </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9320" marR="99320" marT="0" marB="0" anchor="ctr">
                    <a:lnL w="28575" cap="flat" cmpd="sng" algn="ctr">
                      <a:solidFill>
                        <a:schemeClr val="bg2">
                          <a:lumMod val="75000"/>
                        </a:schemeClr>
                      </a:solidFill>
                      <a:prstDash val="solid"/>
                      <a:round/>
                      <a:headEnd type="none" w="med" len="med"/>
                      <a:tailEnd type="none" w="med" len="med"/>
                    </a:lnL>
                  </a:tcPr>
                </a:tc>
                <a:tc>
                  <a:txBody>
                    <a:bodyPr/>
                    <a:lstStyle/>
                    <a:p>
                      <a:pPr algn="ctr">
                        <a:lnSpc>
                          <a:spcPts val="2000"/>
                        </a:lnSpc>
                        <a:spcAft>
                          <a:spcPts val="0"/>
                        </a:spcAft>
                      </a:pPr>
                      <a:r>
                        <a:rPr lang="en-US" sz="1800" b="1" kern="0">
                          <a:effectLst/>
                          <a:latin typeface="Times New Roman" panose="02020603050405020304" pitchFamily="18" charset="0"/>
                          <a:ea typeface="微软雅黑" panose="020B0503020204020204" pitchFamily="34" charset="-122"/>
                          <a:cs typeface="Times New Roman" panose="02020603050405020304" pitchFamily="18" charset="0"/>
                        </a:rPr>
                        <a:t> </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9320" marR="99320" marT="0" marB="0" anchor="ctr">
                    <a:lnR w="28575"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Q</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9320" marR="99320" marT="0" marB="0" anchor="ctr">
                    <a:lnL w="28575" cap="flat" cmpd="sng" algn="ctr">
                      <a:solidFill>
                        <a:srgbClr val="FF0000"/>
                      </a:solidFill>
                      <a:prstDash val="solid"/>
                      <a:round/>
                      <a:headEnd type="none" w="med" len="med"/>
                      <a:tailEnd type="none" w="med" len="med"/>
                    </a:lnL>
                    <a:lnR w="28575" cap="flat" cmpd="sng" algn="ctr">
                      <a:solidFill>
                        <a:schemeClr val="bg2">
                          <a:lumMod val="75000"/>
                        </a:schemeClr>
                      </a:solidFill>
                      <a:prstDash val="solid"/>
                      <a:round/>
                      <a:headEnd type="none" w="med" len="med"/>
                      <a:tailEnd type="none" w="med" len="med"/>
                    </a:lnR>
                  </a:tcPr>
                </a:tc>
                <a:tc>
                  <a:txBody>
                    <a:bodyPr/>
                    <a:lstStyle/>
                    <a:p>
                      <a:pPr algn="ctr">
                        <a:lnSpc>
                          <a:spcPts val="2000"/>
                        </a:lnSpc>
                        <a:spcAft>
                          <a:spcPts val="0"/>
                        </a:spcAft>
                      </a:pPr>
                      <a:r>
                        <a:rPr lang="en-US" sz="1800" b="1" kern="0">
                          <a:effectLst/>
                          <a:latin typeface="Times New Roman" panose="02020603050405020304" pitchFamily="18" charset="0"/>
                          <a:ea typeface="微软雅黑" panose="020B0503020204020204" pitchFamily="34" charset="-122"/>
                          <a:cs typeface="Times New Roman" panose="02020603050405020304" pitchFamily="18" charset="0"/>
                        </a:rPr>
                        <a:t>A/0</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9320" marR="99320" marT="0" marB="0" anchor="ctr">
                    <a:lnL w="28575" cap="flat" cmpd="sng" algn="ctr">
                      <a:solidFill>
                        <a:schemeClr val="bg2">
                          <a:lumMod val="75000"/>
                        </a:schemeClr>
                      </a:solidFill>
                      <a:prstDash val="solid"/>
                      <a:round/>
                      <a:headEnd type="none" w="med" len="med"/>
                      <a:tailEnd type="none" w="med" len="med"/>
                    </a:lnL>
                  </a:tcPr>
                </a:tc>
                <a:tc>
                  <a:txBody>
                    <a:bodyPr/>
                    <a:lstStyle/>
                    <a:p>
                      <a:pPr algn="ctr">
                        <a:lnSpc>
                          <a:spcPts val="2000"/>
                        </a:lnSpc>
                        <a:spcAft>
                          <a:spcPts val="0"/>
                        </a:spcAft>
                      </a:pPr>
                      <a:r>
                        <a:rPr lang="en-US" sz="1800" b="1" kern="0" dirty="0">
                          <a:effectLst/>
                          <a:latin typeface="Times New Roman" panose="02020603050405020304" pitchFamily="18" charset="0"/>
                          <a:ea typeface="微软雅黑" panose="020B0503020204020204" pitchFamily="34" charset="-122"/>
                          <a:cs typeface="Times New Roman" panose="02020603050405020304" pitchFamily="18" charset="0"/>
                        </a:rPr>
                        <a:t>A/0</a:t>
                      </a:r>
                      <a:endParaRPr lang="zh-CN" sz="18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9320" marR="99320" marT="0" marB="0" anchor="ctr"/>
                </a:tc>
                <a:extLst>
                  <a:ext uri="{0D108BD9-81ED-4DB2-BD59-A6C34878D82A}">
                    <a16:rowId xmlns:a16="http://schemas.microsoft.com/office/drawing/2014/main" val="2682520519"/>
                  </a:ext>
                </a:extLst>
              </a:tr>
            </a:tbl>
          </a:graphicData>
        </a:graphic>
      </p:graphicFrame>
      <p:graphicFrame>
        <p:nvGraphicFramePr>
          <p:cNvPr id="4" name="对象 3"/>
          <p:cNvGraphicFramePr>
            <a:graphicFrameLocks noChangeAspect="1"/>
          </p:cNvGraphicFramePr>
          <p:nvPr>
            <p:extLst>
              <p:ext uri="{D42A27DB-BD31-4B8C-83A1-F6EECF244321}">
                <p14:modId xmlns:p14="http://schemas.microsoft.com/office/powerpoint/2010/main" val="3050255949"/>
              </p:ext>
            </p:extLst>
          </p:nvPr>
        </p:nvGraphicFramePr>
        <p:xfrm>
          <a:off x="98425" y="2905125"/>
          <a:ext cx="6465231" cy="3790950"/>
        </p:xfrm>
        <a:graphic>
          <a:graphicData uri="http://schemas.openxmlformats.org/presentationml/2006/ole">
            <mc:AlternateContent xmlns:mc="http://schemas.openxmlformats.org/markup-compatibility/2006">
              <mc:Choice xmlns:v="urn:schemas-microsoft-com:vml" Requires="v">
                <p:oleObj spid="_x0000_s438302" name="Visio" r:id="rId4" imgW="4785945" imgH="2802600" progId="Visio.Drawing.11">
                  <p:embed/>
                </p:oleObj>
              </mc:Choice>
              <mc:Fallback>
                <p:oleObj name="Visio" r:id="rId4" imgW="4785945" imgH="2802600" progId="Visio.Drawing.11">
                  <p:embed/>
                  <p:pic>
                    <p:nvPicPr>
                      <p:cNvPr id="0" name="对象 2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8425" y="2905125"/>
                        <a:ext cx="6465231" cy="3790950"/>
                      </a:xfrm>
                      <a:prstGeom prst="rect">
                        <a:avLst/>
                      </a:prstGeom>
                      <a:solidFill>
                        <a:srgbClr val="BDD7EE"/>
                      </a:solidFill>
                      <a:ln>
                        <a:noFill/>
                      </a:ln>
                    </p:spPr>
                  </p:pic>
                </p:oleObj>
              </mc:Fallback>
            </mc:AlternateContent>
          </a:graphicData>
        </a:graphic>
      </p:graphicFrame>
    </p:spTree>
    <p:extLst>
      <p:ext uri="{BB962C8B-B14F-4D97-AF65-F5344CB8AC3E}">
        <p14:creationId xmlns:p14="http://schemas.microsoft.com/office/powerpoint/2010/main" val="3206328137"/>
      </p:ext>
    </p:extLst>
  </p:cSld>
  <p:clrMapOvr>
    <a:masterClrMapping/>
  </p:clrMapOvr>
  <mc:AlternateContent xmlns:mc="http://schemas.openxmlformats.org/markup-compatibility/2006" xmlns:p14="http://schemas.microsoft.com/office/powerpoint/2010/main">
    <mc:Choice Requires="p14">
      <p:transition spd="slow" p14:dur="1250">
        <p:randomBar dir="vert"/>
      </p:transition>
    </mc:Choice>
    <mc:Fallback xmlns="">
      <p:transition spd="slow">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B6D9C768-8413-45FA-BDC7-53DA68035736}" type="slidenum">
              <a:rPr lang="zh-CN" altLang="en-US" smtClean="0"/>
              <a:t>17</a:t>
            </a:fld>
            <a:endParaRPr lang="zh-CN" altLang="en-US"/>
          </a:p>
        </p:txBody>
      </p:sp>
      <p:sp>
        <p:nvSpPr>
          <p:cNvPr id="6" name="文本框 5"/>
          <p:cNvSpPr txBox="1"/>
          <p:nvPr/>
        </p:nvSpPr>
        <p:spPr>
          <a:xfrm>
            <a:off x="495300" y="1090264"/>
            <a:ext cx="11268075" cy="5078313"/>
          </a:xfrm>
          <a:prstGeom prst="rect">
            <a:avLst/>
          </a:prstGeom>
          <a:noFill/>
        </p:spPr>
        <p:txBody>
          <a:bodyPr wrap="square" rtlCol="0">
            <a:spAutoFit/>
          </a:bodyPr>
          <a:lstStyle/>
          <a:p>
            <a:pPr marL="342900" indent="-342900" defTabSz="468000">
              <a:lnSpc>
                <a:spcPct val="150000"/>
              </a:lnSpc>
              <a:buClr>
                <a:srgbClr val="3859CD"/>
              </a:buClr>
              <a:buFont typeface="Wingdings" panose="05000000000000000000" pitchFamily="2" charset="2"/>
              <a:buChar char="n"/>
            </a:pPr>
            <a:r>
              <a:rPr lang="en-US" altLang="zh-CN" sz="2400" b="1" dirty="0">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例</a:t>
            </a:r>
            <a:r>
              <a:rPr lang="en-US" altLang="zh-CN" sz="2400" b="1" dirty="0">
                <a:latin typeface="微软雅黑" panose="020B0503020204020204" pitchFamily="34" charset="-122"/>
                <a:ea typeface="微软雅黑" panose="020B0503020204020204" pitchFamily="34" charset="-122"/>
              </a:rPr>
              <a:t>6.16】</a:t>
            </a:r>
            <a:r>
              <a:rPr lang="zh-CN" altLang="en-US" sz="2400" b="1" dirty="0">
                <a:latin typeface="微软雅黑" panose="020B0503020204020204" pitchFamily="34" charset="-122"/>
                <a:ea typeface="微软雅黑" panose="020B0503020204020204" pitchFamily="34" charset="-122"/>
              </a:rPr>
              <a:t>设计一个变模计数器，当</a:t>
            </a:r>
            <a:r>
              <a:rPr lang="en-US" altLang="zh-CN" sz="2400" b="1" dirty="0">
                <a:latin typeface="微软雅黑" panose="020B0503020204020204" pitchFamily="34" charset="-122"/>
                <a:ea typeface="微软雅黑" panose="020B0503020204020204" pitchFamily="34" charset="-122"/>
              </a:rPr>
              <a:t>M=0</a:t>
            </a:r>
            <a:r>
              <a:rPr lang="zh-CN" altLang="en-US" sz="2400" b="1" dirty="0">
                <a:latin typeface="微软雅黑" panose="020B0503020204020204" pitchFamily="34" charset="-122"/>
                <a:ea typeface="微软雅黑" panose="020B0503020204020204" pitchFamily="34" charset="-122"/>
              </a:rPr>
              <a:t>时，计数器的模为</a:t>
            </a:r>
            <a:r>
              <a:rPr lang="en-US" altLang="zh-CN" sz="2400" b="1" dirty="0">
                <a:latin typeface="微软雅黑" panose="020B0503020204020204" pitchFamily="34" charset="-122"/>
                <a:ea typeface="微软雅黑" panose="020B0503020204020204" pitchFamily="34" charset="-122"/>
              </a:rPr>
              <a:t>6</a:t>
            </a:r>
            <a:r>
              <a:rPr lang="zh-CN" altLang="en-US" sz="2400" b="1" dirty="0">
                <a:latin typeface="微软雅黑" panose="020B0503020204020204" pitchFamily="34" charset="-122"/>
                <a:ea typeface="微软雅黑" panose="020B0503020204020204" pitchFamily="34" charset="-122"/>
              </a:rPr>
              <a:t>，即从</a:t>
            </a:r>
            <a:r>
              <a:rPr lang="en-US" altLang="zh-CN" sz="2400" b="1" dirty="0">
                <a:latin typeface="微软雅黑" panose="020B0503020204020204" pitchFamily="34" charset="-122"/>
                <a:ea typeface="微软雅黑" panose="020B0503020204020204" pitchFamily="34" charset="-122"/>
              </a:rPr>
              <a:t>0</a:t>
            </a:r>
            <a:r>
              <a:rPr lang="zh-CN" altLang="en-US" sz="2400" b="1" dirty="0">
                <a:latin typeface="微软雅黑" panose="020B0503020204020204" pitchFamily="34" charset="-122"/>
                <a:ea typeface="微软雅黑" panose="020B0503020204020204" pitchFamily="34" charset="-122"/>
              </a:rPr>
              <a:t>到</a:t>
            </a:r>
            <a:r>
              <a:rPr lang="en-US" altLang="zh-CN" sz="2400" b="1" dirty="0">
                <a:latin typeface="微软雅黑" panose="020B0503020204020204" pitchFamily="34" charset="-122"/>
                <a:ea typeface="微软雅黑" panose="020B0503020204020204" pitchFamily="34" charset="-122"/>
              </a:rPr>
              <a:t>5</a:t>
            </a:r>
            <a:r>
              <a:rPr lang="zh-CN" altLang="en-US" sz="2400" b="1" dirty="0">
                <a:latin typeface="微软雅黑" panose="020B0503020204020204" pitchFamily="34" charset="-122"/>
                <a:ea typeface="微软雅黑" panose="020B0503020204020204" pitchFamily="34" charset="-122"/>
              </a:rPr>
              <a:t>计数；当</a:t>
            </a:r>
            <a:r>
              <a:rPr lang="en-US" altLang="zh-CN" sz="2400" b="1" dirty="0">
                <a:latin typeface="微软雅黑" panose="020B0503020204020204" pitchFamily="34" charset="-122"/>
                <a:ea typeface="微软雅黑" panose="020B0503020204020204" pitchFamily="34" charset="-122"/>
              </a:rPr>
              <a:t>M=1</a:t>
            </a:r>
            <a:r>
              <a:rPr lang="zh-CN" altLang="en-US" sz="2400" b="1" dirty="0">
                <a:latin typeface="微软雅黑" panose="020B0503020204020204" pitchFamily="34" charset="-122"/>
                <a:ea typeface="微软雅黑" panose="020B0503020204020204" pitchFamily="34" charset="-122"/>
              </a:rPr>
              <a:t>时，计数器的模为</a:t>
            </a:r>
            <a:r>
              <a:rPr lang="en-US" altLang="zh-CN" sz="2400" b="1" dirty="0">
                <a:latin typeface="微软雅黑" panose="020B0503020204020204" pitchFamily="34" charset="-122"/>
                <a:ea typeface="微软雅黑" panose="020B0503020204020204" pitchFamily="34" charset="-122"/>
              </a:rPr>
              <a:t>7</a:t>
            </a:r>
            <a:r>
              <a:rPr lang="zh-CN" altLang="en-US" sz="2400" b="1" dirty="0">
                <a:latin typeface="微软雅黑" panose="020B0503020204020204" pitchFamily="34" charset="-122"/>
                <a:ea typeface="微软雅黑" panose="020B0503020204020204" pitchFamily="34" charset="-122"/>
              </a:rPr>
              <a:t>，即从</a:t>
            </a:r>
            <a:r>
              <a:rPr lang="en-US" altLang="zh-CN" sz="2400" b="1" dirty="0">
                <a:latin typeface="微软雅黑" panose="020B0503020204020204" pitchFamily="34" charset="-122"/>
                <a:ea typeface="微软雅黑" panose="020B0503020204020204" pitchFamily="34" charset="-122"/>
              </a:rPr>
              <a:t>0</a:t>
            </a:r>
            <a:r>
              <a:rPr lang="zh-CN" altLang="en-US" sz="2400" b="1" dirty="0">
                <a:latin typeface="微软雅黑" panose="020B0503020204020204" pitchFamily="34" charset="-122"/>
                <a:ea typeface="微软雅黑" panose="020B0503020204020204" pitchFamily="34" charset="-122"/>
              </a:rPr>
              <a:t>到</a:t>
            </a:r>
            <a:r>
              <a:rPr lang="en-US" altLang="zh-CN" sz="2400" b="1" dirty="0">
                <a:latin typeface="微软雅黑" panose="020B0503020204020204" pitchFamily="34" charset="-122"/>
                <a:ea typeface="微软雅黑" panose="020B0503020204020204" pitchFamily="34" charset="-122"/>
              </a:rPr>
              <a:t>6</a:t>
            </a:r>
            <a:r>
              <a:rPr lang="zh-CN" altLang="en-US" sz="2400" b="1" dirty="0">
                <a:latin typeface="微软雅黑" panose="020B0503020204020204" pitchFamily="34" charset="-122"/>
                <a:ea typeface="微软雅黑" panose="020B0503020204020204" pitchFamily="34" charset="-122"/>
              </a:rPr>
              <a:t>计数；当计数到最大值时，进位标志</a:t>
            </a:r>
            <a:r>
              <a:rPr lang="en-US" altLang="zh-CN" sz="2400" b="1" dirty="0">
                <a:latin typeface="微软雅黑" panose="020B0503020204020204" pitchFamily="34" charset="-122"/>
                <a:ea typeface="微软雅黑" panose="020B0503020204020204" pitchFamily="34" charset="-122"/>
              </a:rPr>
              <a:t>R</a:t>
            </a:r>
            <a:r>
              <a:rPr lang="zh-CN" altLang="en-US" sz="2400" b="1" dirty="0">
                <a:latin typeface="微软雅黑" panose="020B0503020204020204" pitchFamily="34" charset="-122"/>
                <a:ea typeface="微软雅黑" panose="020B0503020204020204" pitchFamily="34" charset="-122"/>
              </a:rPr>
              <a:t>有效。请画出该</a:t>
            </a:r>
            <a:r>
              <a:rPr lang="zh-CN" altLang="en-US" sz="2400" b="1" dirty="0">
                <a:solidFill>
                  <a:srgbClr val="FF0000"/>
                </a:solidFill>
                <a:latin typeface="微软雅黑" panose="020B0503020204020204" pitchFamily="34" charset="-122"/>
                <a:ea typeface="微软雅黑" panose="020B0503020204020204" pitchFamily="34" charset="-122"/>
              </a:rPr>
              <a:t>变模计数器</a:t>
            </a:r>
            <a:r>
              <a:rPr lang="zh-CN" altLang="en-US" sz="2400" b="1" dirty="0">
                <a:latin typeface="微软雅黑" panose="020B0503020204020204" pitchFamily="34" charset="-122"/>
                <a:ea typeface="微软雅黑" panose="020B0503020204020204" pitchFamily="34" charset="-122"/>
              </a:rPr>
              <a:t>的原始状态图和原始状态表。</a:t>
            </a:r>
          </a:p>
          <a:p>
            <a:pPr marL="342900" indent="-342900" defTabSz="468000">
              <a:lnSpc>
                <a:spcPct val="150000"/>
              </a:lnSpc>
              <a:buClr>
                <a:srgbClr val="3859CD"/>
              </a:buClr>
              <a:buFont typeface="Wingdings" panose="05000000000000000000" pitchFamily="2" charset="2"/>
              <a:buChar char="n"/>
            </a:pPr>
            <a:r>
              <a:rPr lang="zh-CN" altLang="en-US" sz="2400" b="1" dirty="0">
                <a:solidFill>
                  <a:srgbClr val="0000CC"/>
                </a:solidFill>
                <a:latin typeface="微软雅黑" panose="020B0503020204020204" pitchFamily="34" charset="-122"/>
                <a:ea typeface="微软雅黑" panose="020B0503020204020204" pitchFamily="34" charset="-122"/>
              </a:rPr>
              <a:t>分析：</a:t>
            </a:r>
            <a:endParaRPr lang="en-US" altLang="zh-CN" sz="2400" b="1" dirty="0">
              <a:solidFill>
                <a:srgbClr val="0000CC"/>
              </a:solidFill>
              <a:latin typeface="微软雅黑" panose="020B0503020204020204" pitchFamily="34" charset="-122"/>
              <a:ea typeface="微软雅黑" panose="020B0503020204020204" pitchFamily="34" charset="-122"/>
            </a:endParaRPr>
          </a:p>
          <a:p>
            <a:pPr marL="800100" lvl="1" indent="-342900" defTabSz="468000">
              <a:lnSpc>
                <a:spcPct val="150000"/>
              </a:lnSpc>
              <a:buClr>
                <a:srgbClr val="3859CD"/>
              </a:buClr>
              <a:buFont typeface="Wingdings" panose="05000000000000000000" pitchFamily="2" charset="2"/>
              <a:buChar char="n"/>
            </a:pPr>
            <a:r>
              <a:rPr lang="zh-CN" altLang="en-US" sz="2400" b="1" dirty="0">
                <a:solidFill>
                  <a:srgbClr val="FF6600"/>
                </a:solidFill>
                <a:latin typeface="微软雅黑" panose="020B0503020204020204" pitchFamily="34" charset="-122"/>
                <a:ea typeface="微软雅黑" panose="020B0503020204020204" pitchFamily="34" charset="-122"/>
              </a:rPr>
              <a:t>输入信号：</a:t>
            </a:r>
            <a:r>
              <a:rPr lang="zh-CN" altLang="en-US" sz="2400" b="1" dirty="0">
                <a:latin typeface="微软雅黑" panose="020B0503020204020204" pitchFamily="34" charset="-122"/>
                <a:ea typeface="微软雅黑" panose="020B0503020204020204" pitchFamily="34" charset="-122"/>
              </a:rPr>
              <a:t>为</a:t>
            </a:r>
            <a:r>
              <a:rPr lang="zh-CN" altLang="en-US" sz="2400" b="1" dirty="0">
                <a:solidFill>
                  <a:srgbClr val="00B050"/>
                </a:solidFill>
                <a:latin typeface="微软雅黑" panose="020B0503020204020204" pitchFamily="34" charset="-122"/>
                <a:ea typeface="微软雅黑" panose="020B0503020204020204" pitchFamily="34" charset="-122"/>
              </a:rPr>
              <a:t>模式控制信号</a:t>
            </a:r>
            <a:r>
              <a:rPr lang="en-US" altLang="zh-CN" sz="2400" b="1" dirty="0">
                <a:solidFill>
                  <a:srgbClr val="00B050"/>
                </a:solidFill>
                <a:latin typeface="微软雅黑" panose="020B0503020204020204" pitchFamily="34" charset="-122"/>
                <a:ea typeface="微软雅黑" panose="020B0503020204020204" pitchFamily="34" charset="-122"/>
              </a:rPr>
              <a:t>M</a:t>
            </a:r>
          </a:p>
          <a:p>
            <a:pPr marL="800100" lvl="1" indent="-342900" defTabSz="468000">
              <a:lnSpc>
                <a:spcPct val="150000"/>
              </a:lnSpc>
              <a:buClr>
                <a:srgbClr val="3859CD"/>
              </a:buClr>
              <a:buFont typeface="Wingdings" panose="05000000000000000000" pitchFamily="2" charset="2"/>
              <a:buChar char="n"/>
            </a:pPr>
            <a:r>
              <a:rPr lang="zh-CN" altLang="en-US" sz="2400" b="1" dirty="0">
                <a:solidFill>
                  <a:srgbClr val="FF6600"/>
                </a:solidFill>
                <a:latin typeface="微软雅黑" panose="020B0503020204020204" pitchFamily="34" charset="-122"/>
                <a:ea typeface="微软雅黑" panose="020B0503020204020204" pitchFamily="34" charset="-122"/>
              </a:rPr>
              <a:t>输出信号：</a:t>
            </a:r>
            <a:r>
              <a:rPr lang="zh-CN" altLang="en-US" sz="2400" b="1" dirty="0">
                <a:latin typeface="微软雅黑" panose="020B0503020204020204" pitchFamily="34" charset="-122"/>
                <a:ea typeface="微软雅黑" panose="020B0503020204020204" pitchFamily="34" charset="-122"/>
              </a:rPr>
              <a:t>为</a:t>
            </a:r>
            <a:r>
              <a:rPr lang="zh-CN" altLang="en-US" sz="2400" b="1" dirty="0">
                <a:solidFill>
                  <a:srgbClr val="00B050"/>
                </a:solidFill>
                <a:latin typeface="微软雅黑" panose="020B0503020204020204" pitchFamily="34" charset="-122"/>
                <a:ea typeface="微软雅黑" panose="020B0503020204020204" pitchFamily="34" charset="-122"/>
              </a:rPr>
              <a:t>进位标志</a:t>
            </a:r>
            <a:r>
              <a:rPr lang="en-US" altLang="zh-CN" sz="2400" b="1" dirty="0">
                <a:solidFill>
                  <a:srgbClr val="00B050"/>
                </a:solidFill>
                <a:latin typeface="微软雅黑" panose="020B0503020204020204" pitchFamily="34" charset="-122"/>
                <a:ea typeface="微软雅黑" panose="020B0503020204020204" pitchFamily="34" charset="-122"/>
              </a:rPr>
              <a:t>R</a:t>
            </a:r>
          </a:p>
          <a:p>
            <a:pPr marL="342900" indent="-342900" defTabSz="468000">
              <a:lnSpc>
                <a:spcPct val="150000"/>
              </a:lnSpc>
              <a:buClr>
                <a:srgbClr val="3859CD"/>
              </a:buClr>
              <a:buFont typeface="Wingdings" panose="05000000000000000000" pitchFamily="2" charset="2"/>
              <a:buChar char="n"/>
            </a:pPr>
            <a:r>
              <a:rPr lang="zh-CN" altLang="en-US" sz="2400" b="1" dirty="0">
                <a:solidFill>
                  <a:srgbClr val="0000CC"/>
                </a:solidFill>
                <a:latin typeface="微软雅黑" panose="020B0503020204020204" pitchFamily="34" charset="-122"/>
                <a:ea typeface="微软雅黑" panose="020B0503020204020204" pitchFamily="34" charset="-122"/>
              </a:rPr>
              <a:t>控制逻辑：</a:t>
            </a:r>
            <a:endParaRPr lang="en-US" altLang="zh-CN" sz="2400" b="1" dirty="0">
              <a:solidFill>
                <a:srgbClr val="0000CC"/>
              </a:solidFill>
              <a:latin typeface="微软雅黑" panose="020B0503020204020204" pitchFamily="34" charset="-122"/>
              <a:ea typeface="微软雅黑" panose="020B0503020204020204" pitchFamily="34" charset="-122"/>
            </a:endParaRPr>
          </a:p>
          <a:p>
            <a:pPr marL="800100" lvl="1" indent="-342900" defTabSz="468000">
              <a:lnSpc>
                <a:spcPct val="150000"/>
              </a:lnSpc>
              <a:buClr>
                <a:srgbClr val="3859CD"/>
              </a:buClr>
              <a:buFont typeface="Wingdings" panose="05000000000000000000" pitchFamily="2" charset="2"/>
              <a:buChar char="n"/>
            </a:pPr>
            <a:r>
              <a:rPr lang="en-US" altLang="zh-CN" sz="2400" b="1" dirty="0">
                <a:solidFill>
                  <a:srgbClr val="FF6600"/>
                </a:solidFill>
                <a:latin typeface="微软雅黑" panose="020B0503020204020204" pitchFamily="34" charset="-122"/>
                <a:ea typeface="微软雅黑" panose="020B0503020204020204" pitchFamily="34" charset="-122"/>
              </a:rPr>
              <a:t>M=0</a:t>
            </a:r>
            <a:r>
              <a:rPr lang="zh-CN" altLang="en-US" sz="2400" b="1" dirty="0">
                <a:solidFill>
                  <a:srgbClr val="FF6600"/>
                </a:solidFill>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计数器从</a:t>
            </a:r>
            <a:r>
              <a:rPr lang="en-US" altLang="zh-CN" sz="2400" b="1" dirty="0">
                <a:latin typeface="微软雅黑" panose="020B0503020204020204" pitchFamily="34" charset="-122"/>
                <a:ea typeface="微软雅黑" panose="020B0503020204020204" pitchFamily="34" charset="-122"/>
              </a:rPr>
              <a:t>000</a:t>
            </a: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101</a:t>
            </a:r>
            <a:r>
              <a:rPr lang="zh-CN" altLang="en-US" sz="2400" b="1" dirty="0">
                <a:latin typeface="微软雅黑" panose="020B0503020204020204" pitchFamily="34" charset="-122"/>
                <a:ea typeface="微软雅黑" panose="020B0503020204020204" pitchFamily="34" charset="-122"/>
              </a:rPr>
              <a:t>，当计数器值为</a:t>
            </a:r>
            <a:r>
              <a:rPr lang="en-US" altLang="zh-CN" sz="2400" b="1" dirty="0">
                <a:latin typeface="微软雅黑" panose="020B0503020204020204" pitchFamily="34" charset="-122"/>
                <a:ea typeface="微软雅黑" panose="020B0503020204020204" pitchFamily="34" charset="-122"/>
              </a:rPr>
              <a:t>101</a:t>
            </a:r>
            <a:r>
              <a:rPr lang="zh-CN" altLang="en-US" sz="2400" b="1" dirty="0">
                <a:latin typeface="微软雅黑" panose="020B0503020204020204" pitchFamily="34" charset="-122"/>
                <a:ea typeface="微软雅黑" panose="020B0503020204020204" pitchFamily="34" charset="-122"/>
              </a:rPr>
              <a:t>时，</a:t>
            </a:r>
            <a:r>
              <a:rPr lang="en-US" altLang="zh-CN" sz="2400" b="1" dirty="0">
                <a:latin typeface="微软雅黑" panose="020B0503020204020204" pitchFamily="34" charset="-122"/>
                <a:ea typeface="微软雅黑" panose="020B0503020204020204" pitchFamily="34" charset="-122"/>
              </a:rPr>
              <a:t>R=1</a:t>
            </a:r>
            <a:r>
              <a:rPr lang="zh-CN" altLang="en-US" sz="2400" b="1" dirty="0">
                <a:latin typeface="微软雅黑" panose="020B0503020204020204" pitchFamily="34" charset="-122"/>
                <a:ea typeface="微软雅黑" panose="020B0503020204020204" pitchFamily="34" charset="-122"/>
              </a:rPr>
              <a:t>，否则</a:t>
            </a:r>
            <a:r>
              <a:rPr lang="en-US" altLang="zh-CN" sz="2400" b="1" dirty="0">
                <a:latin typeface="微软雅黑" panose="020B0503020204020204" pitchFamily="34" charset="-122"/>
                <a:ea typeface="微软雅黑" panose="020B0503020204020204" pitchFamily="34" charset="-122"/>
              </a:rPr>
              <a:t>R=0</a:t>
            </a:r>
            <a:r>
              <a:rPr lang="zh-CN" altLang="en-US" sz="2400" b="1" dirty="0">
                <a:latin typeface="微软雅黑" panose="020B0503020204020204" pitchFamily="34" charset="-122"/>
                <a:ea typeface="微软雅黑" panose="020B0503020204020204" pitchFamily="34" charset="-122"/>
              </a:rPr>
              <a:t>；</a:t>
            </a:r>
            <a:endParaRPr lang="en-US" altLang="zh-CN" sz="2400" b="1" dirty="0">
              <a:latin typeface="微软雅黑" panose="020B0503020204020204" pitchFamily="34" charset="-122"/>
              <a:ea typeface="微软雅黑" panose="020B0503020204020204" pitchFamily="34" charset="-122"/>
            </a:endParaRPr>
          </a:p>
          <a:p>
            <a:pPr marL="800100" lvl="1" indent="-342900" defTabSz="468000">
              <a:lnSpc>
                <a:spcPct val="150000"/>
              </a:lnSpc>
              <a:buClr>
                <a:srgbClr val="3859CD"/>
              </a:buClr>
              <a:buFont typeface="Wingdings" panose="05000000000000000000" pitchFamily="2" charset="2"/>
              <a:buChar char="n"/>
            </a:pPr>
            <a:r>
              <a:rPr lang="en-US" altLang="zh-CN" sz="2400" b="1" dirty="0">
                <a:solidFill>
                  <a:srgbClr val="FF6600"/>
                </a:solidFill>
                <a:latin typeface="微软雅黑" panose="020B0503020204020204" pitchFamily="34" charset="-122"/>
                <a:ea typeface="微软雅黑" panose="020B0503020204020204" pitchFamily="34" charset="-122"/>
              </a:rPr>
              <a:t>M=1</a:t>
            </a:r>
            <a:r>
              <a:rPr lang="zh-CN" altLang="en-US" sz="2400" b="1" dirty="0">
                <a:solidFill>
                  <a:srgbClr val="FF6600"/>
                </a:solidFill>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计数器从</a:t>
            </a:r>
            <a:r>
              <a:rPr lang="en-US" altLang="zh-CN" sz="2400" b="1" dirty="0">
                <a:latin typeface="微软雅黑" panose="020B0503020204020204" pitchFamily="34" charset="-122"/>
                <a:ea typeface="微软雅黑" panose="020B0503020204020204" pitchFamily="34" charset="-122"/>
              </a:rPr>
              <a:t>000</a:t>
            </a: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110</a:t>
            </a:r>
            <a:r>
              <a:rPr lang="zh-CN" altLang="en-US" sz="2400" b="1" dirty="0">
                <a:latin typeface="微软雅黑" panose="020B0503020204020204" pitchFamily="34" charset="-122"/>
                <a:ea typeface="微软雅黑" panose="020B0503020204020204" pitchFamily="34" charset="-122"/>
              </a:rPr>
              <a:t>，当计数器值为</a:t>
            </a:r>
            <a:r>
              <a:rPr lang="en-US" altLang="zh-CN" sz="2400" b="1" dirty="0">
                <a:latin typeface="微软雅黑" panose="020B0503020204020204" pitchFamily="34" charset="-122"/>
                <a:ea typeface="微软雅黑" panose="020B0503020204020204" pitchFamily="34" charset="-122"/>
              </a:rPr>
              <a:t>110</a:t>
            </a:r>
            <a:r>
              <a:rPr lang="zh-CN" altLang="en-US" sz="2400" b="1" dirty="0">
                <a:latin typeface="微软雅黑" panose="020B0503020204020204" pitchFamily="34" charset="-122"/>
                <a:ea typeface="微软雅黑" panose="020B0503020204020204" pitchFamily="34" charset="-122"/>
              </a:rPr>
              <a:t>时，</a:t>
            </a:r>
            <a:r>
              <a:rPr lang="en-US" altLang="zh-CN" sz="2400" b="1" dirty="0">
                <a:latin typeface="微软雅黑" panose="020B0503020204020204" pitchFamily="34" charset="-122"/>
                <a:ea typeface="微软雅黑" panose="020B0503020204020204" pitchFamily="34" charset="-122"/>
              </a:rPr>
              <a:t>R=1</a:t>
            </a:r>
            <a:r>
              <a:rPr lang="zh-CN" altLang="en-US" sz="2400" b="1" dirty="0">
                <a:latin typeface="微软雅黑" panose="020B0503020204020204" pitchFamily="34" charset="-122"/>
                <a:ea typeface="微软雅黑" panose="020B0503020204020204" pitchFamily="34" charset="-122"/>
              </a:rPr>
              <a:t>，否则</a:t>
            </a:r>
            <a:r>
              <a:rPr lang="en-US" altLang="zh-CN" sz="2400" b="1" dirty="0">
                <a:latin typeface="微软雅黑" panose="020B0503020204020204" pitchFamily="34" charset="-122"/>
                <a:ea typeface="微软雅黑" panose="020B0503020204020204" pitchFamily="34" charset="-122"/>
              </a:rPr>
              <a:t>R=0</a:t>
            </a:r>
            <a:r>
              <a:rPr lang="zh-CN" altLang="en-US" sz="2400" b="1" dirty="0">
                <a:latin typeface="微软雅黑" panose="020B0503020204020204" pitchFamily="34" charset="-122"/>
                <a:ea typeface="微软雅黑" panose="020B0503020204020204" pitchFamily="34" charset="-122"/>
              </a:rPr>
              <a:t>。</a:t>
            </a:r>
          </a:p>
        </p:txBody>
      </p:sp>
      <p:sp>
        <p:nvSpPr>
          <p:cNvPr id="10" name="平行四边形 9"/>
          <p:cNvSpPr/>
          <p:nvPr/>
        </p:nvSpPr>
        <p:spPr>
          <a:xfrm>
            <a:off x="304512" y="129448"/>
            <a:ext cx="1739441" cy="612000"/>
          </a:xfrm>
          <a:prstGeom prst="parallelogram">
            <a:avLst/>
          </a:prstGeom>
          <a:effectLst>
            <a:glow rad="63500">
              <a:schemeClr val="accent1">
                <a:satMod val="175000"/>
                <a:alpha val="40000"/>
              </a:schemeClr>
            </a:glow>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latin typeface="微软雅黑" panose="020B0503020204020204" pitchFamily="34" charset="-122"/>
                <a:ea typeface="微软雅黑" panose="020B0503020204020204" pitchFamily="34" charset="-122"/>
                <a:cs typeface="Times New Roman" panose="02020603050405020304" pitchFamily="18" charset="0"/>
              </a:rPr>
              <a:t>6.3.2</a:t>
            </a:r>
            <a:endParaRPr lang="zh-CN" altLang="en-US" sz="36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3" name="标题 2"/>
          <p:cNvSpPr>
            <a:spLocks noGrp="1"/>
          </p:cNvSpPr>
          <p:nvPr>
            <p:ph type="title"/>
          </p:nvPr>
        </p:nvSpPr>
        <p:spPr>
          <a:xfrm>
            <a:off x="2187686" y="97943"/>
            <a:ext cx="6291295" cy="732155"/>
          </a:xfrm>
        </p:spPr>
        <p:txBody>
          <a:bodyPr>
            <a:normAutofit/>
          </a:bodyPr>
          <a:lstStyle/>
          <a:p>
            <a:r>
              <a:rPr lang="zh-CN" altLang="en-US" dirty="0">
                <a:effectLst>
                  <a:outerShdw blurRad="38100" dist="38100" dir="2700000" algn="tl">
                    <a:srgbClr val="000000">
                      <a:alpha val="43137"/>
                    </a:srgbClr>
                  </a:outerShdw>
                </a:effectLst>
              </a:rPr>
              <a:t>建立原始状态图和状态表</a:t>
            </a:r>
          </a:p>
        </p:txBody>
      </p:sp>
      <p:sp>
        <p:nvSpPr>
          <p:cNvPr id="9" name="页脚占位符 3"/>
          <p:cNvSpPr>
            <a:spLocks noGrp="1"/>
          </p:cNvSpPr>
          <p:nvPr>
            <p:ph type="ftr" sz="quarter" idx="11"/>
          </p:nvPr>
        </p:nvSpPr>
        <p:spPr>
          <a:xfrm>
            <a:off x="9642764" y="0"/>
            <a:ext cx="2549236" cy="510988"/>
          </a:xfrm>
        </p:spPr>
        <p:txBody>
          <a:bodyPr/>
          <a:lstStyle/>
          <a:p>
            <a:r>
              <a:rPr lang="zh-CN" altLang="en-US"/>
              <a:t>第</a:t>
            </a:r>
            <a:r>
              <a:rPr lang="en-US" altLang="zh-CN"/>
              <a:t>6</a:t>
            </a:r>
            <a:r>
              <a:rPr lang="zh-CN" altLang="en-US"/>
              <a:t>章 同步时序逻辑电路</a:t>
            </a:r>
            <a:endParaRPr lang="zh-CN" altLang="en-US" dirty="0"/>
          </a:p>
        </p:txBody>
      </p:sp>
    </p:spTree>
    <p:extLst>
      <p:ext uri="{BB962C8B-B14F-4D97-AF65-F5344CB8AC3E}">
        <p14:creationId xmlns:p14="http://schemas.microsoft.com/office/powerpoint/2010/main" val="278896078"/>
      </p:ext>
    </p:extLst>
  </p:cSld>
  <p:clrMapOvr>
    <a:masterClrMapping/>
  </p:clrMapOvr>
  <mc:AlternateContent xmlns:mc="http://schemas.openxmlformats.org/markup-compatibility/2006" xmlns:p14="http://schemas.microsoft.com/office/powerpoint/2010/main">
    <mc:Choice Requires="p14">
      <p:transition spd="slow" p14:dur="1250">
        <p:randomBar dir="vert"/>
      </p:transition>
    </mc:Choice>
    <mc:Fallback xmlns="">
      <p:transition spd="slow">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 calcmode="lin" valueType="num">
                                      <p:cBhvr additive="base">
                                        <p:cTn id="7"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1" end="1"/>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anim calcmode="lin" valueType="num">
                                      <p:cBhvr additive="base">
                                        <p:cTn id="11"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6">
                                            <p:txEl>
                                              <p:pRg st="2" end="2"/>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anim calcmode="lin" valueType="num">
                                      <p:cBhvr additive="base">
                                        <p:cTn id="15" dur="500" fill="hold"/>
                                        <p:tgtEl>
                                          <p:spTgt spid="6">
                                            <p:txEl>
                                              <p:pRg st="3" end="3"/>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6">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6">
                                            <p:txEl>
                                              <p:pRg st="4" end="4"/>
                                            </p:txEl>
                                          </p:spTgt>
                                        </p:tgtEl>
                                        <p:attrNameLst>
                                          <p:attrName>style.visibility</p:attrName>
                                        </p:attrNameLst>
                                      </p:cBhvr>
                                      <p:to>
                                        <p:strVal val="visible"/>
                                      </p:to>
                                    </p:set>
                                    <p:animEffect transition="in" filter="fade">
                                      <p:cBhvr>
                                        <p:cTn id="21" dur="1000"/>
                                        <p:tgtEl>
                                          <p:spTgt spid="6">
                                            <p:txEl>
                                              <p:pRg st="4" end="4"/>
                                            </p:txEl>
                                          </p:spTgt>
                                        </p:tgtEl>
                                      </p:cBhvr>
                                    </p:animEffect>
                                    <p:anim calcmode="lin" valueType="num">
                                      <p:cBhvr>
                                        <p:cTn id="22" dur="1000" fill="hold"/>
                                        <p:tgtEl>
                                          <p:spTgt spid="6">
                                            <p:txEl>
                                              <p:pRg st="4" end="4"/>
                                            </p:txEl>
                                          </p:spTgt>
                                        </p:tgtEl>
                                        <p:attrNameLst>
                                          <p:attrName>ppt_x</p:attrName>
                                        </p:attrNameLst>
                                      </p:cBhvr>
                                      <p:tavLst>
                                        <p:tav tm="0">
                                          <p:val>
                                            <p:strVal val="#ppt_x"/>
                                          </p:val>
                                        </p:tav>
                                        <p:tav tm="100000">
                                          <p:val>
                                            <p:strVal val="#ppt_x"/>
                                          </p:val>
                                        </p:tav>
                                      </p:tavLst>
                                    </p:anim>
                                    <p:anim calcmode="lin" valueType="num">
                                      <p:cBhvr>
                                        <p:cTn id="23" dur="1000" fill="hold"/>
                                        <p:tgtEl>
                                          <p:spTgt spid="6">
                                            <p:txEl>
                                              <p:pRg st="4" end="4"/>
                                            </p:txEl>
                                          </p:spTgt>
                                        </p:tgtEl>
                                        <p:attrNameLst>
                                          <p:attrName>ppt_y</p:attrName>
                                        </p:attrNameLst>
                                      </p:cBhvr>
                                      <p:tavLst>
                                        <p:tav tm="0">
                                          <p:val>
                                            <p:strVal val="#ppt_y+.1"/>
                                          </p:val>
                                        </p:tav>
                                        <p:tav tm="100000">
                                          <p:val>
                                            <p:strVal val="#ppt_y"/>
                                          </p:val>
                                        </p:tav>
                                      </p:tavLst>
                                    </p:anim>
                                  </p:childTnLst>
                                </p:cTn>
                              </p:par>
                              <p:par>
                                <p:cTn id="24" presetID="42" presetClass="entr" presetSubtype="0" fill="hold" nodeType="withEffect">
                                  <p:stCondLst>
                                    <p:cond delay="0"/>
                                  </p:stCondLst>
                                  <p:childTnLst>
                                    <p:set>
                                      <p:cBhvr>
                                        <p:cTn id="25" dur="1" fill="hold">
                                          <p:stCondLst>
                                            <p:cond delay="0"/>
                                          </p:stCondLst>
                                        </p:cTn>
                                        <p:tgtEl>
                                          <p:spTgt spid="6">
                                            <p:txEl>
                                              <p:pRg st="5" end="5"/>
                                            </p:txEl>
                                          </p:spTgt>
                                        </p:tgtEl>
                                        <p:attrNameLst>
                                          <p:attrName>style.visibility</p:attrName>
                                        </p:attrNameLst>
                                      </p:cBhvr>
                                      <p:to>
                                        <p:strVal val="visible"/>
                                      </p:to>
                                    </p:set>
                                    <p:animEffect transition="in" filter="fade">
                                      <p:cBhvr>
                                        <p:cTn id="26" dur="1000"/>
                                        <p:tgtEl>
                                          <p:spTgt spid="6">
                                            <p:txEl>
                                              <p:pRg st="5" end="5"/>
                                            </p:txEl>
                                          </p:spTgt>
                                        </p:tgtEl>
                                      </p:cBhvr>
                                    </p:animEffect>
                                    <p:anim calcmode="lin" valueType="num">
                                      <p:cBhvr>
                                        <p:cTn id="27" dur="1000" fill="hold"/>
                                        <p:tgtEl>
                                          <p:spTgt spid="6">
                                            <p:txEl>
                                              <p:pRg st="5" end="5"/>
                                            </p:txEl>
                                          </p:spTgt>
                                        </p:tgtEl>
                                        <p:attrNameLst>
                                          <p:attrName>ppt_x</p:attrName>
                                        </p:attrNameLst>
                                      </p:cBhvr>
                                      <p:tavLst>
                                        <p:tav tm="0">
                                          <p:val>
                                            <p:strVal val="#ppt_x"/>
                                          </p:val>
                                        </p:tav>
                                        <p:tav tm="100000">
                                          <p:val>
                                            <p:strVal val="#ppt_x"/>
                                          </p:val>
                                        </p:tav>
                                      </p:tavLst>
                                    </p:anim>
                                    <p:anim calcmode="lin" valueType="num">
                                      <p:cBhvr>
                                        <p:cTn id="28" dur="1000" fill="hold"/>
                                        <p:tgtEl>
                                          <p:spTgt spid="6">
                                            <p:txEl>
                                              <p:pRg st="5" end="5"/>
                                            </p:txEl>
                                          </p:spTgt>
                                        </p:tgtEl>
                                        <p:attrNameLst>
                                          <p:attrName>ppt_y</p:attrName>
                                        </p:attrNameLst>
                                      </p:cBhvr>
                                      <p:tavLst>
                                        <p:tav tm="0">
                                          <p:val>
                                            <p:strVal val="#ppt_y+.1"/>
                                          </p:val>
                                        </p:tav>
                                        <p:tav tm="100000">
                                          <p:val>
                                            <p:strVal val="#ppt_y"/>
                                          </p:val>
                                        </p:tav>
                                      </p:tavLst>
                                    </p:anim>
                                  </p:childTnLst>
                                </p:cTn>
                              </p:par>
                              <p:par>
                                <p:cTn id="29" presetID="42" presetClass="entr" presetSubtype="0" fill="hold" nodeType="with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animEffect transition="in" filter="fade">
                                      <p:cBhvr>
                                        <p:cTn id="31" dur="1000"/>
                                        <p:tgtEl>
                                          <p:spTgt spid="6">
                                            <p:txEl>
                                              <p:pRg st="6" end="6"/>
                                            </p:txEl>
                                          </p:spTgt>
                                        </p:tgtEl>
                                      </p:cBhvr>
                                    </p:animEffect>
                                    <p:anim calcmode="lin" valueType="num">
                                      <p:cBhvr>
                                        <p:cTn id="32" dur="1000" fill="hold"/>
                                        <p:tgtEl>
                                          <p:spTgt spid="6">
                                            <p:txEl>
                                              <p:pRg st="6" end="6"/>
                                            </p:txEl>
                                          </p:spTgt>
                                        </p:tgtEl>
                                        <p:attrNameLst>
                                          <p:attrName>ppt_x</p:attrName>
                                        </p:attrNameLst>
                                      </p:cBhvr>
                                      <p:tavLst>
                                        <p:tav tm="0">
                                          <p:val>
                                            <p:strVal val="#ppt_x"/>
                                          </p:val>
                                        </p:tav>
                                        <p:tav tm="100000">
                                          <p:val>
                                            <p:strVal val="#ppt_x"/>
                                          </p:val>
                                        </p:tav>
                                      </p:tavLst>
                                    </p:anim>
                                    <p:anim calcmode="lin" valueType="num">
                                      <p:cBhvr>
                                        <p:cTn id="33" dur="1000" fill="hold"/>
                                        <p:tgtEl>
                                          <p:spTgt spid="6">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B6D9C768-8413-45FA-BDC7-53DA68035736}" type="slidenum">
              <a:rPr lang="zh-CN" altLang="en-US" smtClean="0"/>
              <a:t>18</a:t>
            </a:fld>
            <a:endParaRPr lang="zh-CN" altLang="en-US"/>
          </a:p>
        </p:txBody>
      </p:sp>
      <p:sp>
        <p:nvSpPr>
          <p:cNvPr id="10" name="平行四边形 9"/>
          <p:cNvSpPr/>
          <p:nvPr/>
        </p:nvSpPr>
        <p:spPr>
          <a:xfrm>
            <a:off x="304512" y="129448"/>
            <a:ext cx="1739441" cy="612000"/>
          </a:xfrm>
          <a:prstGeom prst="parallelogram">
            <a:avLst/>
          </a:prstGeom>
          <a:effectLst>
            <a:glow rad="63500">
              <a:schemeClr val="accent1">
                <a:satMod val="175000"/>
                <a:alpha val="40000"/>
              </a:schemeClr>
            </a:glow>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latin typeface="微软雅黑" panose="020B0503020204020204" pitchFamily="34" charset="-122"/>
                <a:ea typeface="微软雅黑" panose="020B0503020204020204" pitchFamily="34" charset="-122"/>
                <a:cs typeface="Times New Roman" panose="02020603050405020304" pitchFamily="18" charset="0"/>
              </a:rPr>
              <a:t>6.3.2</a:t>
            </a:r>
            <a:endParaRPr lang="zh-CN" altLang="en-US" sz="36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3" name="标题 2"/>
          <p:cNvSpPr>
            <a:spLocks noGrp="1"/>
          </p:cNvSpPr>
          <p:nvPr>
            <p:ph type="title"/>
          </p:nvPr>
        </p:nvSpPr>
        <p:spPr>
          <a:xfrm>
            <a:off x="2187686" y="97943"/>
            <a:ext cx="6291295" cy="732155"/>
          </a:xfrm>
        </p:spPr>
        <p:txBody>
          <a:bodyPr>
            <a:normAutofit/>
          </a:bodyPr>
          <a:lstStyle/>
          <a:p>
            <a:r>
              <a:rPr lang="zh-CN" altLang="en-US" dirty="0">
                <a:effectLst>
                  <a:outerShdw blurRad="38100" dist="38100" dir="2700000" algn="tl">
                    <a:srgbClr val="000000">
                      <a:alpha val="43137"/>
                    </a:srgbClr>
                  </a:outerShdw>
                </a:effectLst>
              </a:rPr>
              <a:t>建立原始状态图和状态表</a:t>
            </a:r>
          </a:p>
        </p:txBody>
      </p:sp>
      <p:sp>
        <p:nvSpPr>
          <p:cNvPr id="9" name="页脚占位符 3"/>
          <p:cNvSpPr>
            <a:spLocks noGrp="1"/>
          </p:cNvSpPr>
          <p:nvPr>
            <p:ph type="ftr" sz="quarter" idx="11"/>
          </p:nvPr>
        </p:nvSpPr>
        <p:spPr>
          <a:xfrm>
            <a:off x="9642764" y="0"/>
            <a:ext cx="2549236" cy="510988"/>
          </a:xfrm>
        </p:spPr>
        <p:txBody>
          <a:bodyPr/>
          <a:lstStyle/>
          <a:p>
            <a:r>
              <a:rPr lang="zh-CN" altLang="en-US"/>
              <a:t>第</a:t>
            </a:r>
            <a:r>
              <a:rPr lang="en-US" altLang="zh-CN"/>
              <a:t>6</a:t>
            </a:r>
            <a:r>
              <a:rPr lang="zh-CN" altLang="en-US"/>
              <a:t>章 同步时序逻辑电路</a:t>
            </a:r>
            <a:endParaRPr lang="zh-CN" altLang="en-US" dirty="0"/>
          </a:p>
        </p:txBody>
      </p:sp>
      <p:graphicFrame>
        <p:nvGraphicFramePr>
          <p:cNvPr id="20" name="对象 19"/>
          <p:cNvGraphicFramePr>
            <a:graphicFrameLocks noChangeAspect="1"/>
          </p:cNvGraphicFramePr>
          <p:nvPr>
            <p:extLst>
              <p:ext uri="{D42A27DB-BD31-4B8C-83A1-F6EECF244321}">
                <p14:modId xmlns:p14="http://schemas.microsoft.com/office/powerpoint/2010/main" val="3522784536"/>
              </p:ext>
            </p:extLst>
          </p:nvPr>
        </p:nvGraphicFramePr>
        <p:xfrm>
          <a:off x="938511" y="3537225"/>
          <a:ext cx="5197486" cy="2334491"/>
        </p:xfrm>
        <a:graphic>
          <a:graphicData uri="http://schemas.openxmlformats.org/presentationml/2006/ole">
            <mc:AlternateContent xmlns:mc="http://schemas.openxmlformats.org/markup-compatibility/2006">
              <mc:Choice xmlns:v="urn:schemas-microsoft-com:vml" Requires="v">
                <p:oleObj spid="_x0000_s325706" name="Visio" r:id="rId4" imgW="2546188" imgH="1130258" progId="Visio.Drawing.11">
                  <p:embed/>
                </p:oleObj>
              </mc:Choice>
              <mc:Fallback>
                <p:oleObj name="Visio" r:id="rId4" imgW="2546188" imgH="1130258" progId="Visio.Drawing.11">
                  <p:embed/>
                  <p:pic>
                    <p:nvPicPr>
                      <p:cNvPr id="0" name="Object 1"/>
                      <p:cNvPicPr>
                        <a:picLocks noChangeAspect="1" noChangeArrowheads="1"/>
                      </p:cNvPicPr>
                      <p:nvPr/>
                    </p:nvPicPr>
                    <p:blipFill>
                      <a:blip r:embed="rId5"/>
                      <a:srcRect/>
                      <a:stretch>
                        <a:fillRect/>
                      </a:stretch>
                    </p:blipFill>
                    <p:spPr bwMode="auto">
                      <a:xfrm>
                        <a:off x="938511" y="3537225"/>
                        <a:ext cx="5197486" cy="2334491"/>
                      </a:xfrm>
                      <a:prstGeom prst="rect">
                        <a:avLst/>
                      </a:prstGeom>
                      <a:solidFill>
                        <a:schemeClr val="accent5">
                          <a:lumMod val="40000"/>
                          <a:lumOff val="60000"/>
                        </a:schemeClr>
                      </a:solidFill>
                    </p:spPr>
                  </p:pic>
                </p:oleObj>
              </mc:Fallback>
            </mc:AlternateContent>
          </a:graphicData>
        </a:graphic>
      </p:graphicFrame>
      <p:sp>
        <p:nvSpPr>
          <p:cNvPr id="6" name="矩形 5"/>
          <p:cNvSpPr/>
          <p:nvPr/>
        </p:nvSpPr>
        <p:spPr>
          <a:xfrm>
            <a:off x="665016" y="1042156"/>
            <a:ext cx="10789563" cy="2308324"/>
          </a:xfrm>
          <a:prstGeom prst="rect">
            <a:avLst/>
          </a:prstGeom>
          <a:noFill/>
        </p:spPr>
        <p:txBody>
          <a:bodyPr wrap="square" rtlCol="0">
            <a:spAutoFit/>
          </a:bodyPr>
          <a:lstStyle/>
          <a:p>
            <a:pPr marL="342900" indent="-342900" defTabSz="468000">
              <a:lnSpc>
                <a:spcPct val="150000"/>
              </a:lnSpc>
              <a:buClr>
                <a:srgbClr val="3859CD"/>
              </a:buClr>
              <a:buFont typeface="Wingdings" panose="05000000000000000000" pitchFamily="2" charset="2"/>
              <a:buChar char="n"/>
            </a:pPr>
            <a:r>
              <a:rPr lang="zh-CN" altLang="en-US" sz="2400" b="1" dirty="0">
                <a:solidFill>
                  <a:srgbClr val="0000CC"/>
                </a:solidFill>
                <a:latin typeface="微软雅黑" panose="020B0503020204020204" pitchFamily="34" charset="-122"/>
                <a:ea typeface="微软雅黑" panose="020B0503020204020204" pitchFamily="34" charset="-122"/>
              </a:rPr>
              <a:t>电路状态：</a:t>
            </a:r>
            <a:r>
              <a:rPr lang="en-US" altLang="zh-CN" sz="2400" b="1" dirty="0">
                <a:latin typeface="微软雅黑" panose="020B0503020204020204" pitchFamily="34" charset="-122"/>
                <a:ea typeface="微软雅黑" panose="020B0503020204020204" pitchFamily="34" charset="-122"/>
              </a:rPr>
              <a:t>M=0</a:t>
            </a: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6</a:t>
            </a:r>
            <a:r>
              <a:rPr lang="zh-CN" altLang="en-US" sz="2400" b="1" dirty="0">
                <a:latin typeface="微软雅黑" panose="020B0503020204020204" pitchFamily="34" charset="-122"/>
                <a:ea typeface="微软雅黑" panose="020B0503020204020204" pitchFamily="34" charset="-122"/>
              </a:rPr>
              <a:t>个状态；</a:t>
            </a:r>
            <a:r>
              <a:rPr lang="en-US" altLang="zh-CN" sz="2400" b="1" dirty="0">
                <a:latin typeface="微软雅黑" panose="020B0503020204020204" pitchFamily="34" charset="-122"/>
                <a:ea typeface="微软雅黑" panose="020B0503020204020204" pitchFamily="34" charset="-122"/>
              </a:rPr>
              <a:t> M=1</a:t>
            </a: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7</a:t>
            </a:r>
            <a:r>
              <a:rPr lang="zh-CN" altLang="en-US" sz="2400" b="1" dirty="0">
                <a:latin typeface="微软雅黑" panose="020B0503020204020204" pitchFamily="34" charset="-122"/>
                <a:ea typeface="微软雅黑" panose="020B0503020204020204" pitchFamily="34" charset="-122"/>
              </a:rPr>
              <a:t>个状态。</a:t>
            </a:r>
            <a:endParaRPr lang="en-US" altLang="zh-CN" sz="2400" b="1" dirty="0">
              <a:latin typeface="微软雅黑" panose="020B0503020204020204" pitchFamily="34" charset="-122"/>
              <a:ea typeface="微软雅黑" panose="020B0503020204020204" pitchFamily="34" charset="-122"/>
            </a:endParaRPr>
          </a:p>
          <a:p>
            <a:pPr marL="800100" lvl="1" indent="-342900" defTabSz="468000">
              <a:lnSpc>
                <a:spcPct val="150000"/>
              </a:lnSpc>
              <a:buClr>
                <a:srgbClr val="3859CD"/>
              </a:buClr>
              <a:buFont typeface="Wingdings" panose="05000000000000000000" pitchFamily="2" charset="2"/>
              <a:buChar char="n"/>
            </a:pPr>
            <a:r>
              <a:rPr lang="zh-CN" altLang="en-US" sz="2400" b="1" dirty="0">
                <a:latin typeface="微软雅黑" panose="020B0503020204020204" pitchFamily="34" charset="-122"/>
                <a:ea typeface="微软雅黑" panose="020B0503020204020204" pitchFamily="34" charset="-122"/>
              </a:rPr>
              <a:t>需要</a:t>
            </a:r>
            <a:r>
              <a:rPr lang="zh-CN" altLang="en-US" sz="2400" b="1" dirty="0">
                <a:solidFill>
                  <a:srgbClr val="00B050"/>
                </a:solidFill>
                <a:latin typeface="微软雅黑" panose="020B0503020204020204" pitchFamily="34" charset="-122"/>
                <a:ea typeface="微软雅黑" panose="020B0503020204020204" pitchFamily="34" charset="-122"/>
              </a:rPr>
              <a:t>用</a:t>
            </a:r>
            <a:r>
              <a:rPr lang="en-US" altLang="zh-CN" sz="2400" b="1" dirty="0">
                <a:solidFill>
                  <a:srgbClr val="00B050"/>
                </a:solidFill>
                <a:latin typeface="微软雅黑" panose="020B0503020204020204" pitchFamily="34" charset="-122"/>
                <a:ea typeface="微软雅黑" panose="020B0503020204020204" pitchFamily="34" charset="-122"/>
              </a:rPr>
              <a:t>3</a:t>
            </a:r>
            <a:r>
              <a:rPr lang="zh-CN" altLang="en-US" sz="2400" b="1" dirty="0">
                <a:solidFill>
                  <a:srgbClr val="00B050"/>
                </a:solidFill>
                <a:latin typeface="微软雅黑" panose="020B0503020204020204" pitchFamily="34" charset="-122"/>
                <a:ea typeface="微软雅黑" panose="020B0503020204020204" pitchFamily="34" charset="-122"/>
              </a:rPr>
              <a:t>个触发器</a:t>
            </a:r>
            <a:r>
              <a:rPr lang="zh-CN" altLang="en-US" sz="2400" b="1" dirty="0">
                <a:latin typeface="微软雅黑" panose="020B0503020204020204" pitchFamily="34" charset="-122"/>
                <a:ea typeface="微软雅黑" panose="020B0503020204020204" pitchFamily="34" charset="-122"/>
              </a:rPr>
              <a:t>保存</a:t>
            </a:r>
            <a:r>
              <a:rPr lang="zh-CN" altLang="en-US" sz="2400" b="1" dirty="0">
                <a:solidFill>
                  <a:srgbClr val="00B050"/>
                </a:solidFill>
                <a:latin typeface="微软雅黑" panose="020B0503020204020204" pitchFamily="34" charset="-122"/>
                <a:ea typeface="微软雅黑" panose="020B0503020204020204" pitchFamily="34" charset="-122"/>
              </a:rPr>
              <a:t>状态（计数值）</a:t>
            </a:r>
            <a:r>
              <a:rPr lang="zh-CN" altLang="en-US" sz="2400" b="1" dirty="0">
                <a:latin typeface="微软雅黑" panose="020B0503020204020204" pitchFamily="34" charset="-122"/>
                <a:ea typeface="微软雅黑" panose="020B0503020204020204" pitchFamily="34" charset="-122"/>
              </a:rPr>
              <a:t>。</a:t>
            </a:r>
            <a:endParaRPr lang="en-US" altLang="zh-CN" sz="2400" b="1" dirty="0">
              <a:latin typeface="微软雅黑" panose="020B0503020204020204" pitchFamily="34" charset="-122"/>
              <a:ea typeface="微软雅黑" panose="020B0503020204020204" pitchFamily="34" charset="-122"/>
            </a:endParaRPr>
          </a:p>
          <a:p>
            <a:pPr marL="800100" lvl="1" indent="-342900" defTabSz="468000">
              <a:lnSpc>
                <a:spcPct val="150000"/>
              </a:lnSpc>
              <a:buClr>
                <a:srgbClr val="3859CD"/>
              </a:buClr>
              <a:buFont typeface="Wingdings" panose="05000000000000000000" pitchFamily="2" charset="2"/>
              <a:buChar char="n"/>
            </a:pPr>
            <a:r>
              <a:rPr lang="zh-CN" altLang="en-US" sz="2400" b="1" dirty="0">
                <a:solidFill>
                  <a:srgbClr val="FF6600"/>
                </a:solidFill>
                <a:latin typeface="微软雅黑" panose="020B0503020204020204" pitchFamily="34" charset="-122"/>
                <a:ea typeface="微软雅黑" panose="020B0503020204020204" pitchFamily="34" charset="-122"/>
              </a:rPr>
              <a:t>对于计数器这样的时序逻辑电路，可以直接用触发器的状态编码来表示状态，而不是状态符号</a:t>
            </a:r>
            <a:r>
              <a:rPr lang="zh-CN" altLang="en-US" sz="2400" b="1" dirty="0">
                <a:latin typeface="微软雅黑" panose="020B0503020204020204" pitchFamily="34" charset="-122"/>
                <a:ea typeface="微软雅黑" panose="020B0503020204020204" pitchFamily="34" charset="-122"/>
              </a:rPr>
              <a:t>。</a:t>
            </a:r>
          </a:p>
        </p:txBody>
      </p:sp>
      <p:sp>
        <p:nvSpPr>
          <p:cNvPr id="26" name="文本框 5"/>
          <p:cNvSpPr txBox="1"/>
          <p:nvPr/>
        </p:nvSpPr>
        <p:spPr>
          <a:xfrm>
            <a:off x="6444152" y="3382505"/>
            <a:ext cx="5354558" cy="2862322"/>
          </a:xfrm>
          <a:prstGeom prst="rect">
            <a:avLst/>
          </a:prstGeom>
          <a:noFill/>
        </p:spPr>
        <p:txBody>
          <a:bodyPr wrap="square" rtlCol="0">
            <a:spAutoFit/>
          </a:bodyPr>
          <a:lstStyle/>
          <a:p>
            <a:pPr marL="342900" indent="-342900" defTabSz="468000">
              <a:lnSpc>
                <a:spcPct val="150000"/>
              </a:lnSpc>
              <a:buClr>
                <a:srgbClr val="3859CD"/>
              </a:buClr>
              <a:buFont typeface="Wingdings" panose="05000000000000000000" pitchFamily="2" charset="2"/>
              <a:buChar char="n"/>
            </a:pPr>
            <a:r>
              <a:rPr lang="zh-CN" altLang="en-US" sz="2400" b="1" dirty="0">
                <a:latin typeface="微软雅黑" panose="020B0503020204020204" pitchFamily="34" charset="-122"/>
                <a:ea typeface="微软雅黑" panose="020B0503020204020204" pitchFamily="34" charset="-122"/>
              </a:rPr>
              <a:t>状态不完全，同时状态的转换也没有考虑全部的情况</a:t>
            </a:r>
            <a:endParaRPr lang="en-US" altLang="zh-CN" sz="2400" b="1" dirty="0">
              <a:latin typeface="微软雅黑" panose="020B0503020204020204" pitchFamily="34" charset="-122"/>
              <a:ea typeface="微软雅黑" panose="020B0503020204020204" pitchFamily="34" charset="-122"/>
            </a:endParaRPr>
          </a:p>
          <a:p>
            <a:pPr marL="342900" indent="-342900" defTabSz="468000">
              <a:lnSpc>
                <a:spcPct val="150000"/>
              </a:lnSpc>
              <a:buClr>
                <a:srgbClr val="3859CD"/>
              </a:buClr>
              <a:buFont typeface="Wingdings" panose="05000000000000000000" pitchFamily="2" charset="2"/>
              <a:buChar char="n"/>
            </a:pPr>
            <a:r>
              <a:rPr lang="zh-CN" altLang="en-US" sz="2400" b="1" dirty="0">
                <a:solidFill>
                  <a:srgbClr val="FF0000"/>
                </a:solidFill>
                <a:latin typeface="微软雅黑" panose="020B0503020204020204" pitchFamily="34" charset="-122"/>
                <a:ea typeface="微软雅黑" panose="020B0503020204020204" pitchFamily="34" charset="-122"/>
              </a:rPr>
              <a:t>存在无效状态</a:t>
            </a:r>
            <a:r>
              <a:rPr lang="zh-CN" altLang="en-US" sz="2400" b="1" dirty="0">
                <a:latin typeface="微软雅黑" panose="020B0503020204020204" pitchFamily="34" charset="-122"/>
                <a:ea typeface="微软雅黑" panose="020B0503020204020204" pitchFamily="34" charset="-122"/>
              </a:rPr>
              <a:t>；</a:t>
            </a:r>
            <a:endParaRPr lang="en-US" altLang="zh-CN" sz="2400" b="1" dirty="0">
              <a:latin typeface="微软雅黑" panose="020B0503020204020204" pitchFamily="34" charset="-122"/>
              <a:ea typeface="微软雅黑" panose="020B0503020204020204" pitchFamily="34" charset="-122"/>
            </a:endParaRPr>
          </a:p>
          <a:p>
            <a:pPr marL="342900" indent="-342900" defTabSz="468000">
              <a:lnSpc>
                <a:spcPct val="150000"/>
              </a:lnSpc>
              <a:buClr>
                <a:srgbClr val="3859CD"/>
              </a:buClr>
              <a:buFont typeface="Wingdings" panose="05000000000000000000" pitchFamily="2" charset="2"/>
              <a:buChar char="n"/>
            </a:pPr>
            <a:r>
              <a:rPr lang="zh-CN" altLang="en-US" sz="2400" b="1" dirty="0">
                <a:latin typeface="微软雅黑" panose="020B0503020204020204" pitchFamily="34" charset="-122"/>
                <a:ea typeface="微软雅黑" panose="020B0503020204020204" pitchFamily="34" charset="-122"/>
              </a:rPr>
              <a:t>图中仅仅是有效循环</a:t>
            </a:r>
            <a:endParaRPr lang="en-US" altLang="zh-CN" sz="2400" b="1" dirty="0">
              <a:latin typeface="微软雅黑" panose="020B0503020204020204" pitchFamily="34" charset="-122"/>
              <a:ea typeface="微软雅黑" panose="020B0503020204020204" pitchFamily="34" charset="-122"/>
            </a:endParaRPr>
          </a:p>
          <a:p>
            <a:pPr marL="342900" indent="-342900" defTabSz="468000">
              <a:lnSpc>
                <a:spcPct val="150000"/>
              </a:lnSpc>
              <a:buClr>
                <a:srgbClr val="3859CD"/>
              </a:buClr>
              <a:buFont typeface="Wingdings" panose="05000000000000000000" pitchFamily="2" charset="2"/>
              <a:buChar char="n"/>
            </a:pPr>
            <a:r>
              <a:rPr lang="zh-CN" altLang="en-US" sz="2400" b="1" dirty="0">
                <a:solidFill>
                  <a:srgbClr val="FF0000"/>
                </a:solidFill>
                <a:latin typeface="微软雅黑" panose="020B0503020204020204" pitchFamily="34" charset="-122"/>
                <a:ea typeface="微软雅黑" panose="020B0503020204020204" pitchFamily="34" charset="-122"/>
              </a:rPr>
              <a:t>不完全状态转移图</a:t>
            </a:r>
          </a:p>
        </p:txBody>
      </p:sp>
    </p:spTree>
    <p:extLst>
      <p:ext uri="{BB962C8B-B14F-4D97-AF65-F5344CB8AC3E}">
        <p14:creationId xmlns:p14="http://schemas.microsoft.com/office/powerpoint/2010/main" val="306529315"/>
      </p:ext>
    </p:extLst>
  </p:cSld>
  <p:clrMapOvr>
    <a:masterClrMapping/>
  </p:clrMapOvr>
  <mc:AlternateContent xmlns:mc="http://schemas.openxmlformats.org/markup-compatibility/2006" xmlns:p14="http://schemas.microsoft.com/office/powerpoint/2010/main">
    <mc:Choice Requires="p14">
      <p:transition spd="slow" p14:dur="1250">
        <p:randomBar dir="vert"/>
      </p:transition>
    </mc:Choice>
    <mc:Fallback xmlns="">
      <p:transition spd="slow">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0"/>
                                        </p:tgtEl>
                                        <p:attrNameLst>
                                          <p:attrName>style.visibility</p:attrName>
                                        </p:attrNameLst>
                                      </p:cBhvr>
                                      <p:to>
                                        <p:strVal val="visible"/>
                                      </p:to>
                                    </p:set>
                                    <p:anim calcmode="lin" valueType="num">
                                      <p:cBhvr additive="base">
                                        <p:cTn id="13" dur="500" fill="hold"/>
                                        <p:tgtEl>
                                          <p:spTgt spid="20"/>
                                        </p:tgtEl>
                                        <p:attrNameLst>
                                          <p:attrName>ppt_x</p:attrName>
                                        </p:attrNameLst>
                                      </p:cBhvr>
                                      <p:tavLst>
                                        <p:tav tm="0">
                                          <p:val>
                                            <p:strVal val="#ppt_x"/>
                                          </p:val>
                                        </p:tav>
                                        <p:tav tm="100000">
                                          <p:val>
                                            <p:strVal val="#ppt_x"/>
                                          </p:val>
                                        </p:tav>
                                      </p:tavLst>
                                    </p:anim>
                                    <p:anim calcmode="lin" valueType="num">
                                      <p:cBhvr additive="base">
                                        <p:cTn id="14"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6"/>
                                        </p:tgtEl>
                                        <p:attrNameLst>
                                          <p:attrName>style.visibility</p:attrName>
                                        </p:attrNameLst>
                                      </p:cBhvr>
                                      <p:to>
                                        <p:strVal val="visible"/>
                                      </p:to>
                                    </p:set>
                                    <p:anim calcmode="lin" valueType="num">
                                      <p:cBhvr additive="base">
                                        <p:cTn id="19" dur="500" fill="hold"/>
                                        <p:tgtEl>
                                          <p:spTgt spid="26"/>
                                        </p:tgtEl>
                                        <p:attrNameLst>
                                          <p:attrName>ppt_x</p:attrName>
                                        </p:attrNameLst>
                                      </p:cBhvr>
                                      <p:tavLst>
                                        <p:tav tm="0">
                                          <p:val>
                                            <p:strVal val="#ppt_x"/>
                                          </p:val>
                                        </p:tav>
                                        <p:tav tm="100000">
                                          <p:val>
                                            <p:strVal val="#ppt_x"/>
                                          </p:val>
                                        </p:tav>
                                      </p:tavLst>
                                    </p:anim>
                                    <p:anim calcmode="lin" valueType="num">
                                      <p:cBhvr additive="base">
                                        <p:cTn id="20"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B6D9C768-8413-45FA-BDC7-53DA68035736}" type="slidenum">
              <a:rPr lang="zh-CN" altLang="en-US" smtClean="0"/>
              <a:t>19</a:t>
            </a:fld>
            <a:endParaRPr lang="zh-CN" altLang="en-US"/>
          </a:p>
        </p:txBody>
      </p:sp>
      <p:sp>
        <p:nvSpPr>
          <p:cNvPr id="6" name="文本框 5"/>
          <p:cNvSpPr txBox="1"/>
          <p:nvPr/>
        </p:nvSpPr>
        <p:spPr>
          <a:xfrm>
            <a:off x="429499" y="1041102"/>
            <a:ext cx="11295776" cy="1754326"/>
          </a:xfrm>
          <a:prstGeom prst="rect">
            <a:avLst/>
          </a:prstGeom>
          <a:noFill/>
        </p:spPr>
        <p:txBody>
          <a:bodyPr wrap="square" rtlCol="0">
            <a:spAutoFit/>
          </a:bodyPr>
          <a:lstStyle/>
          <a:p>
            <a:pPr marL="342900" indent="-342900" defTabSz="468000">
              <a:lnSpc>
                <a:spcPct val="150000"/>
              </a:lnSpc>
              <a:buClr>
                <a:srgbClr val="3859CD"/>
              </a:buClr>
              <a:buFont typeface="Wingdings" panose="05000000000000000000" pitchFamily="2" charset="2"/>
              <a:buChar char="n"/>
            </a:pPr>
            <a:r>
              <a:rPr lang="zh-CN" altLang="en-US" sz="2400" b="1" dirty="0">
                <a:solidFill>
                  <a:srgbClr val="0000CC"/>
                </a:solidFill>
                <a:latin typeface="微软雅黑" panose="020B0503020204020204" pitchFamily="34" charset="-122"/>
                <a:ea typeface="微软雅黑" panose="020B0503020204020204" pitchFamily="34" charset="-122"/>
              </a:rPr>
              <a:t>不完全状态转移图：</a:t>
            </a:r>
            <a:r>
              <a:rPr lang="zh-CN" altLang="en-US" sz="2400" b="1" dirty="0">
                <a:latin typeface="微软雅黑" panose="020B0503020204020204" pitchFamily="34" charset="-122"/>
                <a:ea typeface="微软雅黑" panose="020B0503020204020204" pitchFamily="34" charset="-122"/>
              </a:rPr>
              <a:t>在转换成原始状态表时，需要</a:t>
            </a:r>
            <a:r>
              <a:rPr lang="zh-CN" altLang="en-US" sz="2400" b="1" dirty="0">
                <a:solidFill>
                  <a:srgbClr val="FF0000"/>
                </a:solidFill>
                <a:latin typeface="微软雅黑" panose="020B0503020204020204" pitchFamily="34" charset="-122"/>
                <a:ea typeface="微软雅黑" panose="020B0503020204020204" pitchFamily="34" charset="-122"/>
              </a:rPr>
              <a:t>将无效状态的次态和输出均设为不确定</a:t>
            </a:r>
            <a:r>
              <a:rPr lang="zh-CN" altLang="en-US" sz="2400" b="1" dirty="0">
                <a:latin typeface="微软雅黑" panose="020B0503020204020204" pitchFamily="34" charset="-122"/>
                <a:ea typeface="微软雅黑" panose="020B0503020204020204" pitchFamily="34" charset="-122"/>
              </a:rPr>
              <a:t>，即无关项</a:t>
            </a:r>
            <a:r>
              <a:rPr lang="en-US" altLang="zh-CN" sz="2400" b="1" dirty="0">
                <a:latin typeface="微软雅黑" panose="020B0503020204020204" pitchFamily="34" charset="-122"/>
                <a:ea typeface="微软雅黑" panose="020B0503020204020204" pitchFamily="34" charset="-122"/>
              </a:rPr>
              <a:t>d</a:t>
            </a:r>
            <a:r>
              <a:rPr lang="zh-CN" altLang="en-US" sz="2400" b="1" dirty="0">
                <a:latin typeface="微软雅黑" panose="020B0503020204020204" pitchFamily="34" charset="-122"/>
                <a:ea typeface="微软雅黑" panose="020B0503020204020204" pitchFamily="34" charset="-122"/>
              </a:rPr>
              <a:t>。</a:t>
            </a:r>
            <a:endParaRPr lang="en-US" altLang="zh-CN" sz="2400" b="1" dirty="0">
              <a:latin typeface="微软雅黑" panose="020B0503020204020204" pitchFamily="34" charset="-122"/>
              <a:ea typeface="微软雅黑" panose="020B0503020204020204" pitchFamily="34" charset="-122"/>
            </a:endParaRPr>
          </a:p>
          <a:p>
            <a:pPr marL="342900" indent="-342900" defTabSz="468000">
              <a:lnSpc>
                <a:spcPct val="150000"/>
              </a:lnSpc>
              <a:buClr>
                <a:srgbClr val="3859CD"/>
              </a:buClr>
              <a:buFont typeface="Wingdings" panose="05000000000000000000" pitchFamily="2" charset="2"/>
              <a:buChar char="n"/>
            </a:pPr>
            <a:r>
              <a:rPr lang="zh-CN" altLang="en-US" sz="2400" b="1" dirty="0">
                <a:latin typeface="微软雅黑" panose="020B0503020204020204" pitchFamily="34" charset="-122"/>
                <a:ea typeface="微软雅黑" panose="020B0503020204020204" pitchFamily="34" charset="-122"/>
              </a:rPr>
              <a:t>这种次态或者输出含有无关项</a:t>
            </a:r>
            <a:r>
              <a:rPr lang="en-US" altLang="zh-CN" sz="2400" b="1" dirty="0">
                <a:latin typeface="微软雅黑" panose="020B0503020204020204" pitchFamily="34" charset="-122"/>
                <a:ea typeface="微软雅黑" panose="020B0503020204020204" pitchFamily="34" charset="-122"/>
              </a:rPr>
              <a:t>d</a:t>
            </a:r>
            <a:r>
              <a:rPr lang="zh-CN" altLang="en-US" sz="2400" b="1" dirty="0">
                <a:latin typeface="微软雅黑" panose="020B0503020204020204" pitchFamily="34" charset="-122"/>
                <a:ea typeface="微软雅黑" panose="020B0503020204020204" pitchFamily="34" charset="-122"/>
              </a:rPr>
              <a:t>的状态表，叫</a:t>
            </a:r>
            <a:r>
              <a:rPr lang="zh-CN" altLang="en-US" sz="2400" b="1" dirty="0">
                <a:solidFill>
                  <a:srgbClr val="FF0000"/>
                </a:solidFill>
                <a:latin typeface="微软雅黑" panose="020B0503020204020204" pitchFamily="34" charset="-122"/>
                <a:ea typeface="微软雅黑" panose="020B0503020204020204" pitchFamily="34" charset="-122"/>
              </a:rPr>
              <a:t>不完全确定状态表</a:t>
            </a:r>
            <a:r>
              <a:rPr lang="zh-CN" altLang="en-US" sz="2400" b="1" dirty="0">
                <a:latin typeface="微软雅黑" panose="020B0503020204020204" pitchFamily="34" charset="-122"/>
                <a:ea typeface="微软雅黑" panose="020B0503020204020204" pitchFamily="34" charset="-122"/>
              </a:rPr>
              <a:t>。</a:t>
            </a:r>
          </a:p>
        </p:txBody>
      </p:sp>
      <p:sp>
        <p:nvSpPr>
          <p:cNvPr id="10" name="平行四边形 9"/>
          <p:cNvSpPr/>
          <p:nvPr/>
        </p:nvSpPr>
        <p:spPr>
          <a:xfrm>
            <a:off x="304512" y="129448"/>
            <a:ext cx="1739441" cy="612000"/>
          </a:xfrm>
          <a:prstGeom prst="parallelogram">
            <a:avLst/>
          </a:prstGeom>
          <a:effectLst>
            <a:glow rad="63500">
              <a:schemeClr val="accent1">
                <a:satMod val="175000"/>
                <a:alpha val="40000"/>
              </a:schemeClr>
            </a:glow>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latin typeface="微软雅黑" panose="020B0503020204020204" pitchFamily="34" charset="-122"/>
                <a:ea typeface="微软雅黑" panose="020B0503020204020204" pitchFamily="34" charset="-122"/>
                <a:cs typeface="Times New Roman" panose="02020603050405020304" pitchFamily="18" charset="0"/>
              </a:rPr>
              <a:t>6.3.2</a:t>
            </a:r>
            <a:endParaRPr lang="zh-CN" altLang="en-US" sz="36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3" name="标题 2"/>
          <p:cNvSpPr>
            <a:spLocks noGrp="1"/>
          </p:cNvSpPr>
          <p:nvPr>
            <p:ph type="title"/>
          </p:nvPr>
        </p:nvSpPr>
        <p:spPr>
          <a:xfrm>
            <a:off x="2187686" y="97943"/>
            <a:ext cx="6291295" cy="732155"/>
          </a:xfrm>
        </p:spPr>
        <p:txBody>
          <a:bodyPr>
            <a:normAutofit/>
          </a:bodyPr>
          <a:lstStyle/>
          <a:p>
            <a:r>
              <a:rPr lang="zh-CN" altLang="en-US" dirty="0">
                <a:effectLst>
                  <a:outerShdw blurRad="38100" dist="38100" dir="2700000" algn="tl">
                    <a:srgbClr val="000000">
                      <a:alpha val="43137"/>
                    </a:srgbClr>
                  </a:outerShdw>
                </a:effectLst>
              </a:rPr>
              <a:t>建立原始状态图和状态表</a:t>
            </a:r>
          </a:p>
        </p:txBody>
      </p:sp>
      <p:sp>
        <p:nvSpPr>
          <p:cNvPr id="9" name="页脚占位符 3"/>
          <p:cNvSpPr>
            <a:spLocks noGrp="1"/>
          </p:cNvSpPr>
          <p:nvPr>
            <p:ph type="ftr" sz="quarter" idx="11"/>
          </p:nvPr>
        </p:nvSpPr>
        <p:spPr>
          <a:xfrm>
            <a:off x="9642764" y="0"/>
            <a:ext cx="2549236" cy="510988"/>
          </a:xfrm>
        </p:spPr>
        <p:txBody>
          <a:bodyPr/>
          <a:lstStyle/>
          <a:p>
            <a:r>
              <a:rPr lang="zh-CN" altLang="en-US"/>
              <a:t>第</a:t>
            </a:r>
            <a:r>
              <a:rPr lang="en-US" altLang="zh-CN"/>
              <a:t>6</a:t>
            </a:r>
            <a:r>
              <a:rPr lang="zh-CN" altLang="en-US"/>
              <a:t>章 同步时序逻辑电路</a:t>
            </a:r>
            <a:endParaRPr lang="zh-CN" altLang="en-US" dirty="0"/>
          </a:p>
        </p:txBody>
      </p:sp>
      <p:graphicFrame>
        <p:nvGraphicFramePr>
          <p:cNvPr id="18" name="表格 17"/>
          <p:cNvGraphicFramePr>
            <a:graphicFrameLocks noGrp="1"/>
          </p:cNvGraphicFramePr>
          <p:nvPr>
            <p:extLst>
              <p:ext uri="{D42A27DB-BD31-4B8C-83A1-F6EECF244321}">
                <p14:modId xmlns:p14="http://schemas.microsoft.com/office/powerpoint/2010/main" val="2403052148"/>
              </p:ext>
            </p:extLst>
          </p:nvPr>
        </p:nvGraphicFramePr>
        <p:xfrm>
          <a:off x="6276389" y="2795428"/>
          <a:ext cx="4874397" cy="3866260"/>
        </p:xfrm>
        <a:graphic>
          <a:graphicData uri="http://schemas.openxmlformats.org/drawingml/2006/table">
            <a:tbl>
              <a:tblPr firstRow="1" firstCol="1" bandRow="1">
                <a:tableStyleId>{B301B821-A1FF-4177-AEE7-76D212191A09}</a:tableStyleId>
              </a:tblPr>
              <a:tblGrid>
                <a:gridCol w="1624799">
                  <a:extLst>
                    <a:ext uri="{9D8B030D-6E8A-4147-A177-3AD203B41FA5}">
                      <a16:colId xmlns:a16="http://schemas.microsoft.com/office/drawing/2014/main" val="2221323805"/>
                    </a:ext>
                  </a:extLst>
                </a:gridCol>
                <a:gridCol w="1624799">
                  <a:extLst>
                    <a:ext uri="{9D8B030D-6E8A-4147-A177-3AD203B41FA5}">
                      <a16:colId xmlns:a16="http://schemas.microsoft.com/office/drawing/2014/main" val="1956815404"/>
                    </a:ext>
                  </a:extLst>
                </a:gridCol>
                <a:gridCol w="1624799">
                  <a:extLst>
                    <a:ext uri="{9D8B030D-6E8A-4147-A177-3AD203B41FA5}">
                      <a16:colId xmlns:a16="http://schemas.microsoft.com/office/drawing/2014/main" val="549069625"/>
                    </a:ext>
                  </a:extLst>
                </a:gridCol>
              </a:tblGrid>
              <a:tr h="386626">
                <a:tc rowSpan="2">
                  <a:txBody>
                    <a:bodyPr/>
                    <a:lstStyle/>
                    <a:p>
                      <a:pPr algn="ctr">
                        <a:lnSpc>
                          <a:spcPts val="2000"/>
                        </a:lnSpc>
                        <a:spcAft>
                          <a:spcPts val="0"/>
                        </a:spcAft>
                      </a:pPr>
                      <a:r>
                        <a:rPr lang="zh-CN" sz="1800" b="1" kern="100" dirty="0">
                          <a:effectLst/>
                          <a:latin typeface="微软雅黑" panose="020B0503020204020204" pitchFamily="34" charset="-122"/>
                          <a:ea typeface="微软雅黑" panose="020B0503020204020204" pitchFamily="34" charset="-122"/>
                          <a:cs typeface="Times New Roman" panose="02020603050405020304" pitchFamily="18" charset="0"/>
                        </a:rPr>
                        <a:t>原态</a:t>
                      </a:r>
                    </a:p>
                  </a:txBody>
                  <a:tcPr marL="104390" marR="104390" marT="0" marB="0" anchor="ctr">
                    <a:lnR w="28575" cap="flat" cmpd="sng" algn="ctr">
                      <a:solidFill>
                        <a:srgbClr val="FF0000"/>
                      </a:solidFill>
                      <a:prstDash val="solid"/>
                      <a:round/>
                      <a:headEnd type="none" w="med" len="med"/>
                      <a:tailEnd type="none" w="med" len="med"/>
                    </a:lnR>
                  </a:tcPr>
                </a:tc>
                <a:tc gridSpan="2">
                  <a:txBody>
                    <a:bodyPr/>
                    <a:lstStyle/>
                    <a:p>
                      <a:pPr algn="ctr">
                        <a:lnSpc>
                          <a:spcPts val="2000"/>
                        </a:lnSpc>
                        <a:spcAft>
                          <a:spcPts val="0"/>
                        </a:spcAft>
                      </a:pPr>
                      <a:r>
                        <a:rPr lang="zh-CN" sz="1800" b="1" kern="0" dirty="0">
                          <a:effectLst/>
                          <a:latin typeface="微软雅黑" panose="020B0503020204020204" pitchFamily="34" charset="-122"/>
                          <a:ea typeface="微软雅黑" panose="020B0503020204020204" pitchFamily="34" charset="-122"/>
                          <a:cs typeface="Times New Roman" panose="02020603050405020304" pitchFamily="18" charset="0"/>
                        </a:rPr>
                        <a:t>次态</a:t>
                      </a:r>
                      <a:r>
                        <a:rPr lang="en-US" sz="1800" b="1" kern="0" dirty="0">
                          <a:effectLst/>
                          <a:latin typeface="微软雅黑" panose="020B0503020204020204" pitchFamily="34" charset="-122"/>
                          <a:ea typeface="微软雅黑" panose="020B0503020204020204" pitchFamily="34" charset="-122"/>
                          <a:cs typeface="Times New Roman" panose="02020603050405020304" pitchFamily="18" charset="0"/>
                        </a:rPr>
                        <a:t>/</a:t>
                      </a:r>
                      <a:r>
                        <a:rPr lang="zh-CN" sz="1800" b="1" kern="0" dirty="0">
                          <a:effectLst/>
                          <a:latin typeface="微软雅黑" panose="020B0503020204020204" pitchFamily="34" charset="-122"/>
                          <a:ea typeface="微软雅黑" panose="020B0503020204020204" pitchFamily="34" charset="-122"/>
                          <a:cs typeface="Times New Roman" panose="02020603050405020304" pitchFamily="18" charset="0"/>
                        </a:rPr>
                        <a:t>输出</a:t>
                      </a:r>
                      <a:endParaRPr lang="zh-CN" sz="1800" b="1"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104390" marR="104390" marT="0" marB="0" anchor="ctr">
                    <a:lnL w="28575" cap="flat" cmpd="sng" algn="ctr">
                      <a:solidFill>
                        <a:srgbClr val="FF0000"/>
                      </a:solidFill>
                      <a:prstDash val="solid"/>
                      <a:round/>
                      <a:headEnd type="none" w="med" len="med"/>
                      <a:tailEnd type="none" w="med" len="med"/>
                    </a:lnL>
                  </a:tcPr>
                </a:tc>
                <a:tc hMerge="1">
                  <a:txBody>
                    <a:bodyPr/>
                    <a:lstStyle/>
                    <a:p>
                      <a:endParaRPr lang="zh-CN" altLang="en-US"/>
                    </a:p>
                  </a:txBody>
                  <a:tcPr/>
                </a:tc>
                <a:extLst>
                  <a:ext uri="{0D108BD9-81ED-4DB2-BD59-A6C34878D82A}">
                    <a16:rowId xmlns:a16="http://schemas.microsoft.com/office/drawing/2014/main" val="128929364"/>
                  </a:ext>
                </a:extLst>
              </a:tr>
              <a:tr h="386626">
                <a:tc vMerge="1">
                  <a:txBody>
                    <a:bodyPr/>
                    <a:lstStyle/>
                    <a:p>
                      <a:endParaRPr lang="zh-CN" altLang="en-US"/>
                    </a:p>
                  </a:txBody>
                  <a:tcPr/>
                </a:tc>
                <a:tc>
                  <a:txBody>
                    <a:bodyPr/>
                    <a:lstStyle/>
                    <a:p>
                      <a:pPr algn="ctr">
                        <a:lnSpc>
                          <a:spcPts val="2000"/>
                        </a:lnSpc>
                        <a:spcAft>
                          <a:spcPts val="0"/>
                        </a:spcAft>
                      </a:pPr>
                      <a:r>
                        <a:rPr lang="en-US" sz="1800" b="1" kern="1200" dirty="0">
                          <a:effectLst/>
                          <a:latin typeface="Times New Roman" panose="02020603050405020304" pitchFamily="18" charset="0"/>
                          <a:ea typeface="微软雅黑" panose="020B0503020204020204" pitchFamily="34" charset="-122"/>
                          <a:cs typeface="Times New Roman" panose="02020603050405020304" pitchFamily="18" charset="0"/>
                        </a:rPr>
                        <a:t>M=0</a:t>
                      </a:r>
                      <a:endParaRPr lang="zh-CN" sz="18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4390" marR="104390" marT="0" marB="0" anchor="ctr">
                    <a:lnL w="28575" cap="flat" cmpd="sng" algn="ctr">
                      <a:solidFill>
                        <a:srgbClr val="FF0000"/>
                      </a:solidFill>
                      <a:prstDash val="solid"/>
                      <a:round/>
                      <a:headEnd type="none" w="med" len="med"/>
                      <a:tailEnd type="none" w="med" len="med"/>
                    </a:lnL>
                  </a:tcPr>
                </a:tc>
                <a:tc>
                  <a:txBody>
                    <a:bodyPr/>
                    <a:lstStyle/>
                    <a:p>
                      <a:pPr algn="ctr">
                        <a:lnSpc>
                          <a:spcPts val="2000"/>
                        </a:lnSpc>
                        <a:spcAft>
                          <a:spcPts val="0"/>
                        </a:spcAft>
                      </a:pPr>
                      <a:r>
                        <a:rPr lang="en-US" sz="1800" b="1" kern="0" dirty="0">
                          <a:effectLst/>
                          <a:latin typeface="Times New Roman" panose="02020603050405020304" pitchFamily="18" charset="0"/>
                          <a:ea typeface="微软雅黑" panose="020B0503020204020204" pitchFamily="34" charset="-122"/>
                          <a:cs typeface="Times New Roman" panose="02020603050405020304" pitchFamily="18" charset="0"/>
                        </a:rPr>
                        <a:t>M=1</a:t>
                      </a:r>
                      <a:endParaRPr lang="zh-CN" sz="18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4390" marR="104390" marT="0" marB="0" anchor="ctr"/>
                </a:tc>
                <a:extLst>
                  <a:ext uri="{0D108BD9-81ED-4DB2-BD59-A6C34878D82A}">
                    <a16:rowId xmlns:a16="http://schemas.microsoft.com/office/drawing/2014/main" val="2948981895"/>
                  </a:ext>
                </a:extLst>
              </a:tr>
              <a:tr h="386626">
                <a:tc>
                  <a:txBody>
                    <a:bodyPr/>
                    <a:lstStyle/>
                    <a:p>
                      <a:pPr algn="ctr">
                        <a:lnSpc>
                          <a:spcPts val="2000"/>
                        </a:lnSpc>
                        <a:spcAft>
                          <a:spcPts val="0"/>
                        </a:spcAft>
                      </a:pPr>
                      <a:r>
                        <a:rPr lang="en-US" sz="1800" b="1" kern="1200">
                          <a:effectLst/>
                          <a:latin typeface="Times New Roman" panose="02020603050405020304" pitchFamily="18" charset="0"/>
                          <a:cs typeface="Times New Roman" panose="02020603050405020304" pitchFamily="18" charset="0"/>
                        </a:rPr>
                        <a:t>000</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04390" marR="104390" marT="0" marB="0" anchor="ctr">
                    <a:lnR w="28575"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en-US" sz="1800" b="1" kern="0">
                          <a:effectLst/>
                          <a:latin typeface="Times New Roman" panose="02020603050405020304" pitchFamily="18" charset="0"/>
                          <a:cs typeface="Times New Roman" panose="02020603050405020304" pitchFamily="18" charset="0"/>
                        </a:rPr>
                        <a:t>001/0</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04390" marR="104390" marT="0" marB="0" anchor="ctr">
                    <a:lnL w="28575" cap="flat" cmpd="sng" algn="ctr">
                      <a:solidFill>
                        <a:srgbClr val="FF0000"/>
                      </a:solidFill>
                      <a:prstDash val="solid"/>
                      <a:round/>
                      <a:headEnd type="none" w="med" len="med"/>
                      <a:tailEnd type="none" w="med" len="med"/>
                    </a:lnL>
                  </a:tcPr>
                </a:tc>
                <a:tc>
                  <a:txBody>
                    <a:bodyPr/>
                    <a:lstStyle/>
                    <a:p>
                      <a:pPr algn="ctr">
                        <a:lnSpc>
                          <a:spcPts val="2000"/>
                        </a:lnSpc>
                        <a:spcAft>
                          <a:spcPts val="0"/>
                        </a:spcAft>
                      </a:pPr>
                      <a:r>
                        <a:rPr lang="en-US" sz="1800" b="1" kern="0">
                          <a:effectLst/>
                          <a:latin typeface="Times New Roman" panose="02020603050405020304" pitchFamily="18" charset="0"/>
                          <a:cs typeface="Times New Roman" panose="02020603050405020304" pitchFamily="18" charset="0"/>
                        </a:rPr>
                        <a:t>001/0</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04390" marR="104390" marT="0" marB="0" anchor="ctr"/>
                </a:tc>
                <a:extLst>
                  <a:ext uri="{0D108BD9-81ED-4DB2-BD59-A6C34878D82A}">
                    <a16:rowId xmlns:a16="http://schemas.microsoft.com/office/drawing/2014/main" val="2623303732"/>
                  </a:ext>
                </a:extLst>
              </a:tr>
              <a:tr h="386626">
                <a:tc>
                  <a:txBody>
                    <a:bodyPr/>
                    <a:lstStyle/>
                    <a:p>
                      <a:pPr algn="ctr">
                        <a:lnSpc>
                          <a:spcPts val="2000"/>
                        </a:lnSpc>
                        <a:spcAft>
                          <a:spcPts val="0"/>
                        </a:spcAft>
                      </a:pPr>
                      <a:r>
                        <a:rPr lang="en-US" sz="1800" b="1" kern="1200">
                          <a:effectLst/>
                          <a:latin typeface="Times New Roman" panose="02020603050405020304" pitchFamily="18" charset="0"/>
                          <a:cs typeface="Times New Roman" panose="02020603050405020304" pitchFamily="18" charset="0"/>
                        </a:rPr>
                        <a:t>001</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04390" marR="104390" marT="0" marB="0" anchor="ctr">
                    <a:lnR w="28575"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en-US" sz="1800" b="1" kern="0">
                          <a:effectLst/>
                          <a:latin typeface="Times New Roman" panose="02020603050405020304" pitchFamily="18" charset="0"/>
                          <a:cs typeface="Times New Roman" panose="02020603050405020304" pitchFamily="18" charset="0"/>
                        </a:rPr>
                        <a:t>010/0</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04390" marR="104390" marT="0" marB="0" anchor="ctr">
                    <a:lnL w="28575" cap="flat" cmpd="sng" algn="ctr">
                      <a:solidFill>
                        <a:srgbClr val="FF0000"/>
                      </a:solidFill>
                      <a:prstDash val="solid"/>
                      <a:round/>
                      <a:headEnd type="none" w="med" len="med"/>
                      <a:tailEnd type="none" w="med" len="med"/>
                    </a:lnL>
                  </a:tcPr>
                </a:tc>
                <a:tc>
                  <a:txBody>
                    <a:bodyPr/>
                    <a:lstStyle/>
                    <a:p>
                      <a:pPr algn="ctr">
                        <a:lnSpc>
                          <a:spcPts val="2000"/>
                        </a:lnSpc>
                        <a:spcAft>
                          <a:spcPts val="0"/>
                        </a:spcAft>
                      </a:pPr>
                      <a:r>
                        <a:rPr lang="en-US" sz="1800" b="1" kern="0">
                          <a:effectLst/>
                          <a:latin typeface="Times New Roman" panose="02020603050405020304" pitchFamily="18" charset="0"/>
                          <a:cs typeface="Times New Roman" panose="02020603050405020304" pitchFamily="18" charset="0"/>
                        </a:rPr>
                        <a:t>010/0</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04390" marR="104390" marT="0" marB="0" anchor="ctr"/>
                </a:tc>
                <a:extLst>
                  <a:ext uri="{0D108BD9-81ED-4DB2-BD59-A6C34878D82A}">
                    <a16:rowId xmlns:a16="http://schemas.microsoft.com/office/drawing/2014/main" val="3395209533"/>
                  </a:ext>
                </a:extLst>
              </a:tr>
              <a:tr h="386626">
                <a:tc>
                  <a:txBody>
                    <a:bodyPr/>
                    <a:lstStyle/>
                    <a:p>
                      <a:pPr algn="ctr">
                        <a:lnSpc>
                          <a:spcPts val="2000"/>
                        </a:lnSpc>
                        <a:spcAft>
                          <a:spcPts val="0"/>
                        </a:spcAft>
                      </a:pPr>
                      <a:r>
                        <a:rPr lang="en-US" sz="1800" b="1" kern="1200">
                          <a:effectLst/>
                          <a:latin typeface="Times New Roman" panose="02020603050405020304" pitchFamily="18" charset="0"/>
                          <a:cs typeface="Times New Roman" panose="02020603050405020304" pitchFamily="18" charset="0"/>
                        </a:rPr>
                        <a:t>010</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04390" marR="104390" marT="0" marB="0" anchor="ctr">
                    <a:lnR w="28575"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en-US" sz="1800" b="1" kern="0">
                          <a:effectLst/>
                          <a:latin typeface="Times New Roman" panose="02020603050405020304" pitchFamily="18" charset="0"/>
                          <a:cs typeface="Times New Roman" panose="02020603050405020304" pitchFamily="18" charset="0"/>
                        </a:rPr>
                        <a:t>011/0</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04390" marR="104390" marT="0" marB="0" anchor="ctr">
                    <a:lnL w="28575" cap="flat" cmpd="sng" algn="ctr">
                      <a:solidFill>
                        <a:srgbClr val="FF0000"/>
                      </a:solidFill>
                      <a:prstDash val="solid"/>
                      <a:round/>
                      <a:headEnd type="none" w="med" len="med"/>
                      <a:tailEnd type="none" w="med" len="med"/>
                    </a:lnL>
                  </a:tcPr>
                </a:tc>
                <a:tc>
                  <a:txBody>
                    <a:bodyPr/>
                    <a:lstStyle/>
                    <a:p>
                      <a:pPr algn="ctr">
                        <a:lnSpc>
                          <a:spcPts val="2000"/>
                        </a:lnSpc>
                        <a:spcAft>
                          <a:spcPts val="0"/>
                        </a:spcAft>
                      </a:pPr>
                      <a:r>
                        <a:rPr lang="en-US" sz="1800" b="1" kern="0">
                          <a:effectLst/>
                          <a:latin typeface="Times New Roman" panose="02020603050405020304" pitchFamily="18" charset="0"/>
                          <a:cs typeface="Times New Roman" panose="02020603050405020304" pitchFamily="18" charset="0"/>
                        </a:rPr>
                        <a:t>011/0</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04390" marR="104390" marT="0" marB="0" anchor="ctr"/>
                </a:tc>
                <a:extLst>
                  <a:ext uri="{0D108BD9-81ED-4DB2-BD59-A6C34878D82A}">
                    <a16:rowId xmlns:a16="http://schemas.microsoft.com/office/drawing/2014/main" val="3603357853"/>
                  </a:ext>
                </a:extLst>
              </a:tr>
              <a:tr h="386626">
                <a:tc>
                  <a:txBody>
                    <a:bodyPr/>
                    <a:lstStyle/>
                    <a:p>
                      <a:pPr algn="ctr">
                        <a:lnSpc>
                          <a:spcPts val="2000"/>
                        </a:lnSpc>
                        <a:spcAft>
                          <a:spcPts val="0"/>
                        </a:spcAft>
                      </a:pPr>
                      <a:r>
                        <a:rPr lang="en-US" sz="1800" b="1" kern="1200">
                          <a:effectLst/>
                          <a:latin typeface="Times New Roman" panose="02020603050405020304" pitchFamily="18" charset="0"/>
                          <a:cs typeface="Times New Roman" panose="02020603050405020304" pitchFamily="18" charset="0"/>
                        </a:rPr>
                        <a:t>011</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04390" marR="104390" marT="0" marB="0" anchor="ctr">
                    <a:lnR w="28575"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en-US" sz="1800" b="1" kern="0">
                          <a:effectLst/>
                          <a:latin typeface="Times New Roman" panose="02020603050405020304" pitchFamily="18" charset="0"/>
                          <a:cs typeface="Times New Roman" panose="02020603050405020304" pitchFamily="18" charset="0"/>
                        </a:rPr>
                        <a:t>100/0</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04390" marR="104390" marT="0" marB="0" anchor="ctr">
                    <a:lnL w="28575" cap="flat" cmpd="sng" algn="ctr">
                      <a:solidFill>
                        <a:srgbClr val="FF0000"/>
                      </a:solidFill>
                      <a:prstDash val="solid"/>
                      <a:round/>
                      <a:headEnd type="none" w="med" len="med"/>
                      <a:tailEnd type="none" w="med" len="med"/>
                    </a:lnL>
                  </a:tcPr>
                </a:tc>
                <a:tc>
                  <a:txBody>
                    <a:bodyPr/>
                    <a:lstStyle/>
                    <a:p>
                      <a:pPr algn="ctr">
                        <a:lnSpc>
                          <a:spcPts val="2000"/>
                        </a:lnSpc>
                        <a:spcAft>
                          <a:spcPts val="0"/>
                        </a:spcAft>
                      </a:pPr>
                      <a:r>
                        <a:rPr lang="en-US" sz="1800" b="1" kern="0">
                          <a:effectLst/>
                          <a:latin typeface="Times New Roman" panose="02020603050405020304" pitchFamily="18" charset="0"/>
                          <a:cs typeface="Times New Roman" panose="02020603050405020304" pitchFamily="18" charset="0"/>
                        </a:rPr>
                        <a:t>100/0</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04390" marR="104390" marT="0" marB="0" anchor="ctr"/>
                </a:tc>
                <a:extLst>
                  <a:ext uri="{0D108BD9-81ED-4DB2-BD59-A6C34878D82A}">
                    <a16:rowId xmlns:a16="http://schemas.microsoft.com/office/drawing/2014/main" val="2448765442"/>
                  </a:ext>
                </a:extLst>
              </a:tr>
              <a:tr h="386626">
                <a:tc>
                  <a:txBody>
                    <a:bodyPr/>
                    <a:lstStyle/>
                    <a:p>
                      <a:pPr algn="ctr">
                        <a:lnSpc>
                          <a:spcPts val="2000"/>
                        </a:lnSpc>
                        <a:spcAft>
                          <a:spcPts val="0"/>
                        </a:spcAft>
                      </a:pPr>
                      <a:r>
                        <a:rPr lang="en-US" sz="1800" b="1" kern="1200">
                          <a:effectLst/>
                          <a:latin typeface="Times New Roman" panose="02020603050405020304" pitchFamily="18" charset="0"/>
                          <a:cs typeface="Times New Roman" panose="02020603050405020304" pitchFamily="18" charset="0"/>
                        </a:rPr>
                        <a:t>100</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04390" marR="104390" marT="0" marB="0" anchor="ctr">
                    <a:lnR w="28575"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en-US" sz="1800" b="1" kern="0">
                          <a:effectLst/>
                          <a:latin typeface="Times New Roman" panose="02020603050405020304" pitchFamily="18" charset="0"/>
                          <a:cs typeface="Times New Roman" panose="02020603050405020304" pitchFamily="18" charset="0"/>
                        </a:rPr>
                        <a:t>101/0</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04390" marR="104390" marT="0" marB="0" anchor="ctr">
                    <a:lnL w="28575" cap="flat" cmpd="sng" algn="ctr">
                      <a:solidFill>
                        <a:srgbClr val="FF0000"/>
                      </a:solidFill>
                      <a:prstDash val="solid"/>
                      <a:round/>
                      <a:headEnd type="none" w="med" len="med"/>
                      <a:tailEnd type="none" w="med" len="med"/>
                    </a:lnL>
                  </a:tcPr>
                </a:tc>
                <a:tc>
                  <a:txBody>
                    <a:bodyPr/>
                    <a:lstStyle/>
                    <a:p>
                      <a:pPr algn="ctr">
                        <a:lnSpc>
                          <a:spcPts val="2000"/>
                        </a:lnSpc>
                        <a:spcAft>
                          <a:spcPts val="0"/>
                        </a:spcAft>
                      </a:pPr>
                      <a:r>
                        <a:rPr lang="en-US" sz="1800" b="1" kern="0" dirty="0">
                          <a:effectLst/>
                          <a:latin typeface="Times New Roman" panose="02020603050405020304" pitchFamily="18" charset="0"/>
                          <a:cs typeface="Times New Roman" panose="02020603050405020304" pitchFamily="18" charset="0"/>
                        </a:rPr>
                        <a:t>101/0</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04390" marR="104390" marT="0" marB="0" anchor="ctr"/>
                </a:tc>
                <a:extLst>
                  <a:ext uri="{0D108BD9-81ED-4DB2-BD59-A6C34878D82A}">
                    <a16:rowId xmlns:a16="http://schemas.microsoft.com/office/drawing/2014/main" val="2383350774"/>
                  </a:ext>
                </a:extLst>
              </a:tr>
              <a:tr h="386626">
                <a:tc>
                  <a:txBody>
                    <a:bodyPr/>
                    <a:lstStyle/>
                    <a:p>
                      <a:pPr algn="ctr">
                        <a:lnSpc>
                          <a:spcPts val="2000"/>
                        </a:lnSpc>
                        <a:spcAft>
                          <a:spcPts val="0"/>
                        </a:spcAft>
                      </a:pPr>
                      <a:r>
                        <a:rPr lang="en-US" sz="1800" b="1" kern="1200">
                          <a:effectLst/>
                          <a:latin typeface="Times New Roman" panose="02020603050405020304" pitchFamily="18" charset="0"/>
                          <a:cs typeface="Times New Roman" panose="02020603050405020304" pitchFamily="18" charset="0"/>
                        </a:rPr>
                        <a:t>101</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04390" marR="104390" marT="0" marB="0" anchor="ctr">
                    <a:lnR w="28575"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en-US" sz="1800" b="1" kern="0">
                          <a:effectLst/>
                          <a:latin typeface="Times New Roman" panose="02020603050405020304" pitchFamily="18" charset="0"/>
                          <a:cs typeface="Times New Roman" panose="02020603050405020304" pitchFamily="18" charset="0"/>
                        </a:rPr>
                        <a:t>000/1</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04390" marR="104390" marT="0" marB="0" anchor="ctr">
                    <a:lnL w="28575" cap="flat" cmpd="sng" algn="ctr">
                      <a:solidFill>
                        <a:srgbClr val="FF0000"/>
                      </a:solidFill>
                      <a:prstDash val="solid"/>
                      <a:round/>
                      <a:headEnd type="none" w="med" len="med"/>
                      <a:tailEnd type="none" w="med" len="med"/>
                    </a:lnL>
                  </a:tcPr>
                </a:tc>
                <a:tc>
                  <a:txBody>
                    <a:bodyPr/>
                    <a:lstStyle/>
                    <a:p>
                      <a:pPr algn="ctr">
                        <a:lnSpc>
                          <a:spcPts val="2000"/>
                        </a:lnSpc>
                        <a:spcAft>
                          <a:spcPts val="0"/>
                        </a:spcAft>
                      </a:pPr>
                      <a:r>
                        <a:rPr lang="en-US" sz="1800" b="1" kern="0">
                          <a:effectLst/>
                          <a:latin typeface="Times New Roman" panose="02020603050405020304" pitchFamily="18" charset="0"/>
                          <a:cs typeface="Times New Roman" panose="02020603050405020304" pitchFamily="18" charset="0"/>
                        </a:rPr>
                        <a:t>110/0</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04390" marR="104390" marT="0" marB="0" anchor="ctr"/>
                </a:tc>
                <a:extLst>
                  <a:ext uri="{0D108BD9-81ED-4DB2-BD59-A6C34878D82A}">
                    <a16:rowId xmlns:a16="http://schemas.microsoft.com/office/drawing/2014/main" val="951268695"/>
                  </a:ext>
                </a:extLst>
              </a:tr>
              <a:tr h="386626">
                <a:tc>
                  <a:txBody>
                    <a:bodyPr/>
                    <a:lstStyle/>
                    <a:p>
                      <a:pPr algn="ctr">
                        <a:lnSpc>
                          <a:spcPts val="2000"/>
                        </a:lnSpc>
                        <a:spcAft>
                          <a:spcPts val="0"/>
                        </a:spcAft>
                      </a:pPr>
                      <a:r>
                        <a:rPr lang="en-US" sz="1800" b="1" kern="1200">
                          <a:effectLst/>
                          <a:latin typeface="Times New Roman" panose="02020603050405020304" pitchFamily="18" charset="0"/>
                          <a:cs typeface="Times New Roman" panose="02020603050405020304" pitchFamily="18" charset="0"/>
                        </a:rPr>
                        <a:t>110</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04390" marR="104390" marT="0" marB="0" anchor="ctr">
                    <a:lnR w="28575"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en-US" sz="1800" b="1" kern="0">
                          <a:effectLst/>
                          <a:latin typeface="Times New Roman" panose="02020603050405020304" pitchFamily="18" charset="0"/>
                          <a:cs typeface="Times New Roman" panose="02020603050405020304" pitchFamily="18" charset="0"/>
                        </a:rPr>
                        <a:t>ddd/d</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04390" marR="104390" marT="0" marB="0" anchor="ctr">
                    <a:lnL w="28575" cap="flat" cmpd="sng" algn="ctr">
                      <a:solidFill>
                        <a:srgbClr val="FF0000"/>
                      </a:solidFill>
                      <a:prstDash val="solid"/>
                      <a:round/>
                      <a:headEnd type="none" w="med" len="med"/>
                      <a:tailEnd type="none" w="med" len="med"/>
                    </a:lnL>
                  </a:tcPr>
                </a:tc>
                <a:tc>
                  <a:txBody>
                    <a:bodyPr/>
                    <a:lstStyle/>
                    <a:p>
                      <a:pPr algn="ctr">
                        <a:lnSpc>
                          <a:spcPts val="2000"/>
                        </a:lnSpc>
                        <a:spcAft>
                          <a:spcPts val="0"/>
                        </a:spcAft>
                      </a:pPr>
                      <a:r>
                        <a:rPr lang="en-US" sz="1800" b="1" kern="0">
                          <a:effectLst/>
                          <a:latin typeface="Times New Roman" panose="02020603050405020304" pitchFamily="18" charset="0"/>
                          <a:cs typeface="Times New Roman" panose="02020603050405020304" pitchFamily="18" charset="0"/>
                        </a:rPr>
                        <a:t>000/1</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04390" marR="104390" marT="0" marB="0" anchor="ctr"/>
                </a:tc>
                <a:extLst>
                  <a:ext uri="{0D108BD9-81ED-4DB2-BD59-A6C34878D82A}">
                    <a16:rowId xmlns:a16="http://schemas.microsoft.com/office/drawing/2014/main" val="4110339734"/>
                  </a:ext>
                </a:extLst>
              </a:tr>
              <a:tr h="386626">
                <a:tc>
                  <a:txBody>
                    <a:bodyPr/>
                    <a:lstStyle/>
                    <a:p>
                      <a:pPr algn="ctr">
                        <a:lnSpc>
                          <a:spcPts val="2000"/>
                        </a:lnSpc>
                        <a:spcAft>
                          <a:spcPts val="0"/>
                        </a:spcAft>
                      </a:pPr>
                      <a:r>
                        <a:rPr lang="en-US" sz="1800" b="1" kern="1200">
                          <a:effectLst/>
                          <a:latin typeface="Times New Roman" panose="02020603050405020304" pitchFamily="18" charset="0"/>
                          <a:cs typeface="Times New Roman" panose="02020603050405020304" pitchFamily="18" charset="0"/>
                        </a:rPr>
                        <a:t>111</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04390" marR="104390" marT="0" marB="0" anchor="ctr">
                    <a:lnR w="28575"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en-US" sz="1800" b="1" kern="0">
                          <a:effectLst/>
                          <a:latin typeface="Times New Roman" panose="02020603050405020304" pitchFamily="18" charset="0"/>
                          <a:cs typeface="Times New Roman" panose="02020603050405020304" pitchFamily="18" charset="0"/>
                        </a:rPr>
                        <a:t>ddd/d</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04390" marR="104390" marT="0" marB="0" anchor="ctr">
                    <a:lnL w="28575" cap="flat" cmpd="sng" algn="ctr">
                      <a:solidFill>
                        <a:srgbClr val="FF0000"/>
                      </a:solidFill>
                      <a:prstDash val="solid"/>
                      <a:round/>
                      <a:headEnd type="none" w="med" len="med"/>
                      <a:tailEnd type="none" w="med" len="med"/>
                    </a:lnL>
                  </a:tcPr>
                </a:tc>
                <a:tc>
                  <a:txBody>
                    <a:bodyPr/>
                    <a:lstStyle/>
                    <a:p>
                      <a:pPr algn="ctr">
                        <a:lnSpc>
                          <a:spcPts val="2000"/>
                        </a:lnSpc>
                        <a:spcAft>
                          <a:spcPts val="0"/>
                        </a:spcAft>
                      </a:pPr>
                      <a:r>
                        <a:rPr lang="en-US" sz="1800" b="1" kern="0" dirty="0" err="1">
                          <a:effectLst/>
                          <a:latin typeface="Times New Roman" panose="02020603050405020304" pitchFamily="18" charset="0"/>
                          <a:cs typeface="Times New Roman" panose="02020603050405020304" pitchFamily="18" charset="0"/>
                        </a:rPr>
                        <a:t>ddd</a:t>
                      </a:r>
                      <a:r>
                        <a:rPr lang="en-US" sz="1800" b="1" kern="0" dirty="0">
                          <a:effectLst/>
                          <a:latin typeface="Times New Roman" panose="02020603050405020304" pitchFamily="18" charset="0"/>
                          <a:cs typeface="Times New Roman" panose="02020603050405020304" pitchFamily="18" charset="0"/>
                        </a:rPr>
                        <a:t>/d</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04390" marR="104390" marT="0" marB="0" anchor="ctr"/>
                </a:tc>
                <a:extLst>
                  <a:ext uri="{0D108BD9-81ED-4DB2-BD59-A6C34878D82A}">
                    <a16:rowId xmlns:a16="http://schemas.microsoft.com/office/drawing/2014/main" val="4141715717"/>
                  </a:ext>
                </a:extLst>
              </a:tr>
            </a:tbl>
          </a:graphicData>
        </a:graphic>
      </p:graphicFrame>
      <p:graphicFrame>
        <p:nvGraphicFramePr>
          <p:cNvPr id="11" name="对象 10">
            <a:extLst>
              <a:ext uri="{FF2B5EF4-FFF2-40B4-BE49-F238E27FC236}">
                <a16:creationId xmlns:a16="http://schemas.microsoft.com/office/drawing/2014/main" id="{BC2E6650-00BC-46F8-BF67-FDDF39E9376C}"/>
              </a:ext>
            </a:extLst>
          </p:cNvPr>
          <p:cNvGraphicFramePr>
            <a:graphicFrameLocks noChangeAspect="1"/>
          </p:cNvGraphicFramePr>
          <p:nvPr>
            <p:extLst>
              <p:ext uri="{D42A27DB-BD31-4B8C-83A1-F6EECF244321}">
                <p14:modId xmlns:p14="http://schemas.microsoft.com/office/powerpoint/2010/main" val="538927896"/>
              </p:ext>
            </p:extLst>
          </p:nvPr>
        </p:nvGraphicFramePr>
        <p:xfrm>
          <a:off x="504414" y="4255682"/>
          <a:ext cx="5197486" cy="2334491"/>
        </p:xfrm>
        <a:graphic>
          <a:graphicData uri="http://schemas.openxmlformats.org/presentationml/2006/ole">
            <mc:AlternateContent xmlns:mc="http://schemas.openxmlformats.org/markup-compatibility/2006">
              <mc:Choice xmlns:v="urn:schemas-microsoft-com:vml" Requires="v">
                <p:oleObj spid="_x0000_s439325" name="Visio" r:id="rId4" imgW="2546188" imgH="1130258" progId="Visio.Drawing.11">
                  <p:embed/>
                </p:oleObj>
              </mc:Choice>
              <mc:Fallback>
                <p:oleObj name="Visio" r:id="rId4" imgW="2546188" imgH="1130258" progId="Visio.Drawing.11">
                  <p:embed/>
                  <p:pic>
                    <p:nvPicPr>
                      <p:cNvPr id="20" name="对象 19"/>
                      <p:cNvPicPr>
                        <a:picLocks noChangeAspect="1" noChangeArrowheads="1"/>
                      </p:cNvPicPr>
                      <p:nvPr/>
                    </p:nvPicPr>
                    <p:blipFill>
                      <a:blip r:embed="rId5"/>
                      <a:srcRect/>
                      <a:stretch>
                        <a:fillRect/>
                      </a:stretch>
                    </p:blipFill>
                    <p:spPr bwMode="auto">
                      <a:xfrm>
                        <a:off x="504414" y="4255682"/>
                        <a:ext cx="5197486" cy="2334491"/>
                      </a:xfrm>
                      <a:prstGeom prst="rect">
                        <a:avLst/>
                      </a:prstGeom>
                      <a:solidFill>
                        <a:schemeClr val="accent5">
                          <a:lumMod val="40000"/>
                          <a:lumOff val="60000"/>
                        </a:schemeClr>
                      </a:solidFill>
                    </p:spPr>
                  </p:pic>
                </p:oleObj>
              </mc:Fallback>
            </mc:AlternateContent>
          </a:graphicData>
        </a:graphic>
      </p:graphicFrame>
    </p:spTree>
    <p:extLst>
      <p:ext uri="{BB962C8B-B14F-4D97-AF65-F5344CB8AC3E}">
        <p14:creationId xmlns:p14="http://schemas.microsoft.com/office/powerpoint/2010/main" val="1076408314"/>
      </p:ext>
    </p:extLst>
  </p:cSld>
  <p:clrMapOvr>
    <a:masterClrMapping/>
  </p:clrMapOvr>
  <mc:AlternateContent xmlns:mc="http://schemas.openxmlformats.org/markup-compatibility/2006" xmlns:p14="http://schemas.microsoft.com/office/powerpoint/2010/main">
    <mc:Choice Requires="p14">
      <p:transition spd="slow" p14:dur="1250">
        <p:randomBar dir="vert"/>
      </p:transition>
    </mc:Choice>
    <mc:Fallback xmlns="">
      <p:transition spd="slow">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ppt_x"/>
                                          </p:val>
                                        </p:tav>
                                        <p:tav tm="100000">
                                          <p:val>
                                            <p:strVal val="#ppt_x"/>
                                          </p:val>
                                        </p:tav>
                                      </p:tavLst>
                                    </p:anim>
                                    <p:anim calcmode="lin" valueType="num">
                                      <p:cBhvr additive="base">
                                        <p:cTn id="8"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ppt_x"/>
                                          </p:val>
                                        </p:tav>
                                        <p:tav tm="100000">
                                          <p:val>
                                            <p:strVal val="#ppt_x"/>
                                          </p:val>
                                        </p:tav>
                                      </p:tavLst>
                                    </p:anim>
                                    <p:anim calcmode="lin" valueType="num">
                                      <p:cBhvr additive="base">
                                        <p:cTn id="1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4">
            <a:extLst>
              <a:ext uri="{FF2B5EF4-FFF2-40B4-BE49-F238E27FC236}">
                <a16:creationId xmlns:a16="http://schemas.microsoft.com/office/drawing/2014/main" id="{038997B9-E18D-4FAA-A43D-167DDAD80445}"/>
              </a:ext>
            </a:extLst>
          </p:cNvPr>
          <p:cNvSpPr txBox="1">
            <a:spLocks/>
          </p:cNvSpPr>
          <p:nvPr/>
        </p:nvSpPr>
        <p:spPr>
          <a:xfrm>
            <a:off x="272406" y="165452"/>
            <a:ext cx="6787300" cy="698147"/>
          </a:xfrm>
          <a:prstGeom prst="rect">
            <a:avLst/>
          </a:prstGeom>
        </p:spPr>
        <p:txBody>
          <a:bodyPr anchor="ct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defTabSz="914400" rtl="0" eaLnBrk="1" fontAlgn="auto" latinLnBrk="0" hangingPunct="1">
              <a:lnSpc>
                <a:spcPct val="100000"/>
              </a:lnSpc>
              <a:spcBef>
                <a:spcPct val="20000"/>
              </a:spcBef>
              <a:spcAft>
                <a:spcPts val="0"/>
              </a:spcAft>
              <a:buClrTx/>
              <a:buSzTx/>
              <a:buFont typeface="Arial" pitchFamily="34" charset="0"/>
              <a:buNone/>
              <a:tabLst/>
              <a:defRPr/>
            </a:pPr>
            <a:r>
              <a:rPr lang="zh-CN" altLang="en-US" sz="4400" b="1" dirty="0">
                <a:solidFill>
                  <a:srgbClr val="21509E"/>
                </a:solidFill>
                <a:latin typeface="微软雅黑" panose="020B0503020204020204" pitchFamily="34" charset="-122"/>
                <a:ea typeface="微软雅黑" panose="020B0503020204020204" pitchFamily="34" charset="-122"/>
              </a:rPr>
              <a:t>第</a:t>
            </a:r>
            <a:r>
              <a:rPr lang="en-US" altLang="zh-CN" sz="4400" b="1" dirty="0">
                <a:solidFill>
                  <a:srgbClr val="21509E"/>
                </a:solidFill>
                <a:latin typeface="微软雅黑" panose="020B0503020204020204" pitchFamily="34" charset="-122"/>
                <a:ea typeface="微软雅黑" panose="020B0503020204020204" pitchFamily="34" charset="-122"/>
              </a:rPr>
              <a:t>6</a:t>
            </a:r>
            <a:r>
              <a:rPr lang="zh-CN" altLang="en-US" sz="4400" b="1" dirty="0">
                <a:solidFill>
                  <a:srgbClr val="21509E"/>
                </a:solidFill>
                <a:latin typeface="微软雅黑" panose="020B0503020204020204" pitchFamily="34" charset="-122"/>
                <a:ea typeface="微软雅黑" panose="020B0503020204020204" pitchFamily="34" charset="-122"/>
              </a:rPr>
              <a:t>章  同步时序逻辑电路</a:t>
            </a:r>
            <a:endParaRPr kumimoji="0" lang="en-GB" sz="2800" b="1" i="0" u="none" strike="noStrike" kern="1200" cap="none" spc="0" normalizeH="0" baseline="0" noProof="0" dirty="0">
              <a:ln>
                <a:noFill/>
              </a:ln>
              <a:solidFill>
                <a:srgbClr val="21509E"/>
              </a:solidFill>
              <a:effectLst/>
              <a:uLnTx/>
              <a:uFillTx/>
              <a:latin typeface="微软雅黑" panose="020B0503020204020204" pitchFamily="34" charset="-122"/>
              <a:ea typeface="微软雅黑" panose="020B0503020204020204" pitchFamily="34" charset="-122"/>
            </a:endParaRPr>
          </a:p>
        </p:txBody>
      </p:sp>
      <p:sp>
        <p:nvSpPr>
          <p:cNvPr id="11" name="平行四边形 10">
            <a:extLst>
              <a:ext uri="{FF2B5EF4-FFF2-40B4-BE49-F238E27FC236}">
                <a16:creationId xmlns:a16="http://schemas.microsoft.com/office/drawing/2014/main" id="{E9565A2F-F618-42FC-8E7D-701C3E7FAF00}"/>
              </a:ext>
            </a:extLst>
          </p:cNvPr>
          <p:cNvSpPr/>
          <p:nvPr/>
        </p:nvSpPr>
        <p:spPr>
          <a:xfrm>
            <a:off x="1920857" y="1297132"/>
            <a:ext cx="1351174" cy="516491"/>
          </a:xfrm>
          <a:prstGeom prst="parallelogram">
            <a:avLst>
              <a:gd name="adj" fmla="val 48207"/>
            </a:avLst>
          </a:prstGeom>
          <a:solidFill>
            <a:srgbClr val="235EB8"/>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altLang="zh-CN" sz="2800" b="1" spc="300" dirty="0">
                <a:solidFill>
                  <a:prstClr val="white"/>
                </a:solidFill>
                <a:latin typeface="微软雅黑" panose="020B0503020204020204" pitchFamily="34" charset="-122"/>
                <a:ea typeface="微软雅黑" panose="020B0503020204020204" pitchFamily="34" charset="-122"/>
              </a:rPr>
              <a:t>6.1</a:t>
            </a:r>
            <a:endParaRPr lang="zh-CN" altLang="en-US" sz="2800" b="1" spc="300" dirty="0">
              <a:solidFill>
                <a:prstClr val="white"/>
              </a:solidFill>
              <a:latin typeface="微软雅黑" panose="020B0503020204020204" pitchFamily="34" charset="-122"/>
              <a:ea typeface="微软雅黑" panose="020B0503020204020204" pitchFamily="34" charset="-122"/>
            </a:endParaRPr>
          </a:p>
        </p:txBody>
      </p:sp>
      <p:sp>
        <p:nvSpPr>
          <p:cNvPr id="12" name="平行四边形 11">
            <a:extLst>
              <a:ext uri="{FF2B5EF4-FFF2-40B4-BE49-F238E27FC236}">
                <a16:creationId xmlns:a16="http://schemas.microsoft.com/office/drawing/2014/main" id="{177E5E7B-FD82-4D8F-958A-30F60EC6B963}"/>
              </a:ext>
            </a:extLst>
          </p:cNvPr>
          <p:cNvSpPr/>
          <p:nvPr/>
        </p:nvSpPr>
        <p:spPr>
          <a:xfrm>
            <a:off x="3206296" y="1280502"/>
            <a:ext cx="4503102" cy="516491"/>
          </a:xfrm>
          <a:prstGeom prst="parallelogram">
            <a:avLst>
              <a:gd name="adj" fmla="val 48207"/>
            </a:avLst>
          </a:prstGeom>
          <a:noFill/>
          <a:ln w="15875">
            <a:solidFill>
              <a:srgbClr val="235EB8"/>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defRPr/>
            </a:pPr>
            <a:r>
              <a:rPr lang="zh-CN" altLang="en-US" sz="2800" b="1" dirty="0">
                <a:solidFill>
                  <a:srgbClr val="21509E"/>
                </a:solidFill>
                <a:latin typeface="微软雅黑" panose="020B0503020204020204" pitchFamily="34" charset="-122"/>
                <a:ea typeface="微软雅黑" panose="020B0503020204020204" pitchFamily="34" charset="-122"/>
                <a:hlinkClick r:id="rId2" action="ppaction://hlinksldjump"/>
              </a:rPr>
              <a:t>时序逻辑电路概述</a:t>
            </a:r>
            <a:endParaRPr lang="zh-CN" altLang="en-US" sz="2800" b="1" dirty="0">
              <a:solidFill>
                <a:srgbClr val="21509E"/>
              </a:solidFill>
              <a:latin typeface="微软雅黑" panose="020B0503020204020204" pitchFamily="34" charset="-122"/>
              <a:ea typeface="微软雅黑" panose="020B0503020204020204" pitchFamily="34" charset="-122"/>
            </a:endParaRPr>
          </a:p>
        </p:txBody>
      </p:sp>
      <p:sp>
        <p:nvSpPr>
          <p:cNvPr id="13" name="平行四边形 12">
            <a:extLst>
              <a:ext uri="{FF2B5EF4-FFF2-40B4-BE49-F238E27FC236}">
                <a16:creationId xmlns:a16="http://schemas.microsoft.com/office/drawing/2014/main" id="{790647E3-2D8B-4E04-81E4-EF2F7FA0DB13}"/>
              </a:ext>
            </a:extLst>
          </p:cNvPr>
          <p:cNvSpPr/>
          <p:nvPr/>
        </p:nvSpPr>
        <p:spPr>
          <a:xfrm>
            <a:off x="1920857" y="2129339"/>
            <a:ext cx="1351174" cy="516491"/>
          </a:xfrm>
          <a:prstGeom prst="parallelogram">
            <a:avLst>
              <a:gd name="adj" fmla="val 48207"/>
            </a:avLst>
          </a:prstGeom>
          <a:solidFill>
            <a:srgbClr val="235EB8"/>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altLang="zh-CN" sz="2800" b="1" dirty="0">
                <a:solidFill>
                  <a:prstClr val="white"/>
                </a:solidFill>
                <a:latin typeface="微软雅黑" panose="020B0503020204020204" pitchFamily="34" charset="-122"/>
                <a:ea typeface="微软雅黑" panose="020B0503020204020204" pitchFamily="34" charset="-122"/>
              </a:rPr>
              <a:t>6.2</a:t>
            </a:r>
            <a:endParaRPr lang="zh-CN" altLang="en-US" sz="2800" b="1" dirty="0">
              <a:solidFill>
                <a:prstClr val="white"/>
              </a:solidFill>
              <a:latin typeface="微软雅黑" panose="020B0503020204020204" pitchFamily="34" charset="-122"/>
              <a:ea typeface="微软雅黑" panose="020B0503020204020204" pitchFamily="34" charset="-122"/>
            </a:endParaRPr>
          </a:p>
        </p:txBody>
      </p:sp>
      <p:sp>
        <p:nvSpPr>
          <p:cNvPr id="14" name="平行四边形 13">
            <a:extLst>
              <a:ext uri="{FF2B5EF4-FFF2-40B4-BE49-F238E27FC236}">
                <a16:creationId xmlns:a16="http://schemas.microsoft.com/office/drawing/2014/main" id="{0456C634-CAC8-49F1-9A41-BBAD38FF4C7B}"/>
              </a:ext>
            </a:extLst>
          </p:cNvPr>
          <p:cNvSpPr/>
          <p:nvPr/>
        </p:nvSpPr>
        <p:spPr>
          <a:xfrm>
            <a:off x="3206296" y="2112709"/>
            <a:ext cx="5198116" cy="516491"/>
          </a:xfrm>
          <a:prstGeom prst="parallelogram">
            <a:avLst>
              <a:gd name="adj" fmla="val 48207"/>
            </a:avLst>
          </a:prstGeom>
          <a:noFill/>
          <a:ln w="15875">
            <a:solidFill>
              <a:srgbClr val="235EB8"/>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defRPr/>
            </a:pPr>
            <a:r>
              <a:rPr lang="zh-CN" altLang="en-US" sz="2800" b="1" dirty="0">
                <a:solidFill>
                  <a:srgbClr val="21509E"/>
                </a:solidFill>
                <a:latin typeface="微软雅黑" panose="020B0503020204020204" pitchFamily="34" charset="-122"/>
                <a:ea typeface="微软雅黑" panose="020B0503020204020204" pitchFamily="34" charset="-122"/>
                <a:hlinkClick r:id="rId3" action="ppaction://hlinksldjump"/>
              </a:rPr>
              <a:t>同步时序逻辑电路的分析</a:t>
            </a:r>
            <a:endParaRPr lang="zh-CN" altLang="en-US" sz="2800" b="1" dirty="0">
              <a:solidFill>
                <a:srgbClr val="21509E"/>
              </a:solidFill>
              <a:latin typeface="微软雅黑" panose="020B0503020204020204" pitchFamily="34" charset="-122"/>
              <a:ea typeface="微软雅黑" panose="020B0503020204020204" pitchFamily="34" charset="-122"/>
            </a:endParaRPr>
          </a:p>
        </p:txBody>
      </p:sp>
      <p:sp>
        <p:nvSpPr>
          <p:cNvPr id="15" name="平行四边形 14">
            <a:extLst>
              <a:ext uri="{FF2B5EF4-FFF2-40B4-BE49-F238E27FC236}">
                <a16:creationId xmlns:a16="http://schemas.microsoft.com/office/drawing/2014/main" id="{B66B3CF0-9865-498F-A587-CEE9A187AB66}"/>
              </a:ext>
            </a:extLst>
          </p:cNvPr>
          <p:cNvSpPr/>
          <p:nvPr/>
        </p:nvSpPr>
        <p:spPr>
          <a:xfrm>
            <a:off x="1920857" y="2961546"/>
            <a:ext cx="1351174" cy="516491"/>
          </a:xfrm>
          <a:prstGeom prst="parallelogram">
            <a:avLst>
              <a:gd name="adj" fmla="val 48207"/>
            </a:avLst>
          </a:prstGeom>
          <a:solidFill>
            <a:srgbClr val="235EB8"/>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altLang="zh-CN" sz="2800" b="1" dirty="0">
                <a:solidFill>
                  <a:prstClr val="white"/>
                </a:solidFill>
                <a:latin typeface="微软雅黑" panose="020B0503020204020204" pitchFamily="34" charset="-122"/>
                <a:ea typeface="微软雅黑" panose="020B0503020204020204" pitchFamily="34" charset="-122"/>
              </a:rPr>
              <a:t>6.3</a:t>
            </a:r>
            <a:endParaRPr lang="zh-CN" altLang="en-US" sz="2800" b="1" dirty="0">
              <a:solidFill>
                <a:prstClr val="white"/>
              </a:solidFill>
              <a:latin typeface="微软雅黑" panose="020B0503020204020204" pitchFamily="34" charset="-122"/>
              <a:ea typeface="微软雅黑" panose="020B0503020204020204" pitchFamily="34" charset="-122"/>
            </a:endParaRPr>
          </a:p>
        </p:txBody>
      </p:sp>
      <p:sp>
        <p:nvSpPr>
          <p:cNvPr id="16" name="平行四边形 15">
            <a:extLst>
              <a:ext uri="{FF2B5EF4-FFF2-40B4-BE49-F238E27FC236}">
                <a16:creationId xmlns:a16="http://schemas.microsoft.com/office/drawing/2014/main" id="{6776232C-C115-4996-A965-57441504CE3B}"/>
              </a:ext>
            </a:extLst>
          </p:cNvPr>
          <p:cNvSpPr/>
          <p:nvPr/>
        </p:nvSpPr>
        <p:spPr>
          <a:xfrm>
            <a:off x="3206296" y="2944916"/>
            <a:ext cx="5278798" cy="516491"/>
          </a:xfrm>
          <a:prstGeom prst="parallelogram">
            <a:avLst>
              <a:gd name="adj" fmla="val 48207"/>
            </a:avLst>
          </a:prstGeom>
          <a:noFill/>
          <a:ln w="15875">
            <a:solidFill>
              <a:srgbClr val="235EB8"/>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defRPr/>
            </a:pPr>
            <a:r>
              <a:rPr lang="zh-CN" altLang="en-US" sz="2800" b="1" dirty="0">
                <a:solidFill>
                  <a:srgbClr val="21509E"/>
                </a:solidFill>
                <a:latin typeface="微软雅黑" panose="020B0503020204020204" pitchFamily="34" charset="-122"/>
                <a:ea typeface="微软雅黑" panose="020B0503020204020204" pitchFamily="34" charset="-122"/>
                <a:hlinkClick r:id="rId2" action="ppaction://hlinksldjump"/>
              </a:rPr>
              <a:t>同步时序逻辑电路的设计</a:t>
            </a:r>
            <a:endParaRPr lang="zh-CN" altLang="en-US" sz="2800" b="1" dirty="0">
              <a:solidFill>
                <a:srgbClr val="21509E"/>
              </a:solidFill>
              <a:latin typeface="微软雅黑" panose="020B0503020204020204" pitchFamily="34" charset="-122"/>
              <a:ea typeface="微软雅黑" panose="020B0503020204020204" pitchFamily="34" charset="-122"/>
            </a:endParaRPr>
          </a:p>
        </p:txBody>
      </p:sp>
      <p:sp>
        <p:nvSpPr>
          <p:cNvPr id="17" name="平行四边形 16">
            <a:extLst>
              <a:ext uri="{FF2B5EF4-FFF2-40B4-BE49-F238E27FC236}">
                <a16:creationId xmlns:a16="http://schemas.microsoft.com/office/drawing/2014/main" id="{B7F9B3BC-037C-4D17-8D1A-202AE2C8975B}"/>
              </a:ext>
            </a:extLst>
          </p:cNvPr>
          <p:cNvSpPr/>
          <p:nvPr/>
        </p:nvSpPr>
        <p:spPr>
          <a:xfrm>
            <a:off x="1920857" y="3793753"/>
            <a:ext cx="1351174" cy="516491"/>
          </a:xfrm>
          <a:prstGeom prst="parallelogram">
            <a:avLst>
              <a:gd name="adj" fmla="val 48207"/>
            </a:avLst>
          </a:prstGeom>
          <a:solidFill>
            <a:srgbClr val="235EB8"/>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altLang="zh-CN" sz="2800" b="1" dirty="0">
                <a:solidFill>
                  <a:prstClr val="white"/>
                </a:solidFill>
                <a:latin typeface="微软雅黑" panose="020B0503020204020204" pitchFamily="34" charset="-122"/>
                <a:ea typeface="微软雅黑" panose="020B0503020204020204" pitchFamily="34" charset="-122"/>
              </a:rPr>
              <a:t>6.4</a:t>
            </a:r>
            <a:endParaRPr lang="zh-CN" altLang="en-US" sz="2800" b="1" dirty="0">
              <a:solidFill>
                <a:prstClr val="white"/>
              </a:solidFill>
              <a:latin typeface="微软雅黑" panose="020B0503020204020204" pitchFamily="34" charset="-122"/>
              <a:ea typeface="微软雅黑" panose="020B0503020204020204" pitchFamily="34" charset="-122"/>
            </a:endParaRPr>
          </a:p>
        </p:txBody>
      </p:sp>
      <p:sp>
        <p:nvSpPr>
          <p:cNvPr id="18" name="平行四边形 17">
            <a:extLst>
              <a:ext uri="{FF2B5EF4-FFF2-40B4-BE49-F238E27FC236}">
                <a16:creationId xmlns:a16="http://schemas.microsoft.com/office/drawing/2014/main" id="{50F9632F-170A-48BE-BB82-55C8FB83B4AE}"/>
              </a:ext>
            </a:extLst>
          </p:cNvPr>
          <p:cNvSpPr/>
          <p:nvPr/>
        </p:nvSpPr>
        <p:spPr>
          <a:xfrm>
            <a:off x="3206296" y="3777123"/>
            <a:ext cx="4714022" cy="516491"/>
          </a:xfrm>
          <a:prstGeom prst="parallelogram">
            <a:avLst>
              <a:gd name="adj" fmla="val 48207"/>
            </a:avLst>
          </a:prstGeom>
          <a:noFill/>
          <a:ln w="15875">
            <a:solidFill>
              <a:srgbClr val="235EB8"/>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defRPr/>
            </a:pPr>
            <a:r>
              <a:rPr lang="zh-CN" altLang="en-US" sz="2800" b="1" dirty="0">
                <a:solidFill>
                  <a:srgbClr val="21509E"/>
                </a:solidFill>
                <a:latin typeface="微软雅黑" panose="020B0503020204020204" pitchFamily="34" charset="-122"/>
                <a:ea typeface="微软雅黑" panose="020B0503020204020204" pitchFamily="34" charset="-122"/>
                <a:hlinkClick r:id="" action="ppaction://noaction"/>
              </a:rPr>
              <a:t>寄存器</a:t>
            </a:r>
            <a:endParaRPr lang="zh-CN" altLang="en-US" sz="2800" b="1" dirty="0">
              <a:solidFill>
                <a:srgbClr val="21509E"/>
              </a:solidFill>
              <a:latin typeface="微软雅黑" panose="020B0503020204020204" pitchFamily="34" charset="-122"/>
              <a:ea typeface="微软雅黑" panose="020B0503020204020204" pitchFamily="34" charset="-122"/>
            </a:endParaRPr>
          </a:p>
        </p:txBody>
      </p:sp>
      <p:cxnSp>
        <p:nvCxnSpPr>
          <p:cNvPr id="3" name="直接连接符 2">
            <a:extLst>
              <a:ext uri="{FF2B5EF4-FFF2-40B4-BE49-F238E27FC236}">
                <a16:creationId xmlns:a16="http://schemas.microsoft.com/office/drawing/2014/main" id="{B7D277CF-D310-4642-B89B-343726620C71}"/>
              </a:ext>
            </a:extLst>
          </p:cNvPr>
          <p:cNvCxnSpPr/>
          <p:nvPr/>
        </p:nvCxnSpPr>
        <p:spPr>
          <a:xfrm>
            <a:off x="0" y="1088570"/>
            <a:ext cx="8715150" cy="0"/>
          </a:xfrm>
          <a:prstGeom prst="line">
            <a:avLst/>
          </a:prstGeom>
          <a:ln w="76200">
            <a:solidFill>
              <a:srgbClr val="235EB8"/>
            </a:solidFill>
          </a:ln>
        </p:spPr>
        <p:style>
          <a:lnRef idx="1">
            <a:schemeClr val="accent1"/>
          </a:lnRef>
          <a:fillRef idx="0">
            <a:schemeClr val="accent1"/>
          </a:fillRef>
          <a:effectRef idx="0">
            <a:schemeClr val="accent1"/>
          </a:effectRef>
          <a:fontRef idx="minor">
            <a:schemeClr val="tx1"/>
          </a:fontRef>
        </p:style>
      </p:cxnSp>
      <p:sp>
        <p:nvSpPr>
          <p:cNvPr id="19" name="平行四边形 18">
            <a:extLst>
              <a:ext uri="{FF2B5EF4-FFF2-40B4-BE49-F238E27FC236}">
                <a16:creationId xmlns:a16="http://schemas.microsoft.com/office/drawing/2014/main" id="{B66B3CF0-9865-498F-A587-CEE9A187AB66}"/>
              </a:ext>
            </a:extLst>
          </p:cNvPr>
          <p:cNvSpPr/>
          <p:nvPr/>
        </p:nvSpPr>
        <p:spPr>
          <a:xfrm>
            <a:off x="1920857" y="4617689"/>
            <a:ext cx="1351174" cy="516491"/>
          </a:xfrm>
          <a:prstGeom prst="parallelogram">
            <a:avLst>
              <a:gd name="adj" fmla="val 48207"/>
            </a:avLst>
          </a:prstGeom>
          <a:solidFill>
            <a:srgbClr val="235EB8"/>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altLang="zh-CN" sz="2800" b="1" dirty="0">
                <a:solidFill>
                  <a:prstClr val="white"/>
                </a:solidFill>
                <a:latin typeface="微软雅黑" panose="020B0503020204020204" pitchFamily="34" charset="-122"/>
                <a:ea typeface="微软雅黑" panose="020B0503020204020204" pitchFamily="34" charset="-122"/>
              </a:rPr>
              <a:t>6.5</a:t>
            </a:r>
            <a:endParaRPr lang="zh-CN" altLang="en-US" sz="2800" b="1" dirty="0">
              <a:solidFill>
                <a:prstClr val="white"/>
              </a:solidFill>
              <a:latin typeface="微软雅黑" panose="020B0503020204020204" pitchFamily="34" charset="-122"/>
              <a:ea typeface="微软雅黑" panose="020B0503020204020204" pitchFamily="34" charset="-122"/>
            </a:endParaRPr>
          </a:p>
        </p:txBody>
      </p:sp>
      <p:sp>
        <p:nvSpPr>
          <p:cNvPr id="20" name="平行四边形 19">
            <a:extLst>
              <a:ext uri="{FF2B5EF4-FFF2-40B4-BE49-F238E27FC236}">
                <a16:creationId xmlns:a16="http://schemas.microsoft.com/office/drawing/2014/main" id="{6776232C-C115-4996-A965-57441504CE3B}"/>
              </a:ext>
            </a:extLst>
          </p:cNvPr>
          <p:cNvSpPr/>
          <p:nvPr/>
        </p:nvSpPr>
        <p:spPr>
          <a:xfrm>
            <a:off x="3206296" y="4601059"/>
            <a:ext cx="4503102" cy="516491"/>
          </a:xfrm>
          <a:prstGeom prst="parallelogram">
            <a:avLst>
              <a:gd name="adj" fmla="val 48207"/>
            </a:avLst>
          </a:prstGeom>
          <a:noFill/>
          <a:ln w="15875">
            <a:solidFill>
              <a:srgbClr val="235EB8"/>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defRPr/>
            </a:pPr>
            <a:r>
              <a:rPr lang="zh-CN" altLang="en-US" sz="2800" b="1" dirty="0">
                <a:solidFill>
                  <a:srgbClr val="21509E"/>
                </a:solidFill>
                <a:latin typeface="微软雅黑" panose="020B0503020204020204" pitchFamily="34" charset="-122"/>
                <a:ea typeface="微软雅黑" panose="020B0503020204020204" pitchFamily="34" charset="-122"/>
                <a:hlinkClick r:id="" action="ppaction://noaction"/>
              </a:rPr>
              <a:t>计数器</a:t>
            </a:r>
            <a:endParaRPr lang="zh-CN" altLang="en-US" sz="2800" b="1" dirty="0">
              <a:solidFill>
                <a:srgbClr val="21509E"/>
              </a:solidFill>
              <a:latin typeface="微软雅黑" panose="020B0503020204020204" pitchFamily="34" charset="-122"/>
              <a:ea typeface="微软雅黑" panose="020B0503020204020204" pitchFamily="34" charset="-122"/>
            </a:endParaRPr>
          </a:p>
        </p:txBody>
      </p:sp>
      <p:sp>
        <p:nvSpPr>
          <p:cNvPr id="23" name="平行四边形 22">
            <a:extLst>
              <a:ext uri="{FF2B5EF4-FFF2-40B4-BE49-F238E27FC236}">
                <a16:creationId xmlns:a16="http://schemas.microsoft.com/office/drawing/2014/main" id="{B7F9B3BC-037C-4D17-8D1A-202AE2C8975B}"/>
              </a:ext>
            </a:extLst>
          </p:cNvPr>
          <p:cNvSpPr/>
          <p:nvPr/>
        </p:nvSpPr>
        <p:spPr>
          <a:xfrm>
            <a:off x="1911893" y="6167070"/>
            <a:ext cx="1351174" cy="516491"/>
          </a:xfrm>
          <a:prstGeom prst="parallelogram">
            <a:avLst>
              <a:gd name="adj" fmla="val 48207"/>
            </a:avLst>
          </a:prstGeom>
          <a:solidFill>
            <a:srgbClr val="235EB8"/>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2800" b="1" dirty="0">
              <a:solidFill>
                <a:prstClr val="white"/>
              </a:solidFill>
              <a:latin typeface="微软雅黑" panose="020B0503020204020204" pitchFamily="34" charset="-122"/>
              <a:ea typeface="微软雅黑" panose="020B0503020204020204" pitchFamily="34" charset="-122"/>
            </a:endParaRPr>
          </a:p>
        </p:txBody>
      </p:sp>
      <p:sp>
        <p:nvSpPr>
          <p:cNvPr id="24" name="平行四边形 23">
            <a:extLst>
              <a:ext uri="{FF2B5EF4-FFF2-40B4-BE49-F238E27FC236}">
                <a16:creationId xmlns:a16="http://schemas.microsoft.com/office/drawing/2014/main" id="{50F9632F-170A-48BE-BB82-55C8FB83B4AE}"/>
              </a:ext>
            </a:extLst>
          </p:cNvPr>
          <p:cNvSpPr/>
          <p:nvPr/>
        </p:nvSpPr>
        <p:spPr>
          <a:xfrm>
            <a:off x="3197332" y="6150440"/>
            <a:ext cx="4503102" cy="516491"/>
          </a:xfrm>
          <a:prstGeom prst="parallelogram">
            <a:avLst>
              <a:gd name="adj" fmla="val 48207"/>
            </a:avLst>
          </a:prstGeom>
          <a:noFill/>
          <a:ln w="15875">
            <a:solidFill>
              <a:srgbClr val="235EB8"/>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defRPr/>
            </a:pPr>
            <a:r>
              <a:rPr lang="zh-CN" altLang="en-US" sz="2800" b="1" dirty="0">
                <a:solidFill>
                  <a:srgbClr val="21509E"/>
                </a:solidFill>
                <a:latin typeface="微软雅黑" panose="020B0503020204020204" pitchFamily="34" charset="-122"/>
                <a:ea typeface="微软雅黑" panose="020B0503020204020204" pitchFamily="34" charset="-122"/>
                <a:hlinkClick r:id="" action="ppaction://noaction"/>
              </a:rPr>
              <a:t>本章小结</a:t>
            </a:r>
            <a:endParaRPr lang="zh-CN" altLang="en-US" sz="2800" b="1" dirty="0">
              <a:solidFill>
                <a:srgbClr val="21509E"/>
              </a:solidFill>
              <a:latin typeface="微软雅黑" panose="020B0503020204020204" pitchFamily="34" charset="-122"/>
              <a:ea typeface="微软雅黑" panose="020B0503020204020204" pitchFamily="34" charset="-122"/>
            </a:endParaRPr>
          </a:p>
        </p:txBody>
      </p:sp>
      <p:sp>
        <p:nvSpPr>
          <p:cNvPr id="21" name="平行四边形 20">
            <a:extLst>
              <a:ext uri="{FF2B5EF4-FFF2-40B4-BE49-F238E27FC236}">
                <a16:creationId xmlns:a16="http://schemas.microsoft.com/office/drawing/2014/main" id="{B66B3CF0-9865-498F-A587-CEE9A187AB66}"/>
              </a:ext>
            </a:extLst>
          </p:cNvPr>
          <p:cNvSpPr/>
          <p:nvPr/>
        </p:nvSpPr>
        <p:spPr>
          <a:xfrm>
            <a:off x="1911893" y="5428992"/>
            <a:ext cx="1351174" cy="516491"/>
          </a:xfrm>
          <a:prstGeom prst="parallelogram">
            <a:avLst>
              <a:gd name="adj" fmla="val 48207"/>
            </a:avLst>
          </a:prstGeom>
          <a:solidFill>
            <a:srgbClr val="235EB8"/>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altLang="zh-CN" sz="2800" b="1" dirty="0">
                <a:solidFill>
                  <a:prstClr val="white"/>
                </a:solidFill>
                <a:latin typeface="微软雅黑" panose="020B0503020204020204" pitchFamily="34" charset="-122"/>
                <a:ea typeface="微软雅黑" panose="020B0503020204020204" pitchFamily="34" charset="-122"/>
              </a:rPr>
              <a:t>6.6</a:t>
            </a:r>
            <a:endParaRPr lang="zh-CN" altLang="en-US" sz="2800" b="1" dirty="0">
              <a:solidFill>
                <a:prstClr val="white"/>
              </a:solidFill>
              <a:latin typeface="微软雅黑" panose="020B0503020204020204" pitchFamily="34" charset="-122"/>
              <a:ea typeface="微软雅黑" panose="020B0503020204020204" pitchFamily="34" charset="-122"/>
            </a:endParaRPr>
          </a:p>
        </p:txBody>
      </p:sp>
      <p:sp>
        <p:nvSpPr>
          <p:cNvPr id="22" name="平行四边形 21">
            <a:extLst>
              <a:ext uri="{FF2B5EF4-FFF2-40B4-BE49-F238E27FC236}">
                <a16:creationId xmlns:a16="http://schemas.microsoft.com/office/drawing/2014/main" id="{6776232C-C115-4996-A965-57441504CE3B}"/>
              </a:ext>
            </a:extLst>
          </p:cNvPr>
          <p:cNvSpPr/>
          <p:nvPr/>
        </p:nvSpPr>
        <p:spPr>
          <a:xfrm>
            <a:off x="3197332" y="5412362"/>
            <a:ext cx="4503102" cy="516491"/>
          </a:xfrm>
          <a:prstGeom prst="parallelogram">
            <a:avLst>
              <a:gd name="adj" fmla="val 48207"/>
            </a:avLst>
          </a:prstGeom>
          <a:noFill/>
          <a:ln w="15875">
            <a:solidFill>
              <a:srgbClr val="235EB8"/>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defRPr/>
            </a:pPr>
            <a:r>
              <a:rPr lang="zh-CN" altLang="en-US" sz="2800" b="1" dirty="0">
                <a:solidFill>
                  <a:srgbClr val="21509E"/>
                </a:solidFill>
                <a:latin typeface="微软雅黑" panose="020B0503020204020204" pitchFamily="34" charset="-122"/>
                <a:ea typeface="微软雅黑" panose="020B0503020204020204" pitchFamily="34" charset="-122"/>
                <a:hlinkClick r:id="" action="ppaction://noaction"/>
              </a:rPr>
              <a:t>综合应用与设计</a:t>
            </a:r>
            <a:endParaRPr lang="zh-CN" altLang="en-US" sz="2800" b="1" dirty="0">
              <a:solidFill>
                <a:srgbClr val="21509E"/>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201222027"/>
      </p:ext>
    </p:extLst>
  </p:cSld>
  <p:clrMapOvr>
    <a:masterClrMapping/>
  </p:clrMapOvr>
  <mc:AlternateContent xmlns:mc="http://schemas.openxmlformats.org/markup-compatibility/2006" xmlns:p14="http://schemas.microsoft.com/office/powerpoint/2010/main">
    <mc:Choice Requires="p14">
      <p:transition spd="slow" p14:dur="1250">
        <p:randomBar dir="vert"/>
      </p:transition>
    </mc:Choice>
    <mc:Fallback xmlns="">
      <p:transition spd="slow">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dissolve">
                                      <p:cBhvr>
                                        <p:cTn id="7" dur="500"/>
                                        <p:tgtEl>
                                          <p:spTgt spid="10">
                                            <p:txEl>
                                              <p:pRg st="0" end="0"/>
                                            </p:txEl>
                                          </p:spTgt>
                                        </p:tgtEl>
                                      </p:cBhvr>
                                    </p:animEffect>
                                  </p:childTnLst>
                                </p:cTn>
                              </p:par>
                            </p:childTnLst>
                          </p:cTn>
                        </p:par>
                        <p:par>
                          <p:cTn id="8" fill="hold">
                            <p:stCondLst>
                              <p:cond delay="500"/>
                            </p:stCondLst>
                            <p:childTnLst>
                              <p:par>
                                <p:cTn id="9" presetID="2" presetClass="entr" presetSubtype="8" decel="100000"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1000" fill="hold"/>
                                        <p:tgtEl>
                                          <p:spTgt spid="11"/>
                                        </p:tgtEl>
                                        <p:attrNameLst>
                                          <p:attrName>ppt_x</p:attrName>
                                        </p:attrNameLst>
                                      </p:cBhvr>
                                      <p:tavLst>
                                        <p:tav tm="0">
                                          <p:val>
                                            <p:strVal val="0-#ppt_w/2"/>
                                          </p:val>
                                        </p:tav>
                                        <p:tav tm="100000">
                                          <p:val>
                                            <p:strVal val="#ppt_x"/>
                                          </p:val>
                                        </p:tav>
                                      </p:tavLst>
                                    </p:anim>
                                    <p:anim calcmode="lin" valueType="num">
                                      <p:cBhvr additive="base">
                                        <p:cTn id="12" dur="1000" fill="hold"/>
                                        <p:tgtEl>
                                          <p:spTgt spid="11"/>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1000" fill="hold"/>
                                        <p:tgtEl>
                                          <p:spTgt spid="12"/>
                                        </p:tgtEl>
                                        <p:attrNameLst>
                                          <p:attrName>ppt_x</p:attrName>
                                        </p:attrNameLst>
                                      </p:cBhvr>
                                      <p:tavLst>
                                        <p:tav tm="0">
                                          <p:val>
                                            <p:strVal val="1+#ppt_w/2"/>
                                          </p:val>
                                        </p:tav>
                                        <p:tav tm="100000">
                                          <p:val>
                                            <p:strVal val="#ppt_x"/>
                                          </p:val>
                                        </p:tav>
                                      </p:tavLst>
                                    </p:anim>
                                    <p:anim calcmode="lin" valueType="num">
                                      <p:cBhvr additive="base">
                                        <p:cTn id="16" dur="1000" fill="hold"/>
                                        <p:tgtEl>
                                          <p:spTgt spid="12"/>
                                        </p:tgtEl>
                                        <p:attrNameLst>
                                          <p:attrName>ppt_y</p:attrName>
                                        </p:attrNameLst>
                                      </p:cBhvr>
                                      <p:tavLst>
                                        <p:tav tm="0">
                                          <p:val>
                                            <p:strVal val="#ppt_y"/>
                                          </p:val>
                                        </p:tav>
                                        <p:tav tm="100000">
                                          <p:val>
                                            <p:strVal val="#ppt_y"/>
                                          </p:val>
                                        </p:tav>
                                      </p:tavLst>
                                    </p:anim>
                                  </p:childTnLst>
                                </p:cTn>
                              </p:par>
                            </p:childTnLst>
                          </p:cTn>
                        </p:par>
                        <p:par>
                          <p:cTn id="17" fill="hold">
                            <p:stCondLst>
                              <p:cond delay="1500"/>
                            </p:stCondLst>
                            <p:childTnLst>
                              <p:par>
                                <p:cTn id="18" presetID="2" presetClass="entr" presetSubtype="8" decel="100000" fill="hold" grpId="0" nodeType="afterEffect">
                                  <p:stCondLst>
                                    <p:cond delay="0"/>
                                  </p:stCondLst>
                                  <p:childTnLst>
                                    <p:set>
                                      <p:cBhvr>
                                        <p:cTn id="19" dur="1" fill="hold">
                                          <p:stCondLst>
                                            <p:cond delay="0"/>
                                          </p:stCondLst>
                                        </p:cTn>
                                        <p:tgtEl>
                                          <p:spTgt spid="13"/>
                                        </p:tgtEl>
                                        <p:attrNameLst>
                                          <p:attrName>style.visibility</p:attrName>
                                        </p:attrNameLst>
                                      </p:cBhvr>
                                      <p:to>
                                        <p:strVal val="visible"/>
                                      </p:to>
                                    </p:set>
                                    <p:anim calcmode="lin" valueType="num">
                                      <p:cBhvr additive="base">
                                        <p:cTn id="20" dur="1000" fill="hold"/>
                                        <p:tgtEl>
                                          <p:spTgt spid="13"/>
                                        </p:tgtEl>
                                        <p:attrNameLst>
                                          <p:attrName>ppt_x</p:attrName>
                                        </p:attrNameLst>
                                      </p:cBhvr>
                                      <p:tavLst>
                                        <p:tav tm="0">
                                          <p:val>
                                            <p:strVal val="0-#ppt_w/2"/>
                                          </p:val>
                                        </p:tav>
                                        <p:tav tm="100000">
                                          <p:val>
                                            <p:strVal val="#ppt_x"/>
                                          </p:val>
                                        </p:tav>
                                      </p:tavLst>
                                    </p:anim>
                                    <p:anim calcmode="lin" valueType="num">
                                      <p:cBhvr additive="base">
                                        <p:cTn id="21" dur="1000" fill="hold"/>
                                        <p:tgtEl>
                                          <p:spTgt spid="13"/>
                                        </p:tgtEl>
                                        <p:attrNameLst>
                                          <p:attrName>ppt_y</p:attrName>
                                        </p:attrNameLst>
                                      </p:cBhvr>
                                      <p:tavLst>
                                        <p:tav tm="0">
                                          <p:val>
                                            <p:strVal val="#ppt_y"/>
                                          </p:val>
                                        </p:tav>
                                        <p:tav tm="100000">
                                          <p:val>
                                            <p:strVal val="#ppt_y"/>
                                          </p:val>
                                        </p:tav>
                                      </p:tavLst>
                                    </p:anim>
                                  </p:childTnLst>
                                </p:cTn>
                              </p:par>
                              <p:par>
                                <p:cTn id="22" presetID="2" presetClass="entr" presetSubtype="2" decel="100000" fill="hold" grpId="0" nodeType="withEffect">
                                  <p:stCondLst>
                                    <p:cond delay="0"/>
                                  </p:stCondLst>
                                  <p:childTnLst>
                                    <p:set>
                                      <p:cBhvr>
                                        <p:cTn id="23" dur="1" fill="hold">
                                          <p:stCondLst>
                                            <p:cond delay="0"/>
                                          </p:stCondLst>
                                        </p:cTn>
                                        <p:tgtEl>
                                          <p:spTgt spid="14"/>
                                        </p:tgtEl>
                                        <p:attrNameLst>
                                          <p:attrName>style.visibility</p:attrName>
                                        </p:attrNameLst>
                                      </p:cBhvr>
                                      <p:to>
                                        <p:strVal val="visible"/>
                                      </p:to>
                                    </p:set>
                                    <p:anim calcmode="lin" valueType="num">
                                      <p:cBhvr additive="base">
                                        <p:cTn id="24" dur="1000" fill="hold"/>
                                        <p:tgtEl>
                                          <p:spTgt spid="14"/>
                                        </p:tgtEl>
                                        <p:attrNameLst>
                                          <p:attrName>ppt_x</p:attrName>
                                        </p:attrNameLst>
                                      </p:cBhvr>
                                      <p:tavLst>
                                        <p:tav tm="0">
                                          <p:val>
                                            <p:strVal val="1+#ppt_w/2"/>
                                          </p:val>
                                        </p:tav>
                                        <p:tav tm="100000">
                                          <p:val>
                                            <p:strVal val="#ppt_x"/>
                                          </p:val>
                                        </p:tav>
                                      </p:tavLst>
                                    </p:anim>
                                    <p:anim calcmode="lin" valueType="num">
                                      <p:cBhvr additive="base">
                                        <p:cTn id="25" dur="1000" fill="hold"/>
                                        <p:tgtEl>
                                          <p:spTgt spid="14"/>
                                        </p:tgtEl>
                                        <p:attrNameLst>
                                          <p:attrName>ppt_y</p:attrName>
                                        </p:attrNameLst>
                                      </p:cBhvr>
                                      <p:tavLst>
                                        <p:tav tm="0">
                                          <p:val>
                                            <p:strVal val="#ppt_y"/>
                                          </p:val>
                                        </p:tav>
                                        <p:tav tm="100000">
                                          <p:val>
                                            <p:strVal val="#ppt_y"/>
                                          </p:val>
                                        </p:tav>
                                      </p:tavLst>
                                    </p:anim>
                                  </p:childTnLst>
                                </p:cTn>
                              </p:par>
                            </p:childTnLst>
                          </p:cTn>
                        </p:par>
                        <p:par>
                          <p:cTn id="26" fill="hold">
                            <p:stCondLst>
                              <p:cond delay="2500"/>
                            </p:stCondLst>
                            <p:childTnLst>
                              <p:par>
                                <p:cTn id="27" presetID="2" presetClass="entr" presetSubtype="8" decel="100000" fill="hold" grpId="0" nodeType="afterEffect">
                                  <p:stCondLst>
                                    <p:cond delay="0"/>
                                  </p:stCondLst>
                                  <p:childTnLst>
                                    <p:set>
                                      <p:cBhvr>
                                        <p:cTn id="28" dur="1" fill="hold">
                                          <p:stCondLst>
                                            <p:cond delay="0"/>
                                          </p:stCondLst>
                                        </p:cTn>
                                        <p:tgtEl>
                                          <p:spTgt spid="15"/>
                                        </p:tgtEl>
                                        <p:attrNameLst>
                                          <p:attrName>style.visibility</p:attrName>
                                        </p:attrNameLst>
                                      </p:cBhvr>
                                      <p:to>
                                        <p:strVal val="visible"/>
                                      </p:to>
                                    </p:set>
                                    <p:anim calcmode="lin" valueType="num">
                                      <p:cBhvr additive="base">
                                        <p:cTn id="29" dur="1000" fill="hold"/>
                                        <p:tgtEl>
                                          <p:spTgt spid="15"/>
                                        </p:tgtEl>
                                        <p:attrNameLst>
                                          <p:attrName>ppt_x</p:attrName>
                                        </p:attrNameLst>
                                      </p:cBhvr>
                                      <p:tavLst>
                                        <p:tav tm="0">
                                          <p:val>
                                            <p:strVal val="0-#ppt_w/2"/>
                                          </p:val>
                                        </p:tav>
                                        <p:tav tm="100000">
                                          <p:val>
                                            <p:strVal val="#ppt_x"/>
                                          </p:val>
                                        </p:tav>
                                      </p:tavLst>
                                    </p:anim>
                                    <p:anim calcmode="lin" valueType="num">
                                      <p:cBhvr additive="base">
                                        <p:cTn id="30" dur="1000" fill="hold"/>
                                        <p:tgtEl>
                                          <p:spTgt spid="15"/>
                                        </p:tgtEl>
                                        <p:attrNameLst>
                                          <p:attrName>ppt_y</p:attrName>
                                        </p:attrNameLst>
                                      </p:cBhvr>
                                      <p:tavLst>
                                        <p:tav tm="0">
                                          <p:val>
                                            <p:strVal val="#ppt_y"/>
                                          </p:val>
                                        </p:tav>
                                        <p:tav tm="100000">
                                          <p:val>
                                            <p:strVal val="#ppt_y"/>
                                          </p:val>
                                        </p:tav>
                                      </p:tavLst>
                                    </p:anim>
                                  </p:childTnLst>
                                </p:cTn>
                              </p:par>
                              <p:par>
                                <p:cTn id="31" presetID="2" presetClass="entr" presetSubtype="2" decel="10000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anim calcmode="lin" valueType="num">
                                      <p:cBhvr additive="base">
                                        <p:cTn id="33" dur="1000" fill="hold"/>
                                        <p:tgtEl>
                                          <p:spTgt spid="16"/>
                                        </p:tgtEl>
                                        <p:attrNameLst>
                                          <p:attrName>ppt_x</p:attrName>
                                        </p:attrNameLst>
                                      </p:cBhvr>
                                      <p:tavLst>
                                        <p:tav tm="0">
                                          <p:val>
                                            <p:strVal val="1+#ppt_w/2"/>
                                          </p:val>
                                        </p:tav>
                                        <p:tav tm="100000">
                                          <p:val>
                                            <p:strVal val="#ppt_x"/>
                                          </p:val>
                                        </p:tav>
                                      </p:tavLst>
                                    </p:anim>
                                    <p:anim calcmode="lin" valueType="num">
                                      <p:cBhvr additive="base">
                                        <p:cTn id="34" dur="1000" fill="hold"/>
                                        <p:tgtEl>
                                          <p:spTgt spid="16"/>
                                        </p:tgtEl>
                                        <p:attrNameLst>
                                          <p:attrName>ppt_y</p:attrName>
                                        </p:attrNameLst>
                                      </p:cBhvr>
                                      <p:tavLst>
                                        <p:tav tm="0">
                                          <p:val>
                                            <p:strVal val="#ppt_y"/>
                                          </p:val>
                                        </p:tav>
                                        <p:tav tm="100000">
                                          <p:val>
                                            <p:strVal val="#ppt_y"/>
                                          </p:val>
                                        </p:tav>
                                      </p:tavLst>
                                    </p:anim>
                                  </p:childTnLst>
                                </p:cTn>
                              </p:par>
                            </p:childTnLst>
                          </p:cTn>
                        </p:par>
                        <p:par>
                          <p:cTn id="35" fill="hold">
                            <p:stCondLst>
                              <p:cond delay="3500"/>
                            </p:stCondLst>
                            <p:childTnLst>
                              <p:par>
                                <p:cTn id="36" presetID="2" presetClass="entr" presetSubtype="8" decel="100000" fill="hold" grpId="0" nodeType="afterEffect">
                                  <p:stCondLst>
                                    <p:cond delay="0"/>
                                  </p:stCondLst>
                                  <p:childTnLst>
                                    <p:set>
                                      <p:cBhvr>
                                        <p:cTn id="37" dur="1" fill="hold">
                                          <p:stCondLst>
                                            <p:cond delay="0"/>
                                          </p:stCondLst>
                                        </p:cTn>
                                        <p:tgtEl>
                                          <p:spTgt spid="17"/>
                                        </p:tgtEl>
                                        <p:attrNameLst>
                                          <p:attrName>style.visibility</p:attrName>
                                        </p:attrNameLst>
                                      </p:cBhvr>
                                      <p:to>
                                        <p:strVal val="visible"/>
                                      </p:to>
                                    </p:set>
                                    <p:anim calcmode="lin" valueType="num">
                                      <p:cBhvr additive="base">
                                        <p:cTn id="38" dur="1000" fill="hold"/>
                                        <p:tgtEl>
                                          <p:spTgt spid="17"/>
                                        </p:tgtEl>
                                        <p:attrNameLst>
                                          <p:attrName>ppt_x</p:attrName>
                                        </p:attrNameLst>
                                      </p:cBhvr>
                                      <p:tavLst>
                                        <p:tav tm="0">
                                          <p:val>
                                            <p:strVal val="0-#ppt_w/2"/>
                                          </p:val>
                                        </p:tav>
                                        <p:tav tm="100000">
                                          <p:val>
                                            <p:strVal val="#ppt_x"/>
                                          </p:val>
                                        </p:tav>
                                      </p:tavLst>
                                    </p:anim>
                                    <p:anim calcmode="lin" valueType="num">
                                      <p:cBhvr additive="base">
                                        <p:cTn id="39" dur="1000" fill="hold"/>
                                        <p:tgtEl>
                                          <p:spTgt spid="17"/>
                                        </p:tgtEl>
                                        <p:attrNameLst>
                                          <p:attrName>ppt_y</p:attrName>
                                        </p:attrNameLst>
                                      </p:cBhvr>
                                      <p:tavLst>
                                        <p:tav tm="0">
                                          <p:val>
                                            <p:strVal val="#ppt_y"/>
                                          </p:val>
                                        </p:tav>
                                        <p:tav tm="100000">
                                          <p:val>
                                            <p:strVal val="#ppt_y"/>
                                          </p:val>
                                        </p:tav>
                                      </p:tavLst>
                                    </p:anim>
                                  </p:childTnLst>
                                </p:cTn>
                              </p:par>
                              <p:par>
                                <p:cTn id="40" presetID="2" presetClass="entr" presetSubtype="2" decel="100000" fill="hold" grpId="0" nodeType="withEffect">
                                  <p:stCondLst>
                                    <p:cond delay="0"/>
                                  </p:stCondLst>
                                  <p:childTnLst>
                                    <p:set>
                                      <p:cBhvr>
                                        <p:cTn id="41" dur="1" fill="hold">
                                          <p:stCondLst>
                                            <p:cond delay="0"/>
                                          </p:stCondLst>
                                        </p:cTn>
                                        <p:tgtEl>
                                          <p:spTgt spid="18"/>
                                        </p:tgtEl>
                                        <p:attrNameLst>
                                          <p:attrName>style.visibility</p:attrName>
                                        </p:attrNameLst>
                                      </p:cBhvr>
                                      <p:to>
                                        <p:strVal val="visible"/>
                                      </p:to>
                                    </p:set>
                                    <p:anim calcmode="lin" valueType="num">
                                      <p:cBhvr additive="base">
                                        <p:cTn id="42" dur="1000" fill="hold"/>
                                        <p:tgtEl>
                                          <p:spTgt spid="18"/>
                                        </p:tgtEl>
                                        <p:attrNameLst>
                                          <p:attrName>ppt_x</p:attrName>
                                        </p:attrNameLst>
                                      </p:cBhvr>
                                      <p:tavLst>
                                        <p:tav tm="0">
                                          <p:val>
                                            <p:strVal val="1+#ppt_w/2"/>
                                          </p:val>
                                        </p:tav>
                                        <p:tav tm="100000">
                                          <p:val>
                                            <p:strVal val="#ppt_x"/>
                                          </p:val>
                                        </p:tav>
                                      </p:tavLst>
                                    </p:anim>
                                    <p:anim calcmode="lin" valueType="num">
                                      <p:cBhvr additive="base">
                                        <p:cTn id="43" dur="1000" fill="hold"/>
                                        <p:tgtEl>
                                          <p:spTgt spid="18"/>
                                        </p:tgtEl>
                                        <p:attrNameLst>
                                          <p:attrName>ppt_y</p:attrName>
                                        </p:attrNameLst>
                                      </p:cBhvr>
                                      <p:tavLst>
                                        <p:tav tm="0">
                                          <p:val>
                                            <p:strVal val="#ppt_y"/>
                                          </p:val>
                                        </p:tav>
                                        <p:tav tm="100000">
                                          <p:val>
                                            <p:strVal val="#ppt_y"/>
                                          </p:val>
                                        </p:tav>
                                      </p:tavLst>
                                    </p:anim>
                                  </p:childTnLst>
                                </p:cTn>
                              </p:par>
                            </p:childTnLst>
                          </p:cTn>
                        </p:par>
                        <p:par>
                          <p:cTn id="44" fill="hold">
                            <p:stCondLst>
                              <p:cond delay="4500"/>
                            </p:stCondLst>
                            <p:childTnLst>
                              <p:par>
                                <p:cTn id="45" presetID="2" presetClass="entr" presetSubtype="8" decel="100000" fill="hold" grpId="0" nodeType="afterEffect">
                                  <p:stCondLst>
                                    <p:cond delay="0"/>
                                  </p:stCondLst>
                                  <p:childTnLst>
                                    <p:set>
                                      <p:cBhvr>
                                        <p:cTn id="46" dur="1" fill="hold">
                                          <p:stCondLst>
                                            <p:cond delay="0"/>
                                          </p:stCondLst>
                                        </p:cTn>
                                        <p:tgtEl>
                                          <p:spTgt spid="19"/>
                                        </p:tgtEl>
                                        <p:attrNameLst>
                                          <p:attrName>style.visibility</p:attrName>
                                        </p:attrNameLst>
                                      </p:cBhvr>
                                      <p:to>
                                        <p:strVal val="visible"/>
                                      </p:to>
                                    </p:set>
                                    <p:anim calcmode="lin" valueType="num">
                                      <p:cBhvr additive="base">
                                        <p:cTn id="47" dur="1000" fill="hold"/>
                                        <p:tgtEl>
                                          <p:spTgt spid="19"/>
                                        </p:tgtEl>
                                        <p:attrNameLst>
                                          <p:attrName>ppt_x</p:attrName>
                                        </p:attrNameLst>
                                      </p:cBhvr>
                                      <p:tavLst>
                                        <p:tav tm="0">
                                          <p:val>
                                            <p:strVal val="0-#ppt_w/2"/>
                                          </p:val>
                                        </p:tav>
                                        <p:tav tm="100000">
                                          <p:val>
                                            <p:strVal val="#ppt_x"/>
                                          </p:val>
                                        </p:tav>
                                      </p:tavLst>
                                    </p:anim>
                                    <p:anim calcmode="lin" valueType="num">
                                      <p:cBhvr additive="base">
                                        <p:cTn id="48" dur="1000" fill="hold"/>
                                        <p:tgtEl>
                                          <p:spTgt spid="19"/>
                                        </p:tgtEl>
                                        <p:attrNameLst>
                                          <p:attrName>ppt_y</p:attrName>
                                        </p:attrNameLst>
                                      </p:cBhvr>
                                      <p:tavLst>
                                        <p:tav tm="0">
                                          <p:val>
                                            <p:strVal val="#ppt_y"/>
                                          </p:val>
                                        </p:tav>
                                        <p:tav tm="100000">
                                          <p:val>
                                            <p:strVal val="#ppt_y"/>
                                          </p:val>
                                        </p:tav>
                                      </p:tavLst>
                                    </p:anim>
                                  </p:childTnLst>
                                </p:cTn>
                              </p:par>
                              <p:par>
                                <p:cTn id="49" presetID="2" presetClass="entr" presetSubtype="2" decel="100000" fill="hold" grpId="0" nodeType="withEffect">
                                  <p:stCondLst>
                                    <p:cond delay="0"/>
                                  </p:stCondLst>
                                  <p:childTnLst>
                                    <p:set>
                                      <p:cBhvr>
                                        <p:cTn id="50" dur="1" fill="hold">
                                          <p:stCondLst>
                                            <p:cond delay="0"/>
                                          </p:stCondLst>
                                        </p:cTn>
                                        <p:tgtEl>
                                          <p:spTgt spid="20"/>
                                        </p:tgtEl>
                                        <p:attrNameLst>
                                          <p:attrName>style.visibility</p:attrName>
                                        </p:attrNameLst>
                                      </p:cBhvr>
                                      <p:to>
                                        <p:strVal val="visible"/>
                                      </p:to>
                                    </p:set>
                                    <p:anim calcmode="lin" valueType="num">
                                      <p:cBhvr additive="base">
                                        <p:cTn id="51" dur="1000" fill="hold"/>
                                        <p:tgtEl>
                                          <p:spTgt spid="20"/>
                                        </p:tgtEl>
                                        <p:attrNameLst>
                                          <p:attrName>ppt_x</p:attrName>
                                        </p:attrNameLst>
                                      </p:cBhvr>
                                      <p:tavLst>
                                        <p:tav tm="0">
                                          <p:val>
                                            <p:strVal val="1+#ppt_w/2"/>
                                          </p:val>
                                        </p:tav>
                                        <p:tav tm="100000">
                                          <p:val>
                                            <p:strVal val="#ppt_x"/>
                                          </p:val>
                                        </p:tav>
                                      </p:tavLst>
                                    </p:anim>
                                    <p:anim calcmode="lin" valueType="num">
                                      <p:cBhvr additive="base">
                                        <p:cTn id="52" dur="1000" fill="hold"/>
                                        <p:tgtEl>
                                          <p:spTgt spid="20"/>
                                        </p:tgtEl>
                                        <p:attrNameLst>
                                          <p:attrName>ppt_y</p:attrName>
                                        </p:attrNameLst>
                                      </p:cBhvr>
                                      <p:tavLst>
                                        <p:tav tm="0">
                                          <p:val>
                                            <p:strVal val="#ppt_y"/>
                                          </p:val>
                                        </p:tav>
                                        <p:tav tm="100000">
                                          <p:val>
                                            <p:strVal val="#ppt_y"/>
                                          </p:val>
                                        </p:tav>
                                      </p:tavLst>
                                    </p:anim>
                                  </p:childTnLst>
                                </p:cTn>
                              </p:par>
                            </p:childTnLst>
                          </p:cTn>
                        </p:par>
                        <p:par>
                          <p:cTn id="53" fill="hold">
                            <p:stCondLst>
                              <p:cond delay="5500"/>
                            </p:stCondLst>
                            <p:childTnLst>
                              <p:par>
                                <p:cTn id="54" presetID="2" presetClass="entr" presetSubtype="8" decel="100000" fill="hold" grpId="0" nodeType="afterEffect">
                                  <p:stCondLst>
                                    <p:cond delay="0"/>
                                  </p:stCondLst>
                                  <p:childTnLst>
                                    <p:set>
                                      <p:cBhvr>
                                        <p:cTn id="55" dur="1" fill="hold">
                                          <p:stCondLst>
                                            <p:cond delay="0"/>
                                          </p:stCondLst>
                                        </p:cTn>
                                        <p:tgtEl>
                                          <p:spTgt spid="23"/>
                                        </p:tgtEl>
                                        <p:attrNameLst>
                                          <p:attrName>style.visibility</p:attrName>
                                        </p:attrNameLst>
                                      </p:cBhvr>
                                      <p:to>
                                        <p:strVal val="visible"/>
                                      </p:to>
                                    </p:set>
                                    <p:anim calcmode="lin" valueType="num">
                                      <p:cBhvr additive="base">
                                        <p:cTn id="56" dur="1000" fill="hold"/>
                                        <p:tgtEl>
                                          <p:spTgt spid="23"/>
                                        </p:tgtEl>
                                        <p:attrNameLst>
                                          <p:attrName>ppt_x</p:attrName>
                                        </p:attrNameLst>
                                      </p:cBhvr>
                                      <p:tavLst>
                                        <p:tav tm="0">
                                          <p:val>
                                            <p:strVal val="0-#ppt_w/2"/>
                                          </p:val>
                                        </p:tav>
                                        <p:tav tm="100000">
                                          <p:val>
                                            <p:strVal val="#ppt_x"/>
                                          </p:val>
                                        </p:tav>
                                      </p:tavLst>
                                    </p:anim>
                                    <p:anim calcmode="lin" valueType="num">
                                      <p:cBhvr additive="base">
                                        <p:cTn id="57" dur="1000" fill="hold"/>
                                        <p:tgtEl>
                                          <p:spTgt spid="23"/>
                                        </p:tgtEl>
                                        <p:attrNameLst>
                                          <p:attrName>ppt_y</p:attrName>
                                        </p:attrNameLst>
                                      </p:cBhvr>
                                      <p:tavLst>
                                        <p:tav tm="0">
                                          <p:val>
                                            <p:strVal val="#ppt_y"/>
                                          </p:val>
                                        </p:tav>
                                        <p:tav tm="100000">
                                          <p:val>
                                            <p:strVal val="#ppt_y"/>
                                          </p:val>
                                        </p:tav>
                                      </p:tavLst>
                                    </p:anim>
                                  </p:childTnLst>
                                </p:cTn>
                              </p:par>
                              <p:par>
                                <p:cTn id="58" presetID="2" presetClass="entr" presetSubtype="2" decel="100000" fill="hold" grpId="0" nodeType="withEffect">
                                  <p:stCondLst>
                                    <p:cond delay="0"/>
                                  </p:stCondLst>
                                  <p:childTnLst>
                                    <p:set>
                                      <p:cBhvr>
                                        <p:cTn id="59" dur="1" fill="hold">
                                          <p:stCondLst>
                                            <p:cond delay="0"/>
                                          </p:stCondLst>
                                        </p:cTn>
                                        <p:tgtEl>
                                          <p:spTgt spid="24"/>
                                        </p:tgtEl>
                                        <p:attrNameLst>
                                          <p:attrName>style.visibility</p:attrName>
                                        </p:attrNameLst>
                                      </p:cBhvr>
                                      <p:to>
                                        <p:strVal val="visible"/>
                                      </p:to>
                                    </p:set>
                                    <p:anim calcmode="lin" valueType="num">
                                      <p:cBhvr additive="base">
                                        <p:cTn id="60" dur="1000" fill="hold"/>
                                        <p:tgtEl>
                                          <p:spTgt spid="24"/>
                                        </p:tgtEl>
                                        <p:attrNameLst>
                                          <p:attrName>ppt_x</p:attrName>
                                        </p:attrNameLst>
                                      </p:cBhvr>
                                      <p:tavLst>
                                        <p:tav tm="0">
                                          <p:val>
                                            <p:strVal val="1+#ppt_w/2"/>
                                          </p:val>
                                        </p:tav>
                                        <p:tav tm="100000">
                                          <p:val>
                                            <p:strVal val="#ppt_x"/>
                                          </p:val>
                                        </p:tav>
                                      </p:tavLst>
                                    </p:anim>
                                    <p:anim calcmode="lin" valueType="num">
                                      <p:cBhvr additive="base">
                                        <p:cTn id="61" dur="1000" fill="hold"/>
                                        <p:tgtEl>
                                          <p:spTgt spid="24"/>
                                        </p:tgtEl>
                                        <p:attrNameLst>
                                          <p:attrName>ppt_y</p:attrName>
                                        </p:attrNameLst>
                                      </p:cBhvr>
                                      <p:tavLst>
                                        <p:tav tm="0">
                                          <p:val>
                                            <p:strVal val="#ppt_y"/>
                                          </p:val>
                                        </p:tav>
                                        <p:tav tm="100000">
                                          <p:val>
                                            <p:strVal val="#ppt_y"/>
                                          </p:val>
                                        </p:tav>
                                      </p:tavLst>
                                    </p:anim>
                                  </p:childTnLst>
                                </p:cTn>
                              </p:par>
                            </p:childTnLst>
                          </p:cTn>
                        </p:par>
                        <p:par>
                          <p:cTn id="62" fill="hold">
                            <p:stCondLst>
                              <p:cond delay="6500"/>
                            </p:stCondLst>
                            <p:childTnLst>
                              <p:par>
                                <p:cTn id="63" presetID="2" presetClass="entr" presetSubtype="8" decel="100000" fill="hold" grpId="0" nodeType="afterEffect">
                                  <p:stCondLst>
                                    <p:cond delay="0"/>
                                  </p:stCondLst>
                                  <p:childTnLst>
                                    <p:set>
                                      <p:cBhvr>
                                        <p:cTn id="64" dur="1" fill="hold">
                                          <p:stCondLst>
                                            <p:cond delay="0"/>
                                          </p:stCondLst>
                                        </p:cTn>
                                        <p:tgtEl>
                                          <p:spTgt spid="21"/>
                                        </p:tgtEl>
                                        <p:attrNameLst>
                                          <p:attrName>style.visibility</p:attrName>
                                        </p:attrNameLst>
                                      </p:cBhvr>
                                      <p:to>
                                        <p:strVal val="visible"/>
                                      </p:to>
                                    </p:set>
                                    <p:anim calcmode="lin" valueType="num">
                                      <p:cBhvr additive="base">
                                        <p:cTn id="65" dur="1000" fill="hold"/>
                                        <p:tgtEl>
                                          <p:spTgt spid="21"/>
                                        </p:tgtEl>
                                        <p:attrNameLst>
                                          <p:attrName>ppt_x</p:attrName>
                                        </p:attrNameLst>
                                      </p:cBhvr>
                                      <p:tavLst>
                                        <p:tav tm="0">
                                          <p:val>
                                            <p:strVal val="0-#ppt_w/2"/>
                                          </p:val>
                                        </p:tav>
                                        <p:tav tm="100000">
                                          <p:val>
                                            <p:strVal val="#ppt_x"/>
                                          </p:val>
                                        </p:tav>
                                      </p:tavLst>
                                    </p:anim>
                                    <p:anim calcmode="lin" valueType="num">
                                      <p:cBhvr additive="base">
                                        <p:cTn id="66" dur="1000" fill="hold"/>
                                        <p:tgtEl>
                                          <p:spTgt spid="21"/>
                                        </p:tgtEl>
                                        <p:attrNameLst>
                                          <p:attrName>ppt_y</p:attrName>
                                        </p:attrNameLst>
                                      </p:cBhvr>
                                      <p:tavLst>
                                        <p:tav tm="0">
                                          <p:val>
                                            <p:strVal val="#ppt_y"/>
                                          </p:val>
                                        </p:tav>
                                        <p:tav tm="100000">
                                          <p:val>
                                            <p:strVal val="#ppt_y"/>
                                          </p:val>
                                        </p:tav>
                                      </p:tavLst>
                                    </p:anim>
                                  </p:childTnLst>
                                </p:cTn>
                              </p:par>
                              <p:par>
                                <p:cTn id="67" presetID="2" presetClass="entr" presetSubtype="2" decel="100000" fill="hold" grpId="0" nodeType="withEffect">
                                  <p:stCondLst>
                                    <p:cond delay="0"/>
                                  </p:stCondLst>
                                  <p:childTnLst>
                                    <p:set>
                                      <p:cBhvr>
                                        <p:cTn id="68" dur="1" fill="hold">
                                          <p:stCondLst>
                                            <p:cond delay="0"/>
                                          </p:stCondLst>
                                        </p:cTn>
                                        <p:tgtEl>
                                          <p:spTgt spid="22"/>
                                        </p:tgtEl>
                                        <p:attrNameLst>
                                          <p:attrName>style.visibility</p:attrName>
                                        </p:attrNameLst>
                                      </p:cBhvr>
                                      <p:to>
                                        <p:strVal val="visible"/>
                                      </p:to>
                                    </p:set>
                                    <p:anim calcmode="lin" valueType="num">
                                      <p:cBhvr additive="base">
                                        <p:cTn id="69" dur="1000" fill="hold"/>
                                        <p:tgtEl>
                                          <p:spTgt spid="22"/>
                                        </p:tgtEl>
                                        <p:attrNameLst>
                                          <p:attrName>ppt_x</p:attrName>
                                        </p:attrNameLst>
                                      </p:cBhvr>
                                      <p:tavLst>
                                        <p:tav tm="0">
                                          <p:val>
                                            <p:strVal val="1+#ppt_w/2"/>
                                          </p:val>
                                        </p:tav>
                                        <p:tav tm="100000">
                                          <p:val>
                                            <p:strVal val="#ppt_x"/>
                                          </p:val>
                                        </p:tav>
                                      </p:tavLst>
                                    </p:anim>
                                    <p:anim calcmode="lin" valueType="num">
                                      <p:cBhvr additive="base">
                                        <p:cTn id="70" dur="1000" fill="hold"/>
                                        <p:tgtEl>
                                          <p:spTgt spid="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3" grpId="0" animBg="1"/>
      <p:bldP spid="24" grpId="0" animBg="1"/>
      <p:bldP spid="21" grpId="0" animBg="1"/>
      <p:bldP spid="22"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B6D9C768-8413-45FA-BDC7-53DA68035736}" type="slidenum">
              <a:rPr lang="zh-CN" altLang="en-US" smtClean="0"/>
              <a:t>20</a:t>
            </a:fld>
            <a:endParaRPr lang="zh-CN" altLang="en-US"/>
          </a:p>
        </p:txBody>
      </p:sp>
      <p:sp>
        <p:nvSpPr>
          <p:cNvPr id="6" name="文本框 5"/>
          <p:cNvSpPr txBox="1"/>
          <p:nvPr/>
        </p:nvSpPr>
        <p:spPr>
          <a:xfrm>
            <a:off x="318655" y="962444"/>
            <a:ext cx="11665526" cy="3416320"/>
          </a:xfrm>
          <a:prstGeom prst="rect">
            <a:avLst/>
          </a:prstGeom>
          <a:noFill/>
        </p:spPr>
        <p:txBody>
          <a:bodyPr wrap="square" rtlCol="0">
            <a:spAutoFit/>
          </a:bodyPr>
          <a:lstStyle/>
          <a:p>
            <a:pPr marL="342900" indent="-342900" defTabSz="468000">
              <a:lnSpc>
                <a:spcPct val="150000"/>
              </a:lnSpc>
              <a:buClr>
                <a:srgbClr val="3859CD"/>
              </a:buClr>
              <a:buFont typeface="Wingdings" panose="05000000000000000000" pitchFamily="2" charset="2"/>
              <a:buChar char="n"/>
            </a:pPr>
            <a:r>
              <a:rPr lang="en-US" altLang="zh-CN" sz="2400" b="1" dirty="0">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例</a:t>
            </a:r>
            <a:r>
              <a:rPr lang="en-US" altLang="zh-CN" sz="2400" b="1" dirty="0">
                <a:latin typeface="微软雅黑" panose="020B0503020204020204" pitchFamily="34" charset="-122"/>
                <a:ea typeface="微软雅黑" panose="020B0503020204020204" pitchFamily="34" charset="-122"/>
              </a:rPr>
              <a:t>6.17】</a:t>
            </a:r>
            <a:r>
              <a:rPr lang="zh-CN" altLang="en-US" sz="2400" b="1" dirty="0">
                <a:latin typeface="微软雅黑" panose="020B0503020204020204" pitchFamily="34" charset="-122"/>
                <a:ea typeface="微软雅黑" panose="020B0503020204020204" pitchFamily="34" charset="-122"/>
              </a:rPr>
              <a:t>试设计一个串行代码转换器，它将串行输入的</a:t>
            </a:r>
            <a:r>
              <a:rPr lang="en-US" altLang="zh-CN" sz="2400" b="1" dirty="0">
                <a:latin typeface="微软雅黑" panose="020B0503020204020204" pitchFamily="34" charset="-122"/>
                <a:ea typeface="微软雅黑" panose="020B0503020204020204" pitchFamily="34" charset="-122"/>
              </a:rPr>
              <a:t>3</a:t>
            </a:r>
            <a:r>
              <a:rPr lang="zh-CN" altLang="en-US" sz="2400" b="1" dirty="0">
                <a:latin typeface="微软雅黑" panose="020B0503020204020204" pitchFamily="34" charset="-122"/>
                <a:ea typeface="微软雅黑" panose="020B0503020204020204" pitchFamily="34" charset="-122"/>
              </a:rPr>
              <a:t>位二进制代码转换为串行输出的</a:t>
            </a:r>
            <a:r>
              <a:rPr lang="en-US" altLang="zh-CN" sz="2400" b="1" dirty="0">
                <a:latin typeface="微软雅黑" panose="020B0503020204020204" pitchFamily="34" charset="-122"/>
                <a:ea typeface="微软雅黑" panose="020B0503020204020204" pitchFamily="34" charset="-122"/>
              </a:rPr>
              <a:t>3</a:t>
            </a:r>
            <a:r>
              <a:rPr lang="zh-CN" altLang="en-US" sz="2400" b="1" dirty="0">
                <a:latin typeface="微软雅黑" panose="020B0503020204020204" pitchFamily="34" charset="-122"/>
                <a:ea typeface="微软雅黑" panose="020B0503020204020204" pitchFamily="34" charset="-122"/>
              </a:rPr>
              <a:t>位循环码，试做出其原始状态图和原始状态表。</a:t>
            </a:r>
          </a:p>
          <a:p>
            <a:pPr marL="342900" indent="-342900" defTabSz="468000">
              <a:lnSpc>
                <a:spcPct val="150000"/>
              </a:lnSpc>
              <a:buClr>
                <a:srgbClr val="3859CD"/>
              </a:buClr>
              <a:buFont typeface="Wingdings" panose="05000000000000000000" pitchFamily="2" charset="2"/>
              <a:buChar char="n"/>
            </a:pPr>
            <a:r>
              <a:rPr lang="zh-CN" altLang="en-US" sz="2400" b="1" dirty="0">
                <a:solidFill>
                  <a:srgbClr val="0000CC"/>
                </a:solidFill>
                <a:latin typeface="微软雅黑" panose="020B0503020204020204" pitchFamily="34" charset="-122"/>
                <a:ea typeface="微软雅黑" panose="020B0503020204020204" pitchFamily="34" charset="-122"/>
              </a:rPr>
              <a:t>分析：</a:t>
            </a:r>
            <a:endParaRPr lang="en-US" altLang="zh-CN" sz="2400" b="1" dirty="0">
              <a:solidFill>
                <a:srgbClr val="0000CC"/>
              </a:solidFill>
              <a:latin typeface="微软雅黑" panose="020B0503020204020204" pitchFamily="34" charset="-122"/>
              <a:ea typeface="微软雅黑" panose="020B0503020204020204" pitchFamily="34" charset="-122"/>
            </a:endParaRPr>
          </a:p>
          <a:p>
            <a:pPr marL="800100" lvl="1" indent="-342900" defTabSz="468000">
              <a:lnSpc>
                <a:spcPct val="150000"/>
              </a:lnSpc>
              <a:buClr>
                <a:srgbClr val="3859CD"/>
              </a:buClr>
              <a:buFont typeface="Wingdings" panose="05000000000000000000" pitchFamily="2" charset="2"/>
              <a:buChar char="n"/>
            </a:pPr>
            <a:r>
              <a:rPr lang="zh-CN" altLang="en-US" sz="2400" b="1" dirty="0">
                <a:solidFill>
                  <a:srgbClr val="FF6600"/>
                </a:solidFill>
                <a:latin typeface="微软雅黑" panose="020B0503020204020204" pitchFamily="34" charset="-122"/>
                <a:ea typeface="微软雅黑" panose="020B0503020204020204" pitchFamily="34" charset="-122"/>
              </a:rPr>
              <a:t>输入信号：</a:t>
            </a:r>
            <a:r>
              <a:rPr lang="en-US" altLang="zh-CN" sz="2400" b="1" dirty="0">
                <a:latin typeface="微软雅黑" panose="020B0503020204020204" pitchFamily="34" charset="-122"/>
                <a:ea typeface="微软雅黑" panose="020B0503020204020204" pitchFamily="34" charset="-122"/>
              </a:rPr>
              <a:t>X</a:t>
            </a:r>
            <a:r>
              <a:rPr lang="zh-CN" altLang="en-US" sz="2400" b="1" dirty="0">
                <a:latin typeface="微软雅黑" panose="020B0503020204020204" pitchFamily="34" charset="-122"/>
                <a:ea typeface="微软雅黑" panose="020B0503020204020204" pitchFamily="34" charset="-122"/>
              </a:rPr>
              <a:t>，串行输入</a:t>
            </a:r>
            <a:r>
              <a:rPr lang="en-US" altLang="zh-CN" sz="2400" b="1" dirty="0">
                <a:latin typeface="微软雅黑" panose="020B0503020204020204" pitchFamily="34" charset="-122"/>
                <a:ea typeface="微软雅黑" panose="020B0503020204020204" pitchFamily="34" charset="-122"/>
              </a:rPr>
              <a:t>3</a:t>
            </a:r>
            <a:r>
              <a:rPr lang="zh-CN" altLang="en-US" sz="2400" b="1" dirty="0">
                <a:latin typeface="微软雅黑" panose="020B0503020204020204" pitchFamily="34" charset="-122"/>
                <a:ea typeface="微软雅黑" panose="020B0503020204020204" pitchFamily="34" charset="-122"/>
              </a:rPr>
              <a:t>位一组的二进制代码；</a:t>
            </a:r>
            <a:endParaRPr lang="en-US" altLang="zh-CN" sz="2400" b="1" dirty="0">
              <a:latin typeface="微软雅黑" panose="020B0503020204020204" pitchFamily="34" charset="-122"/>
              <a:ea typeface="微软雅黑" panose="020B0503020204020204" pitchFamily="34" charset="-122"/>
            </a:endParaRPr>
          </a:p>
          <a:p>
            <a:pPr marL="800100" lvl="1" indent="-342900" defTabSz="468000">
              <a:lnSpc>
                <a:spcPct val="150000"/>
              </a:lnSpc>
              <a:buClr>
                <a:srgbClr val="3859CD"/>
              </a:buClr>
              <a:buFont typeface="Wingdings" panose="05000000000000000000" pitchFamily="2" charset="2"/>
              <a:buChar char="n"/>
            </a:pPr>
            <a:r>
              <a:rPr lang="zh-CN" altLang="en-US" sz="2400" b="1" dirty="0">
                <a:solidFill>
                  <a:srgbClr val="FF6600"/>
                </a:solidFill>
                <a:latin typeface="微软雅黑" panose="020B0503020204020204" pitchFamily="34" charset="-122"/>
                <a:ea typeface="微软雅黑" panose="020B0503020204020204" pitchFamily="34" charset="-122"/>
              </a:rPr>
              <a:t>输出信号：</a:t>
            </a:r>
            <a:r>
              <a:rPr lang="en-US" altLang="zh-CN" sz="2400" b="1" dirty="0">
                <a:latin typeface="微软雅黑" panose="020B0503020204020204" pitchFamily="34" charset="-122"/>
                <a:ea typeface="微软雅黑" panose="020B0503020204020204" pitchFamily="34" charset="-122"/>
              </a:rPr>
              <a:t>G</a:t>
            </a:r>
            <a:r>
              <a:rPr lang="zh-CN" altLang="en-US" sz="2400" b="1" dirty="0">
                <a:latin typeface="微软雅黑" panose="020B0503020204020204" pitchFamily="34" charset="-122"/>
                <a:ea typeface="微软雅黑" panose="020B0503020204020204" pitchFamily="34" charset="-122"/>
              </a:rPr>
              <a:t>，串行输出</a:t>
            </a:r>
            <a:r>
              <a:rPr lang="en-US" altLang="zh-CN" sz="2400" b="1" dirty="0">
                <a:latin typeface="微软雅黑" panose="020B0503020204020204" pitchFamily="34" charset="-122"/>
                <a:ea typeface="微软雅黑" panose="020B0503020204020204" pitchFamily="34" charset="-122"/>
              </a:rPr>
              <a:t>3</a:t>
            </a:r>
            <a:r>
              <a:rPr lang="zh-CN" altLang="en-US" sz="2400" b="1" dirty="0">
                <a:latin typeface="微软雅黑" panose="020B0503020204020204" pitchFamily="34" charset="-122"/>
                <a:ea typeface="微软雅黑" panose="020B0503020204020204" pitchFamily="34" charset="-122"/>
              </a:rPr>
              <a:t>位一组的循环码，即格雷码。</a:t>
            </a:r>
          </a:p>
          <a:p>
            <a:pPr marL="800100" lvl="1" indent="-342900" defTabSz="468000">
              <a:lnSpc>
                <a:spcPct val="150000"/>
              </a:lnSpc>
              <a:buClr>
                <a:srgbClr val="3859CD"/>
              </a:buClr>
              <a:buFont typeface="Wingdings" panose="05000000000000000000" pitchFamily="2" charset="2"/>
              <a:buChar char="n"/>
            </a:pPr>
            <a:r>
              <a:rPr lang="zh-CN" altLang="en-US" sz="2400" b="1" dirty="0">
                <a:solidFill>
                  <a:srgbClr val="FF6600"/>
                </a:solidFill>
                <a:latin typeface="微软雅黑" panose="020B0503020204020204" pitchFamily="34" charset="-122"/>
                <a:ea typeface="微软雅黑" panose="020B0503020204020204" pitchFamily="34" charset="-122"/>
              </a:rPr>
              <a:t>转换：</a:t>
            </a:r>
            <a:r>
              <a:rPr lang="en-US" altLang="zh-CN" sz="2400" b="1" dirty="0">
                <a:latin typeface="微软雅黑" panose="020B0503020204020204" pitchFamily="34" charset="-122"/>
                <a:ea typeface="微软雅黑" panose="020B0503020204020204" pitchFamily="34" charset="-122"/>
              </a:rPr>
              <a:t>3</a:t>
            </a:r>
            <a:r>
              <a:rPr lang="zh-CN" altLang="en-US" sz="2400" b="1" dirty="0">
                <a:latin typeface="微软雅黑" panose="020B0503020204020204" pitchFamily="34" charset="-122"/>
                <a:ea typeface="微软雅黑" panose="020B0503020204020204" pitchFamily="34" charset="-122"/>
              </a:rPr>
              <a:t>位二进制代码</a:t>
            </a:r>
            <a:r>
              <a:rPr lang="en-US" altLang="zh-CN" sz="2400" b="1" dirty="0">
                <a:latin typeface="微软雅黑" panose="020B0503020204020204" pitchFamily="34" charset="-122"/>
                <a:ea typeface="微软雅黑" panose="020B0503020204020204" pitchFamily="34" charset="-122"/>
              </a:rPr>
              <a:t>X</a:t>
            </a:r>
            <a:r>
              <a:rPr lang="en-US" altLang="zh-CN" sz="2400" b="1" baseline="-25000" dirty="0">
                <a:latin typeface="微软雅黑" panose="020B0503020204020204" pitchFamily="34" charset="-122"/>
                <a:ea typeface="微软雅黑" panose="020B0503020204020204" pitchFamily="34" charset="-122"/>
              </a:rPr>
              <a:t>0</a:t>
            </a:r>
            <a:r>
              <a:rPr lang="en-US" altLang="zh-CN" sz="2400" b="1" dirty="0">
                <a:latin typeface="微软雅黑" panose="020B0503020204020204" pitchFamily="34" charset="-122"/>
                <a:ea typeface="微软雅黑" panose="020B0503020204020204" pitchFamily="34" charset="-122"/>
              </a:rPr>
              <a:t>X</a:t>
            </a:r>
            <a:r>
              <a:rPr lang="en-US" altLang="zh-CN" sz="2400" b="1" baseline="-25000" dirty="0">
                <a:latin typeface="微软雅黑" panose="020B0503020204020204" pitchFamily="34" charset="-122"/>
                <a:ea typeface="微软雅黑" panose="020B0503020204020204" pitchFamily="34" charset="-122"/>
              </a:rPr>
              <a:t>1</a:t>
            </a:r>
            <a:r>
              <a:rPr lang="en-US" altLang="zh-CN" sz="2400" b="1" dirty="0">
                <a:latin typeface="微软雅黑" panose="020B0503020204020204" pitchFamily="34" charset="-122"/>
                <a:ea typeface="微软雅黑" panose="020B0503020204020204" pitchFamily="34" charset="-122"/>
              </a:rPr>
              <a:t>X</a:t>
            </a:r>
            <a:r>
              <a:rPr lang="en-US" altLang="zh-CN" sz="2400" b="1" baseline="-25000" dirty="0">
                <a:latin typeface="微软雅黑" panose="020B0503020204020204" pitchFamily="34" charset="-122"/>
                <a:ea typeface="微软雅黑" panose="020B0503020204020204" pitchFamily="34" charset="-122"/>
              </a:rPr>
              <a:t>2</a:t>
            </a:r>
            <a:r>
              <a:rPr lang="zh-CN" altLang="en-US" sz="2400" b="1" dirty="0">
                <a:latin typeface="微软雅黑" panose="020B0503020204020204" pitchFamily="34" charset="-122"/>
                <a:ea typeface="微软雅黑" panose="020B0503020204020204" pitchFamily="34" charset="-122"/>
              </a:rPr>
              <a:t>→</a:t>
            </a:r>
            <a:r>
              <a:rPr lang="zh-CN" altLang="en-US" sz="2400" b="1" dirty="0">
                <a:solidFill>
                  <a:srgbClr val="FF6600"/>
                </a:solidFill>
                <a:latin typeface="微软雅黑" panose="020B0503020204020204" pitchFamily="34" charset="-122"/>
                <a:ea typeface="微软雅黑" panose="020B0503020204020204" pitchFamily="34" charset="-122"/>
              </a:rPr>
              <a:t>异或运算</a:t>
            </a:r>
            <a:r>
              <a:rPr lang="zh-CN" altLang="en-US" sz="2400" b="1" dirty="0">
                <a:latin typeface="微软雅黑" panose="020B0503020204020204" pitchFamily="34" charset="-122"/>
                <a:ea typeface="微软雅黑" panose="020B0503020204020204" pitchFamily="34" charset="-122"/>
              </a:rPr>
              <a:t>→格雷码</a:t>
            </a:r>
            <a:r>
              <a:rPr lang="en-US" altLang="zh-CN" sz="2400" b="1" dirty="0">
                <a:latin typeface="微软雅黑" panose="020B0503020204020204" pitchFamily="34" charset="-122"/>
                <a:ea typeface="微软雅黑" panose="020B0503020204020204" pitchFamily="34" charset="-122"/>
              </a:rPr>
              <a:t>G</a:t>
            </a:r>
            <a:r>
              <a:rPr lang="en-US" altLang="zh-CN" sz="2400" b="1" baseline="-25000" dirty="0">
                <a:latin typeface="微软雅黑" panose="020B0503020204020204" pitchFamily="34" charset="-122"/>
                <a:ea typeface="微软雅黑" panose="020B0503020204020204" pitchFamily="34" charset="-122"/>
              </a:rPr>
              <a:t>0</a:t>
            </a:r>
            <a:r>
              <a:rPr lang="en-US" altLang="zh-CN" sz="2400" b="1" dirty="0">
                <a:latin typeface="微软雅黑" panose="020B0503020204020204" pitchFamily="34" charset="-122"/>
                <a:ea typeface="微软雅黑" panose="020B0503020204020204" pitchFamily="34" charset="-122"/>
              </a:rPr>
              <a:t>G</a:t>
            </a:r>
            <a:r>
              <a:rPr lang="en-US" altLang="zh-CN" sz="2400" b="1" baseline="-25000" dirty="0">
                <a:latin typeface="微软雅黑" panose="020B0503020204020204" pitchFamily="34" charset="-122"/>
                <a:ea typeface="微软雅黑" panose="020B0503020204020204" pitchFamily="34" charset="-122"/>
              </a:rPr>
              <a:t>1</a:t>
            </a:r>
            <a:r>
              <a:rPr lang="en-US" altLang="zh-CN" sz="2400" b="1" dirty="0">
                <a:latin typeface="微软雅黑" panose="020B0503020204020204" pitchFamily="34" charset="-122"/>
                <a:ea typeface="微软雅黑" panose="020B0503020204020204" pitchFamily="34" charset="-122"/>
              </a:rPr>
              <a:t>G</a:t>
            </a:r>
            <a:r>
              <a:rPr lang="en-US" altLang="zh-CN" sz="2400" b="1" baseline="-25000" dirty="0">
                <a:latin typeface="微软雅黑" panose="020B0503020204020204" pitchFamily="34" charset="-122"/>
                <a:ea typeface="微软雅黑" panose="020B0503020204020204" pitchFamily="34" charset="-122"/>
              </a:rPr>
              <a:t>2</a:t>
            </a:r>
            <a:endParaRPr lang="zh-CN" altLang="en-US" sz="2400" b="1" dirty="0">
              <a:latin typeface="微软雅黑" panose="020B0503020204020204" pitchFamily="34" charset="-122"/>
              <a:ea typeface="微软雅黑" panose="020B0503020204020204" pitchFamily="34" charset="-122"/>
            </a:endParaRPr>
          </a:p>
        </p:txBody>
      </p:sp>
      <p:sp>
        <p:nvSpPr>
          <p:cNvPr id="10" name="平行四边形 9"/>
          <p:cNvSpPr/>
          <p:nvPr/>
        </p:nvSpPr>
        <p:spPr>
          <a:xfrm>
            <a:off x="304512" y="129448"/>
            <a:ext cx="1739441" cy="612000"/>
          </a:xfrm>
          <a:prstGeom prst="parallelogram">
            <a:avLst/>
          </a:prstGeom>
          <a:effectLst>
            <a:glow rad="63500">
              <a:schemeClr val="accent1">
                <a:satMod val="175000"/>
                <a:alpha val="40000"/>
              </a:schemeClr>
            </a:glow>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latin typeface="微软雅黑" panose="020B0503020204020204" pitchFamily="34" charset="-122"/>
                <a:ea typeface="微软雅黑" panose="020B0503020204020204" pitchFamily="34" charset="-122"/>
                <a:cs typeface="Times New Roman" panose="02020603050405020304" pitchFamily="18" charset="0"/>
              </a:rPr>
              <a:t>6.3.2</a:t>
            </a:r>
            <a:endParaRPr lang="zh-CN" altLang="en-US" sz="36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3" name="标题 2"/>
          <p:cNvSpPr>
            <a:spLocks noGrp="1"/>
          </p:cNvSpPr>
          <p:nvPr>
            <p:ph type="title"/>
          </p:nvPr>
        </p:nvSpPr>
        <p:spPr>
          <a:xfrm>
            <a:off x="2187686" y="97943"/>
            <a:ext cx="6291295" cy="732155"/>
          </a:xfrm>
        </p:spPr>
        <p:txBody>
          <a:bodyPr>
            <a:normAutofit/>
          </a:bodyPr>
          <a:lstStyle/>
          <a:p>
            <a:r>
              <a:rPr lang="zh-CN" altLang="en-US" dirty="0">
                <a:effectLst>
                  <a:outerShdw blurRad="38100" dist="38100" dir="2700000" algn="tl">
                    <a:srgbClr val="000000">
                      <a:alpha val="43137"/>
                    </a:srgbClr>
                  </a:outerShdw>
                </a:effectLst>
              </a:rPr>
              <a:t>建立原始状态图和状态表</a:t>
            </a:r>
          </a:p>
        </p:txBody>
      </p:sp>
      <p:sp>
        <p:nvSpPr>
          <p:cNvPr id="9" name="页脚占位符 3"/>
          <p:cNvSpPr>
            <a:spLocks noGrp="1"/>
          </p:cNvSpPr>
          <p:nvPr>
            <p:ph type="ftr" sz="quarter" idx="11"/>
          </p:nvPr>
        </p:nvSpPr>
        <p:spPr>
          <a:xfrm>
            <a:off x="9642764" y="0"/>
            <a:ext cx="2549236" cy="510988"/>
          </a:xfrm>
        </p:spPr>
        <p:txBody>
          <a:bodyPr/>
          <a:lstStyle/>
          <a:p>
            <a:r>
              <a:rPr lang="zh-CN" altLang="en-US"/>
              <a:t>第</a:t>
            </a:r>
            <a:r>
              <a:rPr lang="en-US" altLang="zh-CN"/>
              <a:t>6</a:t>
            </a:r>
            <a:r>
              <a:rPr lang="zh-CN" altLang="en-US"/>
              <a:t>章 同步时序逻辑电路</a:t>
            </a:r>
            <a:endParaRPr lang="zh-CN" altLang="en-US" dirty="0"/>
          </a:p>
        </p:txBody>
      </p:sp>
      <p:graphicFrame>
        <p:nvGraphicFramePr>
          <p:cNvPr id="17" name="对象 16"/>
          <p:cNvGraphicFramePr>
            <a:graphicFrameLocks noChangeAspect="1"/>
          </p:cNvGraphicFramePr>
          <p:nvPr>
            <p:extLst>
              <p:ext uri="{D42A27DB-BD31-4B8C-83A1-F6EECF244321}">
                <p14:modId xmlns:p14="http://schemas.microsoft.com/office/powerpoint/2010/main" val="3735735960"/>
              </p:ext>
            </p:extLst>
          </p:nvPr>
        </p:nvGraphicFramePr>
        <p:xfrm>
          <a:off x="1326485" y="4491858"/>
          <a:ext cx="1933575" cy="2065337"/>
        </p:xfrm>
        <a:graphic>
          <a:graphicData uri="http://schemas.openxmlformats.org/presentationml/2006/ole">
            <mc:AlternateContent xmlns:mc="http://schemas.openxmlformats.org/markup-compatibility/2006">
              <mc:Choice xmlns:v="urn:schemas-microsoft-com:vml" Requires="v">
                <p:oleObj spid="_x0000_s424033" name="Visio" r:id="rId4" imgW="790949" imgH="844830" progId="Visio.Drawing.11">
                  <p:embed/>
                </p:oleObj>
              </mc:Choice>
              <mc:Fallback>
                <p:oleObj name="Visio" r:id="rId4" imgW="790949" imgH="844830" progId="Visio.Drawing.11">
                  <p:embed/>
                  <p:pic>
                    <p:nvPicPr>
                      <p:cNvPr id="0" name="对象 1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26485" y="4491858"/>
                        <a:ext cx="1933575" cy="2065337"/>
                      </a:xfrm>
                      <a:prstGeom prst="rect">
                        <a:avLst/>
                      </a:prstGeom>
                      <a:solidFill>
                        <a:schemeClr val="accent5">
                          <a:lumMod val="40000"/>
                          <a:lumOff val="60000"/>
                        </a:schemeClr>
                      </a:solidFill>
                      <a:ln>
                        <a:noFill/>
                      </a:ln>
                      <a:extLst/>
                    </p:spPr>
                  </p:pic>
                </p:oleObj>
              </mc:Fallback>
            </mc:AlternateContent>
          </a:graphicData>
        </a:graphic>
      </p:graphicFrame>
      <p:graphicFrame>
        <p:nvGraphicFramePr>
          <p:cNvPr id="18" name="对象 17"/>
          <p:cNvGraphicFramePr>
            <a:graphicFrameLocks noChangeAspect="1"/>
          </p:cNvGraphicFramePr>
          <p:nvPr>
            <p:extLst>
              <p:ext uri="{D42A27DB-BD31-4B8C-83A1-F6EECF244321}">
                <p14:modId xmlns:p14="http://schemas.microsoft.com/office/powerpoint/2010/main" val="1685141303"/>
              </p:ext>
            </p:extLst>
          </p:nvPr>
        </p:nvGraphicFramePr>
        <p:xfrm>
          <a:off x="3417119" y="5341939"/>
          <a:ext cx="6983413" cy="1198562"/>
        </p:xfrm>
        <a:graphic>
          <a:graphicData uri="http://schemas.openxmlformats.org/presentationml/2006/ole">
            <mc:AlternateContent xmlns:mc="http://schemas.openxmlformats.org/markup-compatibility/2006">
              <mc:Choice xmlns:v="urn:schemas-microsoft-com:vml" Requires="v">
                <p:oleObj spid="_x0000_s424034" name="Visio" r:id="rId6" imgW="3111661" imgH="538920" progId="Visio.Drawing.11">
                  <p:embed/>
                </p:oleObj>
              </mc:Choice>
              <mc:Fallback>
                <p:oleObj name="Visio" r:id="rId6" imgW="3111661" imgH="538920" progId="Visio.Drawing.11">
                  <p:embed/>
                  <p:pic>
                    <p:nvPicPr>
                      <p:cNvPr id="0" name="对象 2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17119" y="5341939"/>
                        <a:ext cx="6983413" cy="1198562"/>
                      </a:xfrm>
                      <a:prstGeom prst="rect">
                        <a:avLst/>
                      </a:prstGeom>
                      <a:solidFill>
                        <a:schemeClr val="accent4">
                          <a:lumMod val="40000"/>
                          <a:lumOff val="60000"/>
                        </a:schemeClr>
                      </a:solidFill>
                      <a:ln>
                        <a:noFill/>
                      </a:ln>
                      <a:extLst/>
                    </p:spPr>
                  </p:pic>
                </p:oleObj>
              </mc:Fallback>
            </mc:AlternateContent>
          </a:graphicData>
        </a:graphic>
      </p:graphicFrame>
    </p:spTree>
    <p:extLst>
      <p:ext uri="{BB962C8B-B14F-4D97-AF65-F5344CB8AC3E}">
        <p14:creationId xmlns:p14="http://schemas.microsoft.com/office/powerpoint/2010/main" val="107923777"/>
      </p:ext>
    </p:extLst>
  </p:cSld>
  <p:clrMapOvr>
    <a:masterClrMapping/>
  </p:clrMapOvr>
  <mc:AlternateContent xmlns:mc="http://schemas.openxmlformats.org/markup-compatibility/2006" xmlns:p14="http://schemas.microsoft.com/office/powerpoint/2010/main">
    <mc:Choice Requires="p14">
      <p:transition spd="slow" p14:dur="1250">
        <p:randomBar dir="vert"/>
      </p:transition>
    </mc:Choice>
    <mc:Fallback xmlns="">
      <p:transition spd="slow">
        <p:randomBar dir="vert"/>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B6D9C768-8413-45FA-BDC7-53DA68035736}" type="slidenum">
              <a:rPr lang="zh-CN" altLang="en-US" smtClean="0"/>
              <a:t>21</a:t>
            </a:fld>
            <a:endParaRPr lang="zh-CN" altLang="en-US"/>
          </a:p>
        </p:txBody>
      </p:sp>
      <mc:AlternateContent xmlns:mc="http://schemas.openxmlformats.org/markup-compatibility/2006" xmlns:a14="http://schemas.microsoft.com/office/drawing/2010/main">
        <mc:Choice Requires="a14">
          <p:sp>
            <p:nvSpPr>
              <p:cNvPr id="6" name="文本框 5"/>
              <p:cNvSpPr txBox="1"/>
              <p:nvPr/>
            </p:nvSpPr>
            <p:spPr>
              <a:xfrm>
                <a:off x="523875" y="962444"/>
                <a:ext cx="11201400" cy="2308324"/>
              </a:xfrm>
              <a:prstGeom prst="rect">
                <a:avLst/>
              </a:prstGeom>
              <a:noFill/>
            </p:spPr>
            <p:txBody>
              <a:bodyPr wrap="square" rtlCol="0">
                <a:spAutoFit/>
              </a:bodyPr>
              <a:lstStyle/>
              <a:p>
                <a:pPr marL="342900" indent="-342900" defTabSz="468000">
                  <a:lnSpc>
                    <a:spcPct val="150000"/>
                  </a:lnSpc>
                  <a:buClr>
                    <a:srgbClr val="3859CD"/>
                  </a:buClr>
                  <a:buFont typeface="Wingdings" panose="05000000000000000000" pitchFamily="2" charset="2"/>
                  <a:buChar char="n"/>
                </a:pPr>
                <a:r>
                  <a:rPr lang="zh-CN" altLang="en-US" sz="2400" b="1" dirty="0">
                    <a:solidFill>
                      <a:srgbClr val="0000CC"/>
                    </a:solidFill>
                    <a:latin typeface="微软雅黑" panose="020B0503020204020204" pitchFamily="34" charset="-122"/>
                    <a:ea typeface="微软雅黑" panose="020B0503020204020204" pitchFamily="34" charset="-122"/>
                  </a:rPr>
                  <a:t>状态：</a:t>
                </a:r>
                <a:r>
                  <a:rPr lang="zh-CN" altLang="en-US" sz="2400" b="1" dirty="0">
                    <a:latin typeface="微软雅黑" panose="020B0503020204020204" pitchFamily="34" charset="-122"/>
                    <a:ea typeface="微软雅黑" panose="020B0503020204020204" pitchFamily="34" charset="-122"/>
                  </a:rPr>
                  <a:t>每当</a:t>
                </a:r>
                <a:r>
                  <a:rPr lang="zh-CN" altLang="en-US" sz="2400" b="1" dirty="0">
                    <a:solidFill>
                      <a:srgbClr val="FF0000"/>
                    </a:solidFill>
                    <a:latin typeface="微软雅黑" panose="020B0503020204020204" pitchFamily="34" charset="-122"/>
                    <a:ea typeface="微软雅黑" panose="020B0503020204020204" pitchFamily="34" charset="-122"/>
                  </a:rPr>
                  <a:t>输入一位代码，就记录状态</a:t>
                </a:r>
                <a:r>
                  <a:rPr lang="zh-CN" altLang="en-US" sz="2400" b="1" dirty="0">
                    <a:latin typeface="微软雅黑" panose="020B0503020204020204" pitchFamily="34" charset="-122"/>
                    <a:ea typeface="微软雅黑" panose="020B0503020204020204" pitchFamily="34" charset="-122"/>
                  </a:rPr>
                  <a:t>，并决定下一位格雷码（</a:t>
                </a:r>
                <a14:m>
                  <m:oMath xmlns:m="http://schemas.openxmlformats.org/officeDocument/2006/math">
                    <m:r>
                      <a:rPr lang="en-US" altLang="zh-CN" sz="2400" b="1" i="1" smtClean="0">
                        <a:solidFill>
                          <a:srgbClr val="FF0000"/>
                        </a:solidFill>
                        <a:latin typeface="Cambria Math"/>
                        <a:ea typeface="微软雅黑" panose="020B0503020204020204" pitchFamily="34" charset="-122"/>
                      </a:rPr>
                      <m:t>𝑿</m:t>
                    </m:r>
                  </m:oMath>
                </a14:m>
                <a:r>
                  <a:rPr lang="en-US" altLang="zh-CN" sz="2400" b="1" dirty="0">
                    <a:solidFill>
                      <a:srgbClr val="FF0000"/>
                    </a:solidFill>
                    <a:latin typeface="微软雅黑" panose="020B0503020204020204" pitchFamily="34" charset="-122"/>
                    <a:ea typeface="微软雅黑" panose="020B0503020204020204" pitchFamily="34" charset="-122"/>
                  </a:rPr>
                  <a:t>/</a:t>
                </a:r>
                <a14:m>
                  <m:oMath xmlns:m="http://schemas.openxmlformats.org/officeDocument/2006/math">
                    <m:acc>
                      <m:accPr>
                        <m:chr m:val="̅"/>
                        <m:ctrlPr>
                          <a:rPr lang="zh-CN" altLang="zh-CN" sz="2400" b="1"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sz="2400" b="1" i="1">
                            <a:solidFill>
                              <a:srgbClr val="FF0000"/>
                            </a:solidFill>
                            <a:latin typeface="Cambria Math" panose="02040503050406030204" pitchFamily="18" charset="0"/>
                            <a:ea typeface="宋体" panose="02010600030101010101" pitchFamily="2" charset="-122"/>
                            <a:cs typeface="Times New Roman" panose="02020603050405020304" pitchFamily="18" charset="0"/>
                          </a:rPr>
                          <m:t>𝑿</m:t>
                        </m:r>
                      </m:e>
                    </m:acc>
                  </m:oMath>
                </a14:m>
                <a:r>
                  <a:rPr lang="zh-CN" altLang="en-US" sz="2400" b="1" dirty="0">
                    <a:latin typeface="微软雅黑" panose="020B0503020204020204" pitchFamily="34" charset="-122"/>
                    <a:ea typeface="微软雅黑" panose="020B0503020204020204" pitchFamily="34" charset="-122"/>
                  </a:rPr>
                  <a:t>）。</a:t>
                </a:r>
                <a:endParaRPr lang="en-US" altLang="zh-CN" sz="2400" b="1" dirty="0">
                  <a:latin typeface="微软雅黑" panose="020B0503020204020204" pitchFamily="34" charset="-122"/>
                  <a:ea typeface="微软雅黑" panose="020B0503020204020204" pitchFamily="34" charset="-122"/>
                </a:endParaRPr>
              </a:p>
              <a:p>
                <a:pPr marL="800100" lvl="1" indent="-342900" defTabSz="468000">
                  <a:lnSpc>
                    <a:spcPct val="150000"/>
                  </a:lnSpc>
                  <a:buClr>
                    <a:srgbClr val="3859CD"/>
                  </a:buClr>
                  <a:buFont typeface="Wingdings" panose="05000000000000000000" pitchFamily="2" charset="2"/>
                  <a:buChar char="n"/>
                </a:pPr>
                <a:r>
                  <a:rPr lang="zh-CN" altLang="en-US" sz="2400" b="1" dirty="0">
                    <a:solidFill>
                      <a:srgbClr val="00B050"/>
                    </a:solidFill>
                    <a:latin typeface="微软雅黑" panose="020B0503020204020204" pitchFamily="34" charset="-122"/>
                    <a:ea typeface="微软雅黑" panose="020B0503020204020204" pitchFamily="34" charset="-122"/>
                  </a:rPr>
                  <a:t>电路初始状态</a:t>
                </a: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S</a:t>
                </a:r>
                <a:r>
                  <a:rPr lang="en-US" altLang="zh-CN" sz="2400" b="1" baseline="-25000" dirty="0">
                    <a:latin typeface="微软雅黑" panose="020B0503020204020204" pitchFamily="34" charset="-122"/>
                    <a:ea typeface="微软雅黑" panose="020B0503020204020204" pitchFamily="34" charset="-122"/>
                  </a:rPr>
                  <a:t>0</a:t>
                </a:r>
                <a:r>
                  <a:rPr lang="zh-CN" altLang="en-US" sz="2400" b="1" dirty="0">
                    <a:latin typeface="微软雅黑" panose="020B0503020204020204" pitchFamily="34" charset="-122"/>
                    <a:ea typeface="微软雅黑" panose="020B0503020204020204" pitchFamily="34" charset="-122"/>
                  </a:rPr>
                  <a:t>（空状态）</a:t>
                </a:r>
                <a:endParaRPr lang="en-US" altLang="zh-CN" sz="2400" b="1" dirty="0">
                  <a:latin typeface="微软雅黑" panose="020B0503020204020204" pitchFamily="34" charset="-122"/>
                  <a:ea typeface="微软雅黑" panose="020B0503020204020204" pitchFamily="34" charset="-122"/>
                </a:endParaRPr>
              </a:p>
              <a:p>
                <a:pPr marL="800100" lvl="1" indent="-342900" defTabSz="468000">
                  <a:lnSpc>
                    <a:spcPct val="150000"/>
                  </a:lnSpc>
                  <a:buClr>
                    <a:srgbClr val="3859CD"/>
                  </a:buClr>
                  <a:buFont typeface="Wingdings" panose="05000000000000000000" pitchFamily="2" charset="2"/>
                  <a:buChar char="n"/>
                </a:pPr>
                <a:r>
                  <a:rPr lang="en-US" altLang="zh-CN" sz="2400" b="1" dirty="0">
                    <a:solidFill>
                      <a:srgbClr val="00B050"/>
                    </a:solidFill>
                    <a:latin typeface="微软雅黑" panose="020B0503020204020204" pitchFamily="34" charset="-122"/>
                    <a:ea typeface="微软雅黑" panose="020B0503020204020204" pitchFamily="34" charset="-122"/>
                  </a:rPr>
                  <a:t>X</a:t>
                </a:r>
                <a:r>
                  <a:rPr lang="zh-CN" altLang="en-US" sz="2400" b="1" dirty="0">
                    <a:solidFill>
                      <a:srgbClr val="00B050"/>
                    </a:solidFill>
                    <a:latin typeface="微软雅黑" panose="020B0503020204020204" pitchFamily="34" charset="-122"/>
                    <a:ea typeface="微软雅黑" panose="020B0503020204020204" pitchFamily="34" charset="-122"/>
                  </a:rPr>
                  <a:t>接收到的第</a:t>
                </a:r>
                <a:r>
                  <a:rPr lang="en-US" altLang="zh-CN" sz="2400" b="1" dirty="0">
                    <a:solidFill>
                      <a:srgbClr val="00B050"/>
                    </a:solidFill>
                    <a:latin typeface="微软雅黑" panose="020B0503020204020204" pitchFamily="34" charset="-122"/>
                    <a:ea typeface="微软雅黑" panose="020B0503020204020204" pitchFamily="34" charset="-122"/>
                  </a:rPr>
                  <a:t>1</a:t>
                </a:r>
                <a:r>
                  <a:rPr lang="zh-CN" altLang="en-US" sz="2400" b="1" dirty="0">
                    <a:solidFill>
                      <a:srgbClr val="00B050"/>
                    </a:solidFill>
                    <a:latin typeface="微软雅黑" panose="020B0503020204020204" pitchFamily="34" charset="-122"/>
                    <a:ea typeface="微软雅黑" panose="020B0503020204020204" pitchFamily="34" charset="-122"/>
                  </a:rPr>
                  <a:t>位代码</a:t>
                </a: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=0</a:t>
                </a:r>
                <a:r>
                  <a:rPr lang="zh-CN" altLang="en-US" sz="2400" b="1" dirty="0">
                    <a:latin typeface="微软雅黑" panose="020B0503020204020204" pitchFamily="34" charset="-122"/>
                    <a:ea typeface="微软雅黑" panose="020B0503020204020204" pitchFamily="34" charset="-122"/>
                  </a:rPr>
                  <a:t>用状态</a:t>
                </a:r>
                <a:r>
                  <a:rPr lang="en-US" altLang="zh-CN" sz="2400" b="1" dirty="0">
                    <a:latin typeface="微软雅黑" panose="020B0503020204020204" pitchFamily="34" charset="-122"/>
                    <a:ea typeface="微软雅黑" panose="020B0503020204020204" pitchFamily="34" charset="-122"/>
                  </a:rPr>
                  <a:t>S</a:t>
                </a:r>
                <a:r>
                  <a:rPr lang="en-US" altLang="zh-CN" sz="2400" b="1" baseline="-25000" dirty="0">
                    <a:latin typeface="微软雅黑" panose="020B0503020204020204" pitchFamily="34" charset="-122"/>
                    <a:ea typeface="微软雅黑" panose="020B0503020204020204" pitchFamily="34" charset="-122"/>
                  </a:rPr>
                  <a:t>1</a:t>
                </a:r>
                <a:r>
                  <a:rPr lang="zh-CN" altLang="en-US" sz="2400" b="1" dirty="0">
                    <a:latin typeface="微软雅黑" panose="020B0503020204020204" pitchFamily="34" charset="-122"/>
                    <a:ea typeface="微软雅黑" panose="020B0503020204020204" pitchFamily="34" charset="-122"/>
                  </a:rPr>
                  <a:t>记忆；</a:t>
                </a:r>
                <a:r>
                  <a:rPr lang="en-US" altLang="zh-CN" sz="2400" b="1" dirty="0">
                    <a:latin typeface="微软雅黑" panose="020B0503020204020204" pitchFamily="34" charset="-122"/>
                    <a:ea typeface="微软雅黑" panose="020B0503020204020204" pitchFamily="34" charset="-122"/>
                  </a:rPr>
                  <a:t>=1</a:t>
                </a:r>
                <a:r>
                  <a:rPr lang="zh-CN" altLang="en-US" sz="2400" b="1" dirty="0">
                    <a:latin typeface="微软雅黑" panose="020B0503020204020204" pitchFamily="34" charset="-122"/>
                    <a:ea typeface="微软雅黑" panose="020B0503020204020204" pitchFamily="34" charset="-122"/>
                  </a:rPr>
                  <a:t>用状态</a:t>
                </a:r>
                <a:r>
                  <a:rPr lang="en-US" altLang="zh-CN" sz="2400" b="1" dirty="0">
                    <a:latin typeface="微软雅黑" panose="020B0503020204020204" pitchFamily="34" charset="-122"/>
                    <a:ea typeface="微软雅黑" panose="020B0503020204020204" pitchFamily="34" charset="-122"/>
                  </a:rPr>
                  <a:t>S</a:t>
                </a:r>
                <a:r>
                  <a:rPr lang="en-US" altLang="zh-CN" sz="2400" b="1" baseline="-25000" dirty="0">
                    <a:latin typeface="微软雅黑" panose="020B0503020204020204" pitchFamily="34" charset="-122"/>
                    <a:ea typeface="微软雅黑" panose="020B0503020204020204" pitchFamily="34" charset="-122"/>
                  </a:rPr>
                  <a:t>2</a:t>
                </a:r>
                <a:r>
                  <a:rPr lang="zh-CN" altLang="en-US" sz="2400" b="1" dirty="0">
                    <a:latin typeface="微软雅黑" panose="020B0503020204020204" pitchFamily="34" charset="-122"/>
                    <a:ea typeface="微软雅黑" panose="020B0503020204020204" pitchFamily="34" charset="-122"/>
                  </a:rPr>
                  <a:t>记忆</a:t>
                </a:r>
                <a:endParaRPr lang="en-US" altLang="zh-CN" sz="2400" b="1" dirty="0">
                  <a:latin typeface="微软雅黑" panose="020B0503020204020204" pitchFamily="34" charset="-122"/>
                  <a:ea typeface="微软雅黑" panose="020B0503020204020204" pitchFamily="34" charset="-122"/>
                </a:endParaRPr>
              </a:p>
              <a:p>
                <a:pPr marL="800100" lvl="1" indent="-342900" defTabSz="468000">
                  <a:lnSpc>
                    <a:spcPct val="150000"/>
                  </a:lnSpc>
                  <a:buClr>
                    <a:srgbClr val="3859CD"/>
                  </a:buClr>
                  <a:buFont typeface="Wingdings" panose="05000000000000000000" pitchFamily="2" charset="2"/>
                  <a:buChar char="n"/>
                </a:pPr>
                <a:r>
                  <a:rPr lang="zh-CN" altLang="en-US" sz="2400" b="1" dirty="0">
                    <a:latin typeface="微软雅黑" panose="020B0503020204020204" pitchFamily="34" charset="-122"/>
                    <a:ea typeface="微软雅黑" panose="020B0503020204020204" pitchFamily="34" charset="-122"/>
                  </a:rPr>
                  <a:t>依次类推</a:t>
                </a:r>
                <a:endParaRPr lang="en-US" altLang="zh-CN" sz="2400" b="1" dirty="0">
                  <a:latin typeface="微软雅黑" panose="020B0503020204020204" pitchFamily="34" charset="-122"/>
                  <a:ea typeface="微软雅黑" panose="020B0503020204020204" pitchFamily="34" charset="-122"/>
                </a:endParaRPr>
              </a:p>
            </p:txBody>
          </p:sp>
        </mc:Choice>
        <mc:Fallback xmlns="">
          <p:sp>
            <p:nvSpPr>
              <p:cNvPr id="6" name="文本框 5"/>
              <p:cNvSpPr txBox="1">
                <a:spLocks noRot="1" noChangeAspect="1" noMove="1" noResize="1" noEditPoints="1" noAdjustHandles="1" noChangeArrowheads="1" noChangeShapeType="1" noTextEdit="1"/>
              </p:cNvSpPr>
              <p:nvPr/>
            </p:nvSpPr>
            <p:spPr>
              <a:xfrm>
                <a:off x="523875" y="962444"/>
                <a:ext cx="11201400" cy="2308324"/>
              </a:xfrm>
              <a:prstGeom prst="rect">
                <a:avLst/>
              </a:prstGeom>
              <a:blipFill rotWithShape="1">
                <a:blip r:embed="rId4"/>
                <a:stretch>
                  <a:fillRect l="-762" b="-2375"/>
                </a:stretch>
              </a:blipFill>
            </p:spPr>
            <p:txBody>
              <a:bodyPr/>
              <a:lstStyle/>
              <a:p>
                <a:r>
                  <a:rPr lang="zh-CN" altLang="en-US">
                    <a:noFill/>
                  </a:rPr>
                  <a:t> </a:t>
                </a:r>
              </a:p>
            </p:txBody>
          </p:sp>
        </mc:Fallback>
      </mc:AlternateContent>
      <p:sp>
        <p:nvSpPr>
          <p:cNvPr id="10" name="平行四边形 9"/>
          <p:cNvSpPr/>
          <p:nvPr/>
        </p:nvSpPr>
        <p:spPr>
          <a:xfrm>
            <a:off x="304512" y="129448"/>
            <a:ext cx="1739441" cy="612000"/>
          </a:xfrm>
          <a:prstGeom prst="parallelogram">
            <a:avLst/>
          </a:prstGeom>
          <a:effectLst>
            <a:glow rad="63500">
              <a:schemeClr val="accent1">
                <a:satMod val="175000"/>
                <a:alpha val="40000"/>
              </a:schemeClr>
            </a:glow>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latin typeface="微软雅黑" panose="020B0503020204020204" pitchFamily="34" charset="-122"/>
                <a:ea typeface="微软雅黑" panose="020B0503020204020204" pitchFamily="34" charset="-122"/>
                <a:cs typeface="Times New Roman" panose="02020603050405020304" pitchFamily="18" charset="0"/>
              </a:rPr>
              <a:t>6.3.2</a:t>
            </a:r>
            <a:endParaRPr lang="zh-CN" altLang="en-US" sz="36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3" name="标题 2"/>
          <p:cNvSpPr>
            <a:spLocks noGrp="1"/>
          </p:cNvSpPr>
          <p:nvPr>
            <p:ph type="title"/>
          </p:nvPr>
        </p:nvSpPr>
        <p:spPr>
          <a:xfrm>
            <a:off x="2187686" y="97943"/>
            <a:ext cx="6291295" cy="732155"/>
          </a:xfrm>
        </p:spPr>
        <p:txBody>
          <a:bodyPr>
            <a:normAutofit/>
          </a:bodyPr>
          <a:lstStyle/>
          <a:p>
            <a:r>
              <a:rPr lang="zh-CN" altLang="en-US" dirty="0">
                <a:effectLst>
                  <a:outerShdw blurRad="38100" dist="38100" dir="2700000" algn="tl">
                    <a:srgbClr val="000000">
                      <a:alpha val="43137"/>
                    </a:srgbClr>
                  </a:outerShdw>
                </a:effectLst>
              </a:rPr>
              <a:t>建立原始状态图和状态表</a:t>
            </a:r>
          </a:p>
        </p:txBody>
      </p:sp>
      <p:sp>
        <p:nvSpPr>
          <p:cNvPr id="9" name="页脚占位符 3"/>
          <p:cNvSpPr>
            <a:spLocks noGrp="1"/>
          </p:cNvSpPr>
          <p:nvPr>
            <p:ph type="ftr" sz="quarter" idx="11"/>
          </p:nvPr>
        </p:nvSpPr>
        <p:spPr>
          <a:xfrm>
            <a:off x="9642764" y="0"/>
            <a:ext cx="2549236" cy="510988"/>
          </a:xfrm>
        </p:spPr>
        <p:txBody>
          <a:bodyPr/>
          <a:lstStyle/>
          <a:p>
            <a:r>
              <a:rPr lang="zh-CN" altLang="en-US"/>
              <a:t>第</a:t>
            </a:r>
            <a:r>
              <a:rPr lang="en-US" altLang="zh-CN"/>
              <a:t>6</a:t>
            </a:r>
            <a:r>
              <a:rPr lang="zh-CN" altLang="en-US"/>
              <a:t>章 同步时序逻辑电路</a:t>
            </a:r>
            <a:endParaRPr lang="zh-CN" altLang="en-US" dirty="0"/>
          </a:p>
        </p:txBody>
      </p:sp>
      <p:graphicFrame>
        <p:nvGraphicFramePr>
          <p:cNvPr id="18" name="对象 17"/>
          <p:cNvGraphicFramePr>
            <a:graphicFrameLocks noChangeAspect="1"/>
          </p:cNvGraphicFramePr>
          <p:nvPr>
            <p:extLst>
              <p:ext uri="{D42A27DB-BD31-4B8C-83A1-F6EECF244321}">
                <p14:modId xmlns:p14="http://schemas.microsoft.com/office/powerpoint/2010/main" val="1721484276"/>
              </p:ext>
            </p:extLst>
          </p:nvPr>
        </p:nvGraphicFramePr>
        <p:xfrm>
          <a:off x="5920941" y="3253534"/>
          <a:ext cx="6242484" cy="3490166"/>
        </p:xfrm>
        <a:graphic>
          <a:graphicData uri="http://schemas.openxmlformats.org/presentationml/2006/ole">
            <mc:AlternateContent xmlns:mc="http://schemas.openxmlformats.org/markup-compatibility/2006">
              <mc:Choice xmlns:v="urn:schemas-microsoft-com:vml" Requires="v">
                <p:oleObj spid="_x0000_s425039" name="Visio" r:id="rId5" imgW="4918581" imgH="2751570" progId="Visio.Drawing.11">
                  <p:embed/>
                </p:oleObj>
              </mc:Choice>
              <mc:Fallback>
                <p:oleObj name="Visio" r:id="rId5" imgW="4918581" imgH="2751570" progId="Visio.Drawing.11">
                  <p:embed/>
                  <p:pic>
                    <p:nvPicPr>
                      <p:cNvPr id="0" name=""/>
                      <p:cNvPicPr>
                        <a:picLocks noChangeAspect="1" noChangeArrowheads="1"/>
                      </p:cNvPicPr>
                      <p:nvPr/>
                    </p:nvPicPr>
                    <p:blipFill>
                      <a:blip r:embed="rId6"/>
                      <a:srcRect/>
                      <a:stretch>
                        <a:fillRect/>
                      </a:stretch>
                    </p:blipFill>
                    <p:spPr bwMode="auto">
                      <a:xfrm>
                        <a:off x="5920941" y="3253534"/>
                        <a:ext cx="6242484" cy="3490166"/>
                      </a:xfrm>
                      <a:prstGeom prst="rect">
                        <a:avLst/>
                      </a:prstGeom>
                      <a:noFill/>
                    </p:spPr>
                  </p:pic>
                </p:oleObj>
              </mc:Fallback>
            </mc:AlternateContent>
          </a:graphicData>
        </a:graphic>
      </p:graphicFrame>
      <p:sp>
        <p:nvSpPr>
          <p:cNvPr id="19" name="矩形 18"/>
          <p:cNvSpPr/>
          <p:nvPr/>
        </p:nvSpPr>
        <p:spPr>
          <a:xfrm>
            <a:off x="304512" y="4364444"/>
            <a:ext cx="5672570" cy="2308324"/>
          </a:xfrm>
          <a:prstGeom prst="rect">
            <a:avLst/>
          </a:prstGeom>
        </p:spPr>
        <p:txBody>
          <a:bodyPr wrap="square">
            <a:spAutoFit/>
          </a:bodyPr>
          <a:lstStyle/>
          <a:p>
            <a:pPr marL="342900" lvl="0" indent="-342900" defTabSz="468000">
              <a:lnSpc>
                <a:spcPct val="150000"/>
              </a:lnSpc>
              <a:buClr>
                <a:srgbClr val="3859CD"/>
              </a:buClr>
              <a:buFont typeface="Wingdings" panose="05000000000000000000" pitchFamily="2" charset="2"/>
              <a:buChar char="n"/>
            </a:pPr>
            <a:r>
              <a:rPr lang="zh-CN" altLang="en-US" sz="2400" b="1" dirty="0">
                <a:solidFill>
                  <a:prstClr val="black"/>
                </a:solidFill>
                <a:latin typeface="微软雅黑" panose="020B0503020204020204" pitchFamily="34" charset="-122"/>
                <a:ea typeface="微软雅黑" panose="020B0503020204020204" pitchFamily="34" charset="-122"/>
              </a:rPr>
              <a:t>串行输入的第</a:t>
            </a:r>
            <a:r>
              <a:rPr lang="en-US" altLang="zh-CN" sz="2400" b="1" dirty="0">
                <a:solidFill>
                  <a:prstClr val="black"/>
                </a:solidFill>
                <a:latin typeface="微软雅黑" panose="020B0503020204020204" pitchFamily="34" charset="-122"/>
                <a:ea typeface="微软雅黑" panose="020B0503020204020204" pitchFamily="34" charset="-122"/>
              </a:rPr>
              <a:t>1</a:t>
            </a:r>
            <a:r>
              <a:rPr lang="zh-CN" altLang="en-US" sz="2400" b="1" dirty="0">
                <a:solidFill>
                  <a:prstClr val="black"/>
                </a:solidFill>
                <a:latin typeface="微软雅黑" panose="020B0503020204020204" pitchFamily="34" charset="-122"/>
                <a:ea typeface="微软雅黑" panose="020B0503020204020204" pitchFamily="34" charset="-122"/>
              </a:rPr>
              <a:t>位</a:t>
            </a:r>
            <a:r>
              <a:rPr lang="en-US" altLang="zh-CN" sz="2400" b="1" dirty="0">
                <a:solidFill>
                  <a:prstClr val="black"/>
                </a:solidFill>
                <a:latin typeface="微软雅黑" panose="020B0503020204020204" pitchFamily="34" charset="-122"/>
                <a:ea typeface="微软雅黑" panose="020B0503020204020204" pitchFamily="34" charset="-122"/>
              </a:rPr>
              <a:t>=</a:t>
            </a:r>
            <a:r>
              <a:rPr lang="zh-CN" altLang="en-US" sz="2400" b="1" dirty="0">
                <a:solidFill>
                  <a:prstClr val="black"/>
                </a:solidFill>
                <a:latin typeface="微软雅黑" panose="020B0503020204020204" pitchFamily="34" charset="-122"/>
                <a:ea typeface="微软雅黑" panose="020B0503020204020204" pitchFamily="34" charset="-122"/>
              </a:rPr>
              <a:t>格雷码的第</a:t>
            </a:r>
            <a:r>
              <a:rPr lang="en-US" altLang="zh-CN" sz="2400" b="1" dirty="0">
                <a:solidFill>
                  <a:prstClr val="black"/>
                </a:solidFill>
                <a:latin typeface="微软雅黑" panose="020B0503020204020204" pitchFamily="34" charset="-122"/>
                <a:ea typeface="微软雅黑" panose="020B0503020204020204" pitchFamily="34" charset="-122"/>
              </a:rPr>
              <a:t>1</a:t>
            </a:r>
            <a:r>
              <a:rPr lang="zh-CN" altLang="en-US" sz="2400" b="1" dirty="0">
                <a:solidFill>
                  <a:prstClr val="black"/>
                </a:solidFill>
                <a:latin typeface="微软雅黑" panose="020B0503020204020204" pitchFamily="34" charset="-122"/>
                <a:ea typeface="微软雅黑" panose="020B0503020204020204" pitchFamily="34" charset="-122"/>
              </a:rPr>
              <a:t>位</a:t>
            </a:r>
            <a:endParaRPr lang="en-US" altLang="zh-CN" sz="2400" b="1" dirty="0">
              <a:solidFill>
                <a:prstClr val="black"/>
              </a:solidFill>
              <a:latin typeface="微软雅黑" panose="020B0503020204020204" pitchFamily="34" charset="-122"/>
              <a:ea typeface="微软雅黑" panose="020B0503020204020204" pitchFamily="34" charset="-122"/>
            </a:endParaRPr>
          </a:p>
          <a:p>
            <a:pPr marL="342900" lvl="0" indent="-342900" defTabSz="468000">
              <a:lnSpc>
                <a:spcPct val="150000"/>
              </a:lnSpc>
              <a:buClr>
                <a:srgbClr val="3859CD"/>
              </a:buClr>
              <a:buFont typeface="Wingdings" panose="05000000000000000000" pitchFamily="2" charset="2"/>
              <a:buChar char="n"/>
            </a:pPr>
            <a:r>
              <a:rPr lang="zh-CN" altLang="en-US" sz="2400" b="1" dirty="0">
                <a:solidFill>
                  <a:prstClr val="black"/>
                </a:solidFill>
                <a:latin typeface="微软雅黑" panose="020B0503020204020204" pitchFamily="34" charset="-122"/>
                <a:ea typeface="微软雅黑" panose="020B0503020204020204" pitchFamily="34" charset="-122"/>
              </a:rPr>
              <a:t>第</a:t>
            </a:r>
            <a:r>
              <a:rPr lang="en-US" altLang="zh-CN" sz="2400" b="1" dirty="0">
                <a:solidFill>
                  <a:prstClr val="black"/>
                </a:solidFill>
                <a:latin typeface="微软雅黑" panose="020B0503020204020204" pitchFamily="34" charset="-122"/>
                <a:ea typeface="微软雅黑" panose="020B0503020204020204" pitchFamily="34" charset="-122"/>
              </a:rPr>
              <a:t>1</a:t>
            </a:r>
            <a:r>
              <a:rPr lang="zh-CN" altLang="en-US" sz="2400" b="1" dirty="0">
                <a:solidFill>
                  <a:prstClr val="black"/>
                </a:solidFill>
                <a:latin typeface="微软雅黑" panose="020B0503020204020204" pitchFamily="34" charset="-122"/>
                <a:ea typeface="微软雅黑" panose="020B0503020204020204" pitchFamily="34" charset="-122"/>
              </a:rPr>
              <a:t>位输入为</a:t>
            </a:r>
            <a:r>
              <a:rPr lang="en-US" altLang="zh-CN" sz="2400" b="1" dirty="0">
                <a:solidFill>
                  <a:prstClr val="black"/>
                </a:solidFill>
                <a:latin typeface="微软雅黑" panose="020B0503020204020204" pitchFamily="34" charset="-122"/>
                <a:ea typeface="微软雅黑" panose="020B0503020204020204" pitchFamily="34" charset="-122"/>
              </a:rPr>
              <a:t>0</a:t>
            </a:r>
            <a:r>
              <a:rPr lang="zh-CN" altLang="en-US" sz="2400" b="1" dirty="0">
                <a:solidFill>
                  <a:prstClr val="black"/>
                </a:solidFill>
                <a:latin typeface="微软雅黑" panose="020B0503020204020204" pitchFamily="34" charset="-122"/>
                <a:ea typeface="微软雅黑" panose="020B0503020204020204" pitchFamily="34" charset="-122"/>
              </a:rPr>
              <a:t>，则转移到</a:t>
            </a:r>
            <a:r>
              <a:rPr lang="en-US" altLang="zh-CN" sz="2400" b="1" dirty="0">
                <a:solidFill>
                  <a:prstClr val="black"/>
                </a:solidFill>
                <a:latin typeface="微软雅黑" panose="020B0503020204020204" pitchFamily="34" charset="-122"/>
                <a:ea typeface="微软雅黑" panose="020B0503020204020204" pitchFamily="34" charset="-122"/>
              </a:rPr>
              <a:t>S</a:t>
            </a:r>
            <a:r>
              <a:rPr lang="en-US" altLang="zh-CN" sz="2400" b="1" baseline="-25000" dirty="0">
                <a:solidFill>
                  <a:prstClr val="black"/>
                </a:solidFill>
                <a:latin typeface="微软雅黑" panose="020B0503020204020204" pitchFamily="34" charset="-122"/>
                <a:ea typeface="微软雅黑" panose="020B0503020204020204" pitchFamily="34" charset="-122"/>
              </a:rPr>
              <a:t>1</a:t>
            </a:r>
            <a:r>
              <a:rPr lang="zh-CN" altLang="en-US" sz="2400" b="1" dirty="0">
                <a:solidFill>
                  <a:prstClr val="black"/>
                </a:solidFill>
                <a:latin typeface="微软雅黑" panose="020B0503020204020204" pitchFamily="34" charset="-122"/>
                <a:ea typeface="微软雅黑" panose="020B0503020204020204" pitchFamily="34" charset="-122"/>
              </a:rPr>
              <a:t>，输出为</a:t>
            </a:r>
            <a:r>
              <a:rPr lang="en-US" altLang="zh-CN" sz="2400" b="1" dirty="0">
                <a:solidFill>
                  <a:prstClr val="black"/>
                </a:solidFill>
                <a:latin typeface="微软雅黑" panose="020B0503020204020204" pitchFamily="34" charset="-122"/>
                <a:ea typeface="微软雅黑" panose="020B0503020204020204" pitchFamily="34" charset="-122"/>
              </a:rPr>
              <a:t>0</a:t>
            </a:r>
          </a:p>
          <a:p>
            <a:pPr marL="342900" lvl="0" indent="-342900" defTabSz="468000">
              <a:lnSpc>
                <a:spcPct val="150000"/>
              </a:lnSpc>
              <a:buClr>
                <a:srgbClr val="3859CD"/>
              </a:buClr>
              <a:buFont typeface="Wingdings" panose="05000000000000000000" pitchFamily="2" charset="2"/>
              <a:buChar char="n"/>
            </a:pPr>
            <a:r>
              <a:rPr lang="zh-CN" altLang="en-US" sz="2400" b="1" dirty="0">
                <a:solidFill>
                  <a:prstClr val="black"/>
                </a:solidFill>
                <a:latin typeface="微软雅黑" panose="020B0503020204020204" pitchFamily="34" charset="-122"/>
                <a:ea typeface="微软雅黑" panose="020B0503020204020204" pitchFamily="34" charset="-122"/>
              </a:rPr>
              <a:t>第</a:t>
            </a:r>
            <a:r>
              <a:rPr lang="en-US" altLang="zh-CN" sz="2400" b="1" dirty="0">
                <a:solidFill>
                  <a:prstClr val="black"/>
                </a:solidFill>
                <a:latin typeface="微软雅黑" panose="020B0503020204020204" pitchFamily="34" charset="-122"/>
                <a:ea typeface="微软雅黑" panose="020B0503020204020204" pitchFamily="34" charset="-122"/>
              </a:rPr>
              <a:t>1</a:t>
            </a:r>
            <a:r>
              <a:rPr lang="zh-CN" altLang="en-US" sz="2400" b="1" dirty="0">
                <a:solidFill>
                  <a:prstClr val="black"/>
                </a:solidFill>
                <a:latin typeface="微软雅黑" panose="020B0503020204020204" pitchFamily="34" charset="-122"/>
                <a:ea typeface="微软雅黑" panose="020B0503020204020204" pitchFamily="34" charset="-122"/>
              </a:rPr>
              <a:t>位输入为</a:t>
            </a:r>
            <a:r>
              <a:rPr lang="en-US" altLang="zh-CN" sz="2400" b="1" dirty="0">
                <a:solidFill>
                  <a:prstClr val="black"/>
                </a:solidFill>
                <a:latin typeface="微软雅黑" panose="020B0503020204020204" pitchFamily="34" charset="-122"/>
                <a:ea typeface="微软雅黑" panose="020B0503020204020204" pitchFamily="34" charset="-122"/>
              </a:rPr>
              <a:t>1</a:t>
            </a:r>
            <a:r>
              <a:rPr lang="zh-CN" altLang="en-US" sz="2400" b="1" dirty="0">
                <a:solidFill>
                  <a:prstClr val="black"/>
                </a:solidFill>
                <a:latin typeface="微软雅黑" panose="020B0503020204020204" pitchFamily="34" charset="-122"/>
                <a:ea typeface="微软雅黑" panose="020B0503020204020204" pitchFamily="34" charset="-122"/>
              </a:rPr>
              <a:t>，则转移到</a:t>
            </a:r>
            <a:r>
              <a:rPr lang="en-US" altLang="zh-CN" sz="2400" b="1" dirty="0">
                <a:solidFill>
                  <a:prstClr val="black"/>
                </a:solidFill>
                <a:latin typeface="微软雅黑" panose="020B0503020204020204" pitchFamily="34" charset="-122"/>
                <a:ea typeface="微软雅黑" panose="020B0503020204020204" pitchFamily="34" charset="-122"/>
              </a:rPr>
              <a:t>S</a:t>
            </a:r>
            <a:r>
              <a:rPr lang="en-US" altLang="zh-CN" sz="2400" b="1" baseline="-25000" dirty="0">
                <a:solidFill>
                  <a:prstClr val="black"/>
                </a:solidFill>
                <a:latin typeface="微软雅黑" panose="020B0503020204020204" pitchFamily="34" charset="-122"/>
                <a:ea typeface="微软雅黑" panose="020B0503020204020204" pitchFamily="34" charset="-122"/>
              </a:rPr>
              <a:t>2</a:t>
            </a:r>
            <a:r>
              <a:rPr lang="zh-CN" altLang="en-US" sz="2400" b="1" dirty="0">
                <a:solidFill>
                  <a:prstClr val="black"/>
                </a:solidFill>
                <a:latin typeface="微软雅黑" panose="020B0503020204020204" pitchFamily="34" charset="-122"/>
                <a:ea typeface="微软雅黑" panose="020B0503020204020204" pitchFamily="34" charset="-122"/>
              </a:rPr>
              <a:t>，输出为</a:t>
            </a:r>
            <a:r>
              <a:rPr lang="en-US" altLang="zh-CN" sz="2400" b="1" dirty="0">
                <a:solidFill>
                  <a:prstClr val="black"/>
                </a:solidFill>
                <a:latin typeface="微软雅黑" panose="020B0503020204020204" pitchFamily="34" charset="-122"/>
                <a:ea typeface="微软雅黑" panose="020B0503020204020204" pitchFamily="34" charset="-122"/>
              </a:rPr>
              <a:t>1</a:t>
            </a:r>
          </a:p>
          <a:p>
            <a:pPr marL="342900" lvl="0" indent="-342900" defTabSz="468000">
              <a:lnSpc>
                <a:spcPct val="150000"/>
              </a:lnSpc>
              <a:buClr>
                <a:srgbClr val="3859CD"/>
              </a:buClr>
              <a:buFont typeface="Wingdings" panose="05000000000000000000" pitchFamily="2" charset="2"/>
              <a:buChar char="n"/>
            </a:pPr>
            <a:r>
              <a:rPr lang="zh-CN" altLang="en-US" sz="2400" b="1" dirty="0">
                <a:solidFill>
                  <a:prstClr val="black"/>
                </a:solidFill>
                <a:latin typeface="微软雅黑" panose="020B0503020204020204" pitchFamily="34" charset="-122"/>
                <a:ea typeface="微软雅黑" panose="020B0503020204020204" pitchFamily="34" charset="-122"/>
              </a:rPr>
              <a:t>依次类推</a:t>
            </a:r>
          </a:p>
        </p:txBody>
      </p:sp>
      <p:graphicFrame>
        <p:nvGraphicFramePr>
          <p:cNvPr id="2" name="对象 1"/>
          <p:cNvGraphicFramePr>
            <a:graphicFrameLocks noChangeAspect="1"/>
          </p:cNvGraphicFramePr>
          <p:nvPr>
            <p:extLst>
              <p:ext uri="{D42A27DB-BD31-4B8C-83A1-F6EECF244321}">
                <p14:modId xmlns:p14="http://schemas.microsoft.com/office/powerpoint/2010/main" val="228021873"/>
              </p:ext>
            </p:extLst>
          </p:nvPr>
        </p:nvGraphicFramePr>
        <p:xfrm>
          <a:off x="123537" y="3244187"/>
          <a:ext cx="6126236" cy="1051445"/>
        </p:xfrm>
        <a:graphic>
          <a:graphicData uri="http://schemas.openxmlformats.org/presentationml/2006/ole">
            <mc:AlternateContent xmlns:mc="http://schemas.openxmlformats.org/markup-compatibility/2006">
              <mc:Choice xmlns:v="urn:schemas-microsoft-com:vml" Requires="v">
                <p:oleObj spid="_x0000_s425040" name="Visio" r:id="rId7" imgW="3111661" imgH="538920" progId="Visio.Drawing.11">
                  <p:embed/>
                </p:oleObj>
              </mc:Choice>
              <mc:Fallback>
                <p:oleObj name="Visio" r:id="rId7" imgW="3111661" imgH="538920" progId="Visio.Drawing.11">
                  <p:embed/>
                  <p:pic>
                    <p:nvPicPr>
                      <p:cNvPr id="0" name="对象 1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3537" y="3244187"/>
                        <a:ext cx="6126236" cy="1051445"/>
                      </a:xfrm>
                      <a:prstGeom prst="rect">
                        <a:avLst/>
                      </a:prstGeom>
                      <a:solidFill>
                        <a:srgbClr val="FFE699"/>
                      </a:solidFill>
                      <a:ln>
                        <a:noFill/>
                      </a:ln>
                    </p:spPr>
                  </p:pic>
                </p:oleObj>
              </mc:Fallback>
            </mc:AlternateContent>
          </a:graphicData>
        </a:graphic>
      </p:graphicFrame>
    </p:spTree>
    <p:extLst>
      <p:ext uri="{BB962C8B-B14F-4D97-AF65-F5344CB8AC3E}">
        <p14:creationId xmlns:p14="http://schemas.microsoft.com/office/powerpoint/2010/main" val="43900312"/>
      </p:ext>
    </p:extLst>
  </p:cSld>
  <p:clrMapOvr>
    <a:masterClrMapping/>
  </p:clrMapOvr>
  <mc:AlternateContent xmlns:mc="http://schemas.openxmlformats.org/markup-compatibility/2006" xmlns:p14="http://schemas.microsoft.com/office/powerpoint/2010/main">
    <mc:Choice Requires="p14">
      <p:transition spd="slow" p14:dur="1250">
        <p:randomBar dir="vert"/>
      </p:transition>
    </mc:Choice>
    <mc:Fallback xmlns="">
      <p:transition spd="slow">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9"/>
                                        </p:tgtEl>
                                        <p:attrNameLst>
                                          <p:attrName>style.visibility</p:attrName>
                                        </p:attrNameLst>
                                      </p:cBhvr>
                                      <p:to>
                                        <p:strVal val="visible"/>
                                      </p:to>
                                    </p:set>
                                    <p:anim calcmode="lin" valueType="num">
                                      <p:cBhvr additive="base">
                                        <p:cTn id="13" dur="500" fill="hold"/>
                                        <p:tgtEl>
                                          <p:spTgt spid="19"/>
                                        </p:tgtEl>
                                        <p:attrNameLst>
                                          <p:attrName>ppt_x</p:attrName>
                                        </p:attrNameLst>
                                      </p:cBhvr>
                                      <p:tavLst>
                                        <p:tav tm="0">
                                          <p:val>
                                            <p:strVal val="#ppt_x"/>
                                          </p:val>
                                        </p:tav>
                                        <p:tav tm="100000">
                                          <p:val>
                                            <p:strVal val="#ppt_x"/>
                                          </p:val>
                                        </p:tav>
                                      </p:tavLst>
                                    </p:anim>
                                    <p:anim calcmode="lin" valueType="num">
                                      <p:cBhvr additive="base">
                                        <p:cTn id="14"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anim calcmode="lin" valueType="num">
                                      <p:cBhvr additive="base">
                                        <p:cTn id="19" dur="500" fill="hold"/>
                                        <p:tgtEl>
                                          <p:spTgt spid="18"/>
                                        </p:tgtEl>
                                        <p:attrNameLst>
                                          <p:attrName>ppt_x</p:attrName>
                                        </p:attrNameLst>
                                      </p:cBhvr>
                                      <p:tavLst>
                                        <p:tav tm="0">
                                          <p:val>
                                            <p:strVal val="#ppt_x"/>
                                          </p:val>
                                        </p:tav>
                                        <p:tav tm="100000">
                                          <p:val>
                                            <p:strVal val="#ppt_x"/>
                                          </p:val>
                                        </p:tav>
                                      </p:tavLst>
                                    </p:anim>
                                    <p:anim calcmode="lin" valueType="num">
                                      <p:cBhvr additive="base">
                                        <p:cTn id="20"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B6D9C768-8413-45FA-BDC7-53DA68035736}" type="slidenum">
              <a:rPr lang="zh-CN" altLang="en-US" smtClean="0"/>
              <a:t>22</a:t>
            </a:fld>
            <a:endParaRPr lang="zh-CN" altLang="en-US"/>
          </a:p>
        </p:txBody>
      </p:sp>
      <p:sp>
        <p:nvSpPr>
          <p:cNvPr id="10" name="平行四边形 9"/>
          <p:cNvSpPr/>
          <p:nvPr/>
        </p:nvSpPr>
        <p:spPr>
          <a:xfrm>
            <a:off x="304512" y="129448"/>
            <a:ext cx="1739441" cy="612000"/>
          </a:xfrm>
          <a:prstGeom prst="parallelogram">
            <a:avLst/>
          </a:prstGeom>
          <a:effectLst>
            <a:glow rad="63500">
              <a:schemeClr val="accent1">
                <a:satMod val="175000"/>
                <a:alpha val="40000"/>
              </a:schemeClr>
            </a:glow>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latin typeface="微软雅黑" panose="020B0503020204020204" pitchFamily="34" charset="-122"/>
                <a:ea typeface="微软雅黑" panose="020B0503020204020204" pitchFamily="34" charset="-122"/>
                <a:cs typeface="Times New Roman" panose="02020603050405020304" pitchFamily="18" charset="0"/>
              </a:rPr>
              <a:t>6.3.2</a:t>
            </a:r>
            <a:endParaRPr lang="zh-CN" altLang="en-US" sz="36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3" name="标题 2"/>
          <p:cNvSpPr>
            <a:spLocks noGrp="1"/>
          </p:cNvSpPr>
          <p:nvPr>
            <p:ph type="title"/>
          </p:nvPr>
        </p:nvSpPr>
        <p:spPr>
          <a:xfrm>
            <a:off x="2187686" y="97943"/>
            <a:ext cx="6291295" cy="732155"/>
          </a:xfrm>
        </p:spPr>
        <p:txBody>
          <a:bodyPr>
            <a:normAutofit/>
          </a:bodyPr>
          <a:lstStyle/>
          <a:p>
            <a:r>
              <a:rPr lang="zh-CN" altLang="en-US" dirty="0">
                <a:effectLst>
                  <a:outerShdw blurRad="38100" dist="38100" dir="2700000" algn="tl">
                    <a:srgbClr val="000000">
                      <a:alpha val="43137"/>
                    </a:srgbClr>
                  </a:outerShdw>
                </a:effectLst>
              </a:rPr>
              <a:t>建立原始状态图和状态表</a:t>
            </a:r>
          </a:p>
        </p:txBody>
      </p:sp>
      <p:sp>
        <p:nvSpPr>
          <p:cNvPr id="9" name="页脚占位符 3"/>
          <p:cNvSpPr>
            <a:spLocks noGrp="1"/>
          </p:cNvSpPr>
          <p:nvPr>
            <p:ph type="ftr" sz="quarter" idx="11"/>
          </p:nvPr>
        </p:nvSpPr>
        <p:spPr>
          <a:xfrm>
            <a:off x="9642764" y="0"/>
            <a:ext cx="2549236" cy="510988"/>
          </a:xfrm>
        </p:spPr>
        <p:txBody>
          <a:bodyPr/>
          <a:lstStyle/>
          <a:p>
            <a:r>
              <a:rPr lang="zh-CN" altLang="en-US"/>
              <a:t>第</a:t>
            </a:r>
            <a:r>
              <a:rPr lang="en-US" altLang="zh-CN"/>
              <a:t>6</a:t>
            </a:r>
            <a:r>
              <a:rPr lang="zh-CN" altLang="en-US"/>
              <a:t>章 同步时序逻辑电路</a:t>
            </a:r>
            <a:endParaRPr lang="zh-CN" altLang="en-US" dirty="0"/>
          </a:p>
        </p:txBody>
      </p:sp>
      <p:sp>
        <p:nvSpPr>
          <p:cNvPr id="27" name="文本框 26"/>
          <p:cNvSpPr txBox="1"/>
          <p:nvPr/>
        </p:nvSpPr>
        <p:spPr>
          <a:xfrm>
            <a:off x="6539345" y="1201102"/>
            <a:ext cx="4433455" cy="461665"/>
          </a:xfrm>
          <a:prstGeom prst="rect">
            <a:avLst/>
          </a:prstGeom>
          <a:noFill/>
        </p:spPr>
        <p:txBody>
          <a:bodyPr wrap="square" rtlCol="0">
            <a:spAutoFit/>
          </a:bodyPr>
          <a:lstStyle/>
          <a:p>
            <a:pPr marL="342900" indent="-342900">
              <a:buClr>
                <a:srgbClr val="235EB8"/>
              </a:buClr>
              <a:buFont typeface="Wingdings" panose="05000000000000000000" pitchFamily="2" charset="2"/>
              <a:buChar char="n"/>
            </a:pPr>
            <a:r>
              <a:rPr lang="zh-CN" altLang="en-US" sz="2400" b="1" dirty="0">
                <a:latin typeface="微软雅黑" panose="020B0503020204020204" pitchFamily="34" charset="-122"/>
                <a:ea typeface="微软雅黑" panose="020B0503020204020204" pitchFamily="34" charset="-122"/>
              </a:rPr>
              <a:t>串行代码转换器原始状态表</a:t>
            </a:r>
          </a:p>
        </p:txBody>
      </p:sp>
      <p:graphicFrame>
        <p:nvGraphicFramePr>
          <p:cNvPr id="6" name="表格 5"/>
          <p:cNvGraphicFramePr>
            <a:graphicFrameLocks noGrp="1"/>
          </p:cNvGraphicFramePr>
          <p:nvPr>
            <p:extLst>
              <p:ext uri="{D42A27DB-BD31-4B8C-83A1-F6EECF244321}">
                <p14:modId xmlns:p14="http://schemas.microsoft.com/office/powerpoint/2010/main" val="2216224528"/>
              </p:ext>
            </p:extLst>
          </p:nvPr>
        </p:nvGraphicFramePr>
        <p:xfrm>
          <a:off x="6539345" y="1872864"/>
          <a:ext cx="5285784" cy="4023110"/>
        </p:xfrm>
        <a:graphic>
          <a:graphicData uri="http://schemas.openxmlformats.org/drawingml/2006/table">
            <a:tbl>
              <a:tblPr firstRow="1" firstCol="1" bandRow="1">
                <a:tableStyleId>{B301B821-A1FF-4177-AEE7-76D212191A09}</a:tableStyleId>
              </a:tblPr>
              <a:tblGrid>
                <a:gridCol w="887695">
                  <a:extLst>
                    <a:ext uri="{9D8B030D-6E8A-4147-A177-3AD203B41FA5}">
                      <a16:colId xmlns:a16="http://schemas.microsoft.com/office/drawing/2014/main" val="143389633"/>
                    </a:ext>
                  </a:extLst>
                </a:gridCol>
                <a:gridCol w="870308">
                  <a:extLst>
                    <a:ext uri="{9D8B030D-6E8A-4147-A177-3AD203B41FA5}">
                      <a16:colId xmlns:a16="http://schemas.microsoft.com/office/drawing/2014/main" val="2935812307"/>
                    </a:ext>
                  </a:extLst>
                </a:gridCol>
                <a:gridCol w="867680">
                  <a:extLst>
                    <a:ext uri="{9D8B030D-6E8A-4147-A177-3AD203B41FA5}">
                      <a16:colId xmlns:a16="http://schemas.microsoft.com/office/drawing/2014/main" val="88278487"/>
                    </a:ext>
                  </a:extLst>
                </a:gridCol>
                <a:gridCol w="924741">
                  <a:extLst>
                    <a:ext uri="{9D8B030D-6E8A-4147-A177-3AD203B41FA5}">
                      <a16:colId xmlns:a16="http://schemas.microsoft.com/office/drawing/2014/main" val="1315716505"/>
                    </a:ext>
                  </a:extLst>
                </a:gridCol>
                <a:gridCol w="867680">
                  <a:extLst>
                    <a:ext uri="{9D8B030D-6E8A-4147-A177-3AD203B41FA5}">
                      <a16:colId xmlns:a16="http://schemas.microsoft.com/office/drawing/2014/main" val="2854986463"/>
                    </a:ext>
                  </a:extLst>
                </a:gridCol>
                <a:gridCol w="867680">
                  <a:extLst>
                    <a:ext uri="{9D8B030D-6E8A-4147-A177-3AD203B41FA5}">
                      <a16:colId xmlns:a16="http://schemas.microsoft.com/office/drawing/2014/main" val="783498220"/>
                    </a:ext>
                  </a:extLst>
                </a:gridCol>
              </a:tblGrid>
              <a:tr h="402311">
                <a:tc rowSpan="2">
                  <a:txBody>
                    <a:bodyPr/>
                    <a:lstStyle/>
                    <a:p>
                      <a:pPr algn="ctr">
                        <a:lnSpc>
                          <a:spcPts val="2000"/>
                        </a:lnSpc>
                        <a:spcAft>
                          <a:spcPts val="0"/>
                        </a:spcAft>
                      </a:pPr>
                      <a:r>
                        <a:rPr lang="zh-CN" sz="1800" b="1" kern="100" dirty="0">
                          <a:effectLst/>
                          <a:latin typeface="微软雅黑" panose="020B0503020204020204" pitchFamily="34" charset="-122"/>
                          <a:ea typeface="微软雅黑" panose="020B0503020204020204" pitchFamily="34" charset="-122"/>
                          <a:cs typeface="Times New Roman" panose="02020603050405020304" pitchFamily="18" charset="0"/>
                        </a:rPr>
                        <a:t>原态</a:t>
                      </a:r>
                    </a:p>
                  </a:txBody>
                  <a:tcPr marL="97818" marR="97818" marT="0" marB="0" anchor="ctr">
                    <a:lnR w="28575" cap="flat" cmpd="sng" algn="ctr">
                      <a:solidFill>
                        <a:schemeClr val="accent1">
                          <a:lumMod val="40000"/>
                          <a:lumOff val="60000"/>
                        </a:schemeClr>
                      </a:solidFill>
                      <a:prstDash val="solid"/>
                      <a:round/>
                      <a:headEnd type="none" w="med" len="med"/>
                      <a:tailEnd type="none" w="med" len="med"/>
                    </a:lnR>
                  </a:tcPr>
                </a:tc>
                <a:tc gridSpan="2">
                  <a:txBody>
                    <a:bodyPr/>
                    <a:lstStyle/>
                    <a:p>
                      <a:pPr algn="ctr">
                        <a:lnSpc>
                          <a:spcPts val="2000"/>
                        </a:lnSpc>
                        <a:spcAft>
                          <a:spcPts val="0"/>
                        </a:spcAft>
                      </a:pPr>
                      <a:r>
                        <a:rPr lang="zh-CN" sz="1800" b="1" kern="0" dirty="0">
                          <a:effectLst/>
                          <a:latin typeface="微软雅黑" panose="020B0503020204020204" pitchFamily="34" charset="-122"/>
                          <a:ea typeface="微软雅黑" panose="020B0503020204020204" pitchFamily="34" charset="-122"/>
                          <a:cs typeface="Times New Roman" panose="02020603050405020304" pitchFamily="18" charset="0"/>
                        </a:rPr>
                        <a:t>次态</a:t>
                      </a:r>
                      <a:r>
                        <a:rPr lang="en-US" sz="1800" b="1" kern="0" dirty="0">
                          <a:effectLst/>
                          <a:latin typeface="微软雅黑" panose="020B0503020204020204" pitchFamily="34" charset="-122"/>
                          <a:ea typeface="微软雅黑" panose="020B0503020204020204" pitchFamily="34" charset="-122"/>
                          <a:cs typeface="Times New Roman" panose="02020603050405020304" pitchFamily="18" charset="0"/>
                        </a:rPr>
                        <a:t>/</a:t>
                      </a:r>
                      <a:r>
                        <a:rPr lang="zh-CN" sz="1800" b="1" kern="0" dirty="0">
                          <a:effectLst/>
                          <a:latin typeface="微软雅黑" panose="020B0503020204020204" pitchFamily="34" charset="-122"/>
                          <a:ea typeface="微软雅黑" panose="020B0503020204020204" pitchFamily="34" charset="-122"/>
                          <a:cs typeface="Times New Roman" panose="02020603050405020304" pitchFamily="18" charset="0"/>
                        </a:rPr>
                        <a:t>输出</a:t>
                      </a:r>
                      <a:endParaRPr lang="zh-CN" sz="1800" b="1"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97818" marR="97818" marT="0" marB="0" anchor="ctr">
                    <a:lnL w="28575" cap="flat" cmpd="sng" algn="ctr">
                      <a:solidFill>
                        <a:schemeClr val="accent1">
                          <a:lumMod val="40000"/>
                          <a:lumOff val="60000"/>
                        </a:schemeClr>
                      </a:solidFill>
                      <a:prstDash val="solid"/>
                      <a:round/>
                      <a:headEnd type="none" w="med" len="med"/>
                      <a:tailEnd type="none" w="med" len="med"/>
                    </a:lnL>
                    <a:lnR w="28575" cap="flat" cmpd="sng" algn="ctr">
                      <a:solidFill>
                        <a:srgbClr val="FF0000"/>
                      </a:solidFill>
                      <a:prstDash val="solid"/>
                      <a:round/>
                      <a:headEnd type="none" w="med" len="med"/>
                      <a:tailEnd type="none" w="med" len="med"/>
                    </a:lnR>
                  </a:tcPr>
                </a:tc>
                <a:tc hMerge="1">
                  <a:txBody>
                    <a:bodyPr/>
                    <a:lstStyle/>
                    <a:p>
                      <a:endParaRPr lang="zh-CN" altLang="en-US"/>
                    </a:p>
                  </a:txBody>
                  <a:tcPr/>
                </a:tc>
                <a:tc rowSpan="2">
                  <a:txBody>
                    <a:bodyPr/>
                    <a:lstStyle/>
                    <a:p>
                      <a:pPr algn="ctr">
                        <a:lnSpc>
                          <a:spcPts val="2000"/>
                        </a:lnSpc>
                        <a:spcAft>
                          <a:spcPts val="0"/>
                        </a:spcAft>
                      </a:pPr>
                      <a:r>
                        <a:rPr lang="zh-CN" sz="1800" b="1" kern="100" dirty="0">
                          <a:effectLst/>
                          <a:latin typeface="微软雅黑" panose="020B0503020204020204" pitchFamily="34" charset="-122"/>
                          <a:ea typeface="微软雅黑" panose="020B0503020204020204" pitchFamily="34" charset="-122"/>
                          <a:cs typeface="Times New Roman" panose="02020603050405020304" pitchFamily="18" charset="0"/>
                        </a:rPr>
                        <a:t>原态</a:t>
                      </a:r>
                    </a:p>
                  </a:txBody>
                  <a:tcPr marL="97818" marR="97818" marT="0" marB="0" anchor="ctr">
                    <a:lnL w="28575" cap="flat" cmpd="sng" algn="ctr">
                      <a:solidFill>
                        <a:srgbClr val="FF0000"/>
                      </a:solidFill>
                      <a:prstDash val="solid"/>
                      <a:round/>
                      <a:headEnd type="none" w="med" len="med"/>
                      <a:tailEnd type="none" w="med" len="med"/>
                    </a:lnL>
                    <a:lnR w="28575" cap="flat" cmpd="sng" algn="ctr">
                      <a:solidFill>
                        <a:schemeClr val="accent1">
                          <a:lumMod val="40000"/>
                          <a:lumOff val="60000"/>
                        </a:schemeClr>
                      </a:solidFill>
                      <a:prstDash val="solid"/>
                      <a:round/>
                      <a:headEnd type="none" w="med" len="med"/>
                      <a:tailEnd type="none" w="med" len="med"/>
                    </a:lnR>
                  </a:tcPr>
                </a:tc>
                <a:tc gridSpan="2">
                  <a:txBody>
                    <a:bodyPr/>
                    <a:lstStyle/>
                    <a:p>
                      <a:pPr algn="ctr">
                        <a:lnSpc>
                          <a:spcPts val="2000"/>
                        </a:lnSpc>
                        <a:spcAft>
                          <a:spcPts val="0"/>
                        </a:spcAft>
                      </a:pPr>
                      <a:r>
                        <a:rPr lang="zh-CN" sz="1800" b="1" kern="0" dirty="0">
                          <a:effectLst/>
                          <a:latin typeface="微软雅黑" panose="020B0503020204020204" pitchFamily="34" charset="-122"/>
                          <a:ea typeface="微软雅黑" panose="020B0503020204020204" pitchFamily="34" charset="-122"/>
                          <a:cs typeface="Times New Roman" panose="02020603050405020304" pitchFamily="18" charset="0"/>
                        </a:rPr>
                        <a:t>次态</a:t>
                      </a:r>
                      <a:r>
                        <a:rPr lang="en-US" sz="1800" b="1" kern="0" dirty="0">
                          <a:effectLst/>
                          <a:latin typeface="微软雅黑" panose="020B0503020204020204" pitchFamily="34" charset="-122"/>
                          <a:ea typeface="微软雅黑" panose="020B0503020204020204" pitchFamily="34" charset="-122"/>
                          <a:cs typeface="Times New Roman" panose="02020603050405020304" pitchFamily="18" charset="0"/>
                        </a:rPr>
                        <a:t>/</a:t>
                      </a:r>
                      <a:r>
                        <a:rPr lang="zh-CN" sz="1800" b="1" kern="0" dirty="0">
                          <a:effectLst/>
                          <a:latin typeface="微软雅黑" panose="020B0503020204020204" pitchFamily="34" charset="-122"/>
                          <a:ea typeface="微软雅黑" panose="020B0503020204020204" pitchFamily="34" charset="-122"/>
                          <a:cs typeface="Times New Roman" panose="02020603050405020304" pitchFamily="18" charset="0"/>
                        </a:rPr>
                        <a:t>输出</a:t>
                      </a:r>
                      <a:endParaRPr lang="zh-CN" sz="1800" b="1"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97818" marR="97818" marT="0" marB="0" anchor="ctr">
                    <a:lnL w="28575" cap="flat" cmpd="sng" algn="ctr">
                      <a:solidFill>
                        <a:schemeClr val="accent1">
                          <a:lumMod val="40000"/>
                          <a:lumOff val="60000"/>
                        </a:schemeClr>
                      </a:solidFill>
                      <a:prstDash val="solid"/>
                      <a:round/>
                      <a:headEnd type="none" w="med" len="med"/>
                      <a:tailEnd type="none" w="med" len="med"/>
                    </a:lnL>
                  </a:tcPr>
                </a:tc>
                <a:tc hMerge="1">
                  <a:txBody>
                    <a:bodyPr/>
                    <a:lstStyle/>
                    <a:p>
                      <a:endParaRPr lang="zh-CN" altLang="en-US"/>
                    </a:p>
                  </a:txBody>
                  <a:tcPr/>
                </a:tc>
                <a:extLst>
                  <a:ext uri="{0D108BD9-81ED-4DB2-BD59-A6C34878D82A}">
                    <a16:rowId xmlns:a16="http://schemas.microsoft.com/office/drawing/2014/main" val="2921570246"/>
                  </a:ext>
                </a:extLst>
              </a:tr>
              <a:tr h="402311">
                <a:tc vMerge="1">
                  <a:txBody>
                    <a:bodyPr/>
                    <a:lstStyle/>
                    <a:p>
                      <a:endParaRPr lang="zh-CN" altLang="en-US"/>
                    </a:p>
                  </a:txBody>
                  <a:tcPr/>
                </a:tc>
                <a:tc>
                  <a:txBody>
                    <a:bodyPr/>
                    <a:lstStyle/>
                    <a:p>
                      <a:pPr algn="ctr">
                        <a:lnSpc>
                          <a:spcPts val="2000"/>
                        </a:lnSpc>
                        <a:spcAft>
                          <a:spcPts val="0"/>
                        </a:spcAft>
                      </a:pPr>
                      <a:r>
                        <a:rPr lang="en-US" sz="1800" b="1" kern="1200">
                          <a:effectLst/>
                          <a:latin typeface="Times New Roman" panose="02020603050405020304" pitchFamily="18" charset="0"/>
                          <a:cs typeface="Times New Roman" panose="02020603050405020304" pitchFamily="18" charset="0"/>
                        </a:rPr>
                        <a:t>X=0</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7818" marR="97818" marT="0" marB="0" anchor="ctr">
                    <a:lnL w="28575" cap="flat" cmpd="sng" algn="ctr">
                      <a:solidFill>
                        <a:schemeClr val="accent1">
                          <a:lumMod val="40000"/>
                          <a:lumOff val="60000"/>
                        </a:schemeClr>
                      </a:solidFill>
                      <a:prstDash val="solid"/>
                      <a:round/>
                      <a:headEnd type="none" w="med" len="med"/>
                      <a:tailEnd type="none" w="med" len="med"/>
                    </a:lnL>
                  </a:tcPr>
                </a:tc>
                <a:tc>
                  <a:txBody>
                    <a:bodyPr/>
                    <a:lstStyle/>
                    <a:p>
                      <a:pPr algn="ctr">
                        <a:lnSpc>
                          <a:spcPts val="2000"/>
                        </a:lnSpc>
                        <a:spcAft>
                          <a:spcPts val="0"/>
                        </a:spcAft>
                      </a:pPr>
                      <a:r>
                        <a:rPr lang="en-US" sz="1800" b="1" kern="0">
                          <a:effectLst/>
                          <a:latin typeface="Times New Roman" panose="02020603050405020304" pitchFamily="18" charset="0"/>
                          <a:cs typeface="Times New Roman" panose="02020603050405020304" pitchFamily="18" charset="0"/>
                        </a:rPr>
                        <a:t>X=1</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7818" marR="97818" marT="0" marB="0" anchor="ctr">
                    <a:lnR w="28575" cap="flat" cmpd="sng" algn="ctr">
                      <a:solidFill>
                        <a:srgbClr val="FF0000"/>
                      </a:solidFill>
                      <a:prstDash val="solid"/>
                      <a:round/>
                      <a:headEnd type="none" w="med" len="med"/>
                      <a:tailEnd type="none" w="med" len="med"/>
                    </a:lnR>
                  </a:tcPr>
                </a:tc>
                <a:tc vMerge="1">
                  <a:txBody>
                    <a:bodyPr/>
                    <a:lstStyle/>
                    <a:p>
                      <a:endParaRPr lang="zh-CN" altLang="en-US"/>
                    </a:p>
                  </a:txBody>
                  <a:tcPr/>
                </a:tc>
                <a:tc>
                  <a:txBody>
                    <a:bodyPr/>
                    <a:lstStyle/>
                    <a:p>
                      <a:pPr algn="ctr">
                        <a:lnSpc>
                          <a:spcPts val="2000"/>
                        </a:lnSpc>
                        <a:spcAft>
                          <a:spcPts val="0"/>
                        </a:spcAft>
                      </a:pPr>
                      <a:r>
                        <a:rPr lang="en-US" sz="1800" b="1" kern="1200">
                          <a:effectLst/>
                          <a:latin typeface="Times New Roman" panose="02020603050405020304" pitchFamily="18" charset="0"/>
                          <a:cs typeface="Times New Roman" panose="02020603050405020304" pitchFamily="18" charset="0"/>
                        </a:rPr>
                        <a:t>X=0</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7818" marR="97818" marT="0" marB="0" anchor="ctr">
                    <a:lnL w="28575" cap="flat" cmpd="sng" algn="ctr">
                      <a:solidFill>
                        <a:schemeClr val="accent1">
                          <a:lumMod val="40000"/>
                          <a:lumOff val="60000"/>
                        </a:schemeClr>
                      </a:solidFill>
                      <a:prstDash val="solid"/>
                      <a:round/>
                      <a:headEnd type="none" w="med" len="med"/>
                      <a:tailEnd type="none" w="med" len="med"/>
                    </a:lnL>
                  </a:tcPr>
                </a:tc>
                <a:tc>
                  <a:txBody>
                    <a:bodyPr/>
                    <a:lstStyle/>
                    <a:p>
                      <a:pPr algn="ctr">
                        <a:lnSpc>
                          <a:spcPts val="2000"/>
                        </a:lnSpc>
                        <a:spcAft>
                          <a:spcPts val="0"/>
                        </a:spcAft>
                      </a:pPr>
                      <a:r>
                        <a:rPr lang="en-US" sz="1800" b="1" kern="0">
                          <a:effectLst/>
                          <a:latin typeface="Times New Roman" panose="02020603050405020304" pitchFamily="18" charset="0"/>
                          <a:cs typeface="Times New Roman" panose="02020603050405020304" pitchFamily="18" charset="0"/>
                        </a:rPr>
                        <a:t>X=1</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7818" marR="97818" marT="0" marB="0" anchor="ctr"/>
                </a:tc>
                <a:extLst>
                  <a:ext uri="{0D108BD9-81ED-4DB2-BD59-A6C34878D82A}">
                    <a16:rowId xmlns:a16="http://schemas.microsoft.com/office/drawing/2014/main" val="1013486056"/>
                  </a:ext>
                </a:extLst>
              </a:tr>
              <a:tr h="402311">
                <a:tc>
                  <a:txBody>
                    <a:bodyPr/>
                    <a:lstStyle/>
                    <a:p>
                      <a:pPr algn="ctr">
                        <a:lnSpc>
                          <a:spcPts val="2000"/>
                        </a:lnSpc>
                        <a:spcAft>
                          <a:spcPts val="0"/>
                        </a:spcAft>
                      </a:pPr>
                      <a:r>
                        <a:rPr lang="en-US" sz="1800" b="1" kern="1200">
                          <a:effectLst/>
                          <a:latin typeface="Times New Roman" panose="02020603050405020304" pitchFamily="18" charset="0"/>
                          <a:cs typeface="Times New Roman" panose="02020603050405020304" pitchFamily="18" charset="0"/>
                        </a:rPr>
                        <a:t>S</a:t>
                      </a:r>
                      <a:r>
                        <a:rPr lang="en-US" sz="1800" b="1" kern="1200" baseline="-25000">
                          <a:effectLst/>
                          <a:latin typeface="Times New Roman" panose="02020603050405020304" pitchFamily="18" charset="0"/>
                          <a:cs typeface="Times New Roman" panose="02020603050405020304" pitchFamily="18" charset="0"/>
                        </a:rPr>
                        <a:t>0</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7818" marR="97818" marT="0" marB="0" anchor="ctr">
                    <a:lnR w="28575" cap="flat" cmpd="sng" algn="ctr">
                      <a:solidFill>
                        <a:schemeClr val="accent1">
                          <a:lumMod val="40000"/>
                          <a:lumOff val="60000"/>
                        </a:schemeClr>
                      </a:solidFill>
                      <a:prstDash val="solid"/>
                      <a:round/>
                      <a:headEnd type="none" w="med" len="med"/>
                      <a:tailEnd type="none" w="med" len="med"/>
                    </a:lnR>
                  </a:tcPr>
                </a:tc>
                <a:tc>
                  <a:txBody>
                    <a:bodyPr/>
                    <a:lstStyle/>
                    <a:p>
                      <a:pPr algn="ctr">
                        <a:lnSpc>
                          <a:spcPts val="2000"/>
                        </a:lnSpc>
                        <a:spcAft>
                          <a:spcPts val="0"/>
                        </a:spcAft>
                      </a:pPr>
                      <a:r>
                        <a:rPr lang="en-US" sz="1800" b="1" kern="0">
                          <a:effectLst/>
                          <a:latin typeface="Times New Roman" panose="02020603050405020304" pitchFamily="18" charset="0"/>
                          <a:cs typeface="Times New Roman" panose="02020603050405020304" pitchFamily="18" charset="0"/>
                        </a:rPr>
                        <a:t>S</a:t>
                      </a:r>
                      <a:r>
                        <a:rPr lang="en-US" sz="1800" b="1" kern="0" baseline="-25000">
                          <a:effectLst/>
                          <a:latin typeface="Times New Roman" panose="02020603050405020304" pitchFamily="18" charset="0"/>
                          <a:cs typeface="Times New Roman" panose="02020603050405020304" pitchFamily="18" charset="0"/>
                        </a:rPr>
                        <a:t>1</a:t>
                      </a:r>
                      <a:r>
                        <a:rPr lang="en-US" sz="1800" b="1" kern="0">
                          <a:effectLst/>
                          <a:latin typeface="Times New Roman" panose="02020603050405020304" pitchFamily="18" charset="0"/>
                          <a:cs typeface="Times New Roman" panose="02020603050405020304" pitchFamily="18" charset="0"/>
                        </a:rPr>
                        <a:t>/0</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7818" marR="97818" marT="0" marB="0" anchor="ctr">
                    <a:lnL w="28575" cap="flat" cmpd="sng" algn="ctr">
                      <a:solidFill>
                        <a:schemeClr val="accent1">
                          <a:lumMod val="40000"/>
                          <a:lumOff val="60000"/>
                        </a:schemeClr>
                      </a:solidFill>
                      <a:prstDash val="solid"/>
                      <a:round/>
                      <a:headEnd type="none" w="med" len="med"/>
                      <a:tailEnd type="none" w="med" len="med"/>
                    </a:lnL>
                  </a:tcPr>
                </a:tc>
                <a:tc>
                  <a:txBody>
                    <a:bodyPr/>
                    <a:lstStyle/>
                    <a:p>
                      <a:pPr algn="ctr">
                        <a:lnSpc>
                          <a:spcPts val="2000"/>
                        </a:lnSpc>
                        <a:spcAft>
                          <a:spcPts val="0"/>
                        </a:spcAft>
                      </a:pPr>
                      <a:r>
                        <a:rPr lang="en-US" sz="1800" b="1" kern="0">
                          <a:effectLst/>
                          <a:latin typeface="Times New Roman" panose="02020603050405020304" pitchFamily="18" charset="0"/>
                          <a:cs typeface="Times New Roman" panose="02020603050405020304" pitchFamily="18" charset="0"/>
                        </a:rPr>
                        <a:t>S</a:t>
                      </a:r>
                      <a:r>
                        <a:rPr lang="en-US" sz="1800" b="1" kern="0" baseline="-25000">
                          <a:effectLst/>
                          <a:latin typeface="Times New Roman" panose="02020603050405020304" pitchFamily="18" charset="0"/>
                          <a:cs typeface="Times New Roman" panose="02020603050405020304" pitchFamily="18" charset="0"/>
                        </a:rPr>
                        <a:t>2</a:t>
                      </a:r>
                      <a:r>
                        <a:rPr lang="en-US" sz="1800" b="1" kern="0">
                          <a:effectLst/>
                          <a:latin typeface="Times New Roman" panose="02020603050405020304" pitchFamily="18" charset="0"/>
                          <a:cs typeface="Times New Roman" panose="02020603050405020304" pitchFamily="18" charset="0"/>
                        </a:rPr>
                        <a:t>/1</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7818" marR="97818" marT="0" marB="0" anchor="ctr">
                    <a:lnR w="28575"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en-US" sz="1800" b="1" kern="1200">
                          <a:effectLst/>
                          <a:latin typeface="Times New Roman" panose="02020603050405020304" pitchFamily="18" charset="0"/>
                          <a:cs typeface="Times New Roman" panose="02020603050405020304" pitchFamily="18" charset="0"/>
                        </a:rPr>
                        <a:t>S</a:t>
                      </a:r>
                      <a:r>
                        <a:rPr lang="en-US" sz="1800" b="1" kern="1200" baseline="-25000">
                          <a:effectLst/>
                          <a:latin typeface="Times New Roman" panose="02020603050405020304" pitchFamily="18" charset="0"/>
                          <a:cs typeface="Times New Roman" panose="02020603050405020304" pitchFamily="18" charset="0"/>
                        </a:rPr>
                        <a:t>7</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7818" marR="97818" marT="0" marB="0" anchor="ctr">
                    <a:lnL w="28575" cap="flat" cmpd="sng" algn="ctr">
                      <a:solidFill>
                        <a:srgbClr val="FF0000"/>
                      </a:solidFill>
                      <a:prstDash val="solid"/>
                      <a:round/>
                      <a:headEnd type="none" w="med" len="med"/>
                      <a:tailEnd type="none" w="med" len="med"/>
                    </a:lnL>
                    <a:lnR w="28575" cap="flat" cmpd="sng" algn="ctr">
                      <a:solidFill>
                        <a:schemeClr val="accent1">
                          <a:lumMod val="40000"/>
                          <a:lumOff val="60000"/>
                        </a:schemeClr>
                      </a:solidFill>
                      <a:prstDash val="solid"/>
                      <a:round/>
                      <a:headEnd type="none" w="med" len="med"/>
                      <a:tailEnd type="none" w="med" len="med"/>
                    </a:lnR>
                  </a:tcPr>
                </a:tc>
                <a:tc>
                  <a:txBody>
                    <a:bodyPr/>
                    <a:lstStyle/>
                    <a:p>
                      <a:pPr algn="ctr">
                        <a:lnSpc>
                          <a:spcPts val="2000"/>
                        </a:lnSpc>
                        <a:spcAft>
                          <a:spcPts val="0"/>
                        </a:spcAft>
                      </a:pPr>
                      <a:r>
                        <a:rPr lang="en-US" sz="1800" b="1" kern="0">
                          <a:effectLst/>
                          <a:latin typeface="Times New Roman" panose="02020603050405020304" pitchFamily="18" charset="0"/>
                          <a:cs typeface="Times New Roman" panose="02020603050405020304" pitchFamily="18" charset="0"/>
                        </a:rPr>
                        <a:t>S</a:t>
                      </a:r>
                      <a:r>
                        <a:rPr lang="en-US" sz="1800" b="1" kern="0" baseline="-25000">
                          <a:effectLst/>
                          <a:latin typeface="Times New Roman" panose="02020603050405020304" pitchFamily="18" charset="0"/>
                          <a:cs typeface="Times New Roman" panose="02020603050405020304" pitchFamily="18" charset="0"/>
                        </a:rPr>
                        <a:t>1</a:t>
                      </a:r>
                      <a:r>
                        <a:rPr lang="en-US" sz="1800" b="1" kern="0">
                          <a:effectLst/>
                          <a:latin typeface="Times New Roman" panose="02020603050405020304" pitchFamily="18" charset="0"/>
                          <a:cs typeface="Times New Roman" panose="02020603050405020304" pitchFamily="18" charset="0"/>
                        </a:rPr>
                        <a:t>/0</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7818" marR="97818" marT="0" marB="0" anchor="ctr">
                    <a:lnL w="28575" cap="flat" cmpd="sng" algn="ctr">
                      <a:solidFill>
                        <a:schemeClr val="accent1">
                          <a:lumMod val="40000"/>
                          <a:lumOff val="60000"/>
                        </a:schemeClr>
                      </a:solidFill>
                      <a:prstDash val="solid"/>
                      <a:round/>
                      <a:headEnd type="none" w="med" len="med"/>
                      <a:tailEnd type="none" w="med" len="med"/>
                    </a:lnL>
                  </a:tcPr>
                </a:tc>
                <a:tc>
                  <a:txBody>
                    <a:bodyPr/>
                    <a:lstStyle/>
                    <a:p>
                      <a:pPr algn="ctr">
                        <a:lnSpc>
                          <a:spcPts val="2000"/>
                        </a:lnSpc>
                        <a:spcAft>
                          <a:spcPts val="0"/>
                        </a:spcAft>
                      </a:pPr>
                      <a:r>
                        <a:rPr lang="en-US" sz="1800" b="1" kern="0" dirty="0">
                          <a:effectLst/>
                          <a:latin typeface="Times New Roman" panose="02020603050405020304" pitchFamily="18" charset="0"/>
                          <a:cs typeface="Times New Roman" panose="02020603050405020304" pitchFamily="18" charset="0"/>
                        </a:rPr>
                        <a:t>S</a:t>
                      </a:r>
                      <a:r>
                        <a:rPr lang="en-US" sz="1800" b="1" kern="0" baseline="-25000" dirty="0">
                          <a:effectLst/>
                          <a:latin typeface="Times New Roman" panose="02020603050405020304" pitchFamily="18" charset="0"/>
                          <a:cs typeface="Times New Roman" panose="02020603050405020304" pitchFamily="18" charset="0"/>
                        </a:rPr>
                        <a:t>2</a:t>
                      </a:r>
                      <a:r>
                        <a:rPr lang="en-US" sz="1800" b="1" kern="0" dirty="0">
                          <a:effectLst/>
                          <a:latin typeface="Times New Roman" panose="02020603050405020304" pitchFamily="18" charset="0"/>
                          <a:cs typeface="Times New Roman" panose="02020603050405020304" pitchFamily="18" charset="0"/>
                        </a:rPr>
                        <a:t>/1</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97818" marR="97818" marT="0" marB="0" anchor="ctr"/>
                </a:tc>
                <a:extLst>
                  <a:ext uri="{0D108BD9-81ED-4DB2-BD59-A6C34878D82A}">
                    <a16:rowId xmlns:a16="http://schemas.microsoft.com/office/drawing/2014/main" val="1625331706"/>
                  </a:ext>
                </a:extLst>
              </a:tr>
              <a:tr h="402311">
                <a:tc>
                  <a:txBody>
                    <a:bodyPr/>
                    <a:lstStyle/>
                    <a:p>
                      <a:pPr algn="ctr">
                        <a:lnSpc>
                          <a:spcPts val="2000"/>
                        </a:lnSpc>
                        <a:spcAft>
                          <a:spcPts val="0"/>
                        </a:spcAft>
                      </a:pPr>
                      <a:r>
                        <a:rPr lang="en-US" sz="1800" b="1" kern="1200">
                          <a:effectLst/>
                          <a:latin typeface="Times New Roman" panose="02020603050405020304" pitchFamily="18" charset="0"/>
                          <a:cs typeface="Times New Roman" panose="02020603050405020304" pitchFamily="18" charset="0"/>
                        </a:rPr>
                        <a:t>S</a:t>
                      </a:r>
                      <a:r>
                        <a:rPr lang="en-US" sz="1800" b="1" kern="1200" baseline="-25000">
                          <a:effectLst/>
                          <a:latin typeface="Times New Roman" panose="02020603050405020304" pitchFamily="18" charset="0"/>
                          <a:cs typeface="Times New Roman" panose="02020603050405020304" pitchFamily="18" charset="0"/>
                        </a:rPr>
                        <a:t>1</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7818" marR="97818" marT="0" marB="0" anchor="ctr">
                    <a:lnR w="28575" cap="flat" cmpd="sng" algn="ctr">
                      <a:solidFill>
                        <a:schemeClr val="accent1">
                          <a:lumMod val="40000"/>
                          <a:lumOff val="60000"/>
                        </a:schemeClr>
                      </a:solidFill>
                      <a:prstDash val="solid"/>
                      <a:round/>
                      <a:headEnd type="none" w="med" len="med"/>
                      <a:tailEnd type="none" w="med" len="med"/>
                    </a:lnR>
                  </a:tcPr>
                </a:tc>
                <a:tc>
                  <a:txBody>
                    <a:bodyPr/>
                    <a:lstStyle/>
                    <a:p>
                      <a:pPr algn="ctr">
                        <a:lnSpc>
                          <a:spcPts val="2000"/>
                        </a:lnSpc>
                        <a:spcAft>
                          <a:spcPts val="0"/>
                        </a:spcAft>
                      </a:pPr>
                      <a:r>
                        <a:rPr lang="en-US" sz="1800" b="1" kern="0">
                          <a:effectLst/>
                          <a:latin typeface="Times New Roman" panose="02020603050405020304" pitchFamily="18" charset="0"/>
                          <a:cs typeface="Times New Roman" panose="02020603050405020304" pitchFamily="18" charset="0"/>
                        </a:rPr>
                        <a:t>S</a:t>
                      </a:r>
                      <a:r>
                        <a:rPr lang="en-US" sz="1800" b="1" kern="0" baseline="-25000">
                          <a:effectLst/>
                          <a:latin typeface="Times New Roman" panose="02020603050405020304" pitchFamily="18" charset="0"/>
                          <a:cs typeface="Times New Roman" panose="02020603050405020304" pitchFamily="18" charset="0"/>
                        </a:rPr>
                        <a:t>3</a:t>
                      </a:r>
                      <a:r>
                        <a:rPr lang="en-US" sz="1800" b="1" kern="0">
                          <a:effectLst/>
                          <a:latin typeface="Times New Roman" panose="02020603050405020304" pitchFamily="18" charset="0"/>
                          <a:cs typeface="Times New Roman" panose="02020603050405020304" pitchFamily="18" charset="0"/>
                        </a:rPr>
                        <a:t>/0</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7818" marR="97818" marT="0" marB="0" anchor="ctr">
                    <a:lnL w="28575" cap="flat" cmpd="sng" algn="ctr">
                      <a:solidFill>
                        <a:schemeClr val="accent1">
                          <a:lumMod val="40000"/>
                          <a:lumOff val="60000"/>
                        </a:schemeClr>
                      </a:solidFill>
                      <a:prstDash val="solid"/>
                      <a:round/>
                      <a:headEnd type="none" w="med" len="med"/>
                      <a:tailEnd type="none" w="med" len="med"/>
                    </a:lnL>
                  </a:tcPr>
                </a:tc>
                <a:tc>
                  <a:txBody>
                    <a:bodyPr/>
                    <a:lstStyle/>
                    <a:p>
                      <a:pPr algn="ctr">
                        <a:lnSpc>
                          <a:spcPts val="2000"/>
                        </a:lnSpc>
                        <a:spcAft>
                          <a:spcPts val="0"/>
                        </a:spcAft>
                      </a:pPr>
                      <a:r>
                        <a:rPr lang="en-US" sz="1800" b="1" kern="0">
                          <a:effectLst/>
                          <a:latin typeface="Times New Roman" panose="02020603050405020304" pitchFamily="18" charset="0"/>
                          <a:cs typeface="Times New Roman" panose="02020603050405020304" pitchFamily="18" charset="0"/>
                        </a:rPr>
                        <a:t>S</a:t>
                      </a:r>
                      <a:r>
                        <a:rPr lang="en-US" sz="1800" b="1" kern="0" baseline="-25000">
                          <a:effectLst/>
                          <a:latin typeface="Times New Roman" panose="02020603050405020304" pitchFamily="18" charset="0"/>
                          <a:cs typeface="Times New Roman" panose="02020603050405020304" pitchFamily="18" charset="0"/>
                        </a:rPr>
                        <a:t>4</a:t>
                      </a:r>
                      <a:r>
                        <a:rPr lang="en-US" sz="1800" b="1" kern="0">
                          <a:effectLst/>
                          <a:latin typeface="Times New Roman" panose="02020603050405020304" pitchFamily="18" charset="0"/>
                          <a:cs typeface="Times New Roman" panose="02020603050405020304" pitchFamily="18" charset="0"/>
                        </a:rPr>
                        <a:t>/1</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7818" marR="97818" marT="0" marB="0" anchor="ctr">
                    <a:lnR w="28575"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en-US" sz="1800" b="1" kern="1200">
                          <a:effectLst/>
                          <a:latin typeface="Times New Roman" panose="02020603050405020304" pitchFamily="18" charset="0"/>
                          <a:cs typeface="Times New Roman" panose="02020603050405020304" pitchFamily="18" charset="0"/>
                        </a:rPr>
                        <a:t>S</a:t>
                      </a:r>
                      <a:r>
                        <a:rPr lang="en-US" sz="1800" b="1" kern="1200" baseline="-25000">
                          <a:effectLst/>
                          <a:latin typeface="Times New Roman" panose="02020603050405020304" pitchFamily="18" charset="0"/>
                          <a:cs typeface="Times New Roman" panose="02020603050405020304" pitchFamily="18" charset="0"/>
                        </a:rPr>
                        <a:t>8</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7818" marR="97818" marT="0" marB="0" anchor="ctr">
                    <a:lnL w="28575" cap="flat" cmpd="sng" algn="ctr">
                      <a:solidFill>
                        <a:srgbClr val="FF0000"/>
                      </a:solidFill>
                      <a:prstDash val="solid"/>
                      <a:round/>
                      <a:headEnd type="none" w="med" len="med"/>
                      <a:tailEnd type="none" w="med" len="med"/>
                    </a:lnL>
                    <a:lnR w="28575" cap="flat" cmpd="sng" algn="ctr">
                      <a:solidFill>
                        <a:schemeClr val="accent1">
                          <a:lumMod val="40000"/>
                          <a:lumOff val="60000"/>
                        </a:schemeClr>
                      </a:solidFill>
                      <a:prstDash val="solid"/>
                      <a:round/>
                      <a:headEnd type="none" w="med" len="med"/>
                      <a:tailEnd type="none" w="med" len="med"/>
                    </a:lnR>
                  </a:tcPr>
                </a:tc>
                <a:tc>
                  <a:txBody>
                    <a:bodyPr/>
                    <a:lstStyle/>
                    <a:p>
                      <a:pPr algn="ctr">
                        <a:lnSpc>
                          <a:spcPts val="2000"/>
                        </a:lnSpc>
                        <a:spcAft>
                          <a:spcPts val="0"/>
                        </a:spcAft>
                      </a:pPr>
                      <a:r>
                        <a:rPr lang="en-US" sz="1800" b="1" kern="0">
                          <a:effectLst/>
                          <a:latin typeface="Times New Roman" panose="02020603050405020304" pitchFamily="18" charset="0"/>
                          <a:cs typeface="Times New Roman" panose="02020603050405020304" pitchFamily="18" charset="0"/>
                        </a:rPr>
                        <a:t>S</a:t>
                      </a:r>
                      <a:r>
                        <a:rPr lang="en-US" sz="1800" b="1" kern="0" baseline="-25000">
                          <a:effectLst/>
                          <a:latin typeface="Times New Roman" panose="02020603050405020304" pitchFamily="18" charset="0"/>
                          <a:cs typeface="Times New Roman" panose="02020603050405020304" pitchFamily="18" charset="0"/>
                        </a:rPr>
                        <a:t>1</a:t>
                      </a:r>
                      <a:r>
                        <a:rPr lang="en-US" sz="1800" b="1" kern="0">
                          <a:effectLst/>
                          <a:latin typeface="Times New Roman" panose="02020603050405020304" pitchFamily="18" charset="0"/>
                          <a:cs typeface="Times New Roman" panose="02020603050405020304" pitchFamily="18" charset="0"/>
                        </a:rPr>
                        <a:t>/0</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7818" marR="97818" marT="0" marB="0" anchor="ctr">
                    <a:lnL w="28575" cap="flat" cmpd="sng" algn="ctr">
                      <a:solidFill>
                        <a:schemeClr val="accent1">
                          <a:lumMod val="40000"/>
                          <a:lumOff val="60000"/>
                        </a:schemeClr>
                      </a:solidFill>
                      <a:prstDash val="solid"/>
                      <a:round/>
                      <a:headEnd type="none" w="med" len="med"/>
                      <a:tailEnd type="none" w="med" len="med"/>
                    </a:lnL>
                  </a:tcPr>
                </a:tc>
                <a:tc>
                  <a:txBody>
                    <a:bodyPr/>
                    <a:lstStyle/>
                    <a:p>
                      <a:pPr algn="ctr">
                        <a:lnSpc>
                          <a:spcPts val="2000"/>
                        </a:lnSpc>
                        <a:spcAft>
                          <a:spcPts val="0"/>
                        </a:spcAft>
                      </a:pPr>
                      <a:r>
                        <a:rPr lang="en-US" sz="1800" b="1" kern="0">
                          <a:effectLst/>
                          <a:latin typeface="Times New Roman" panose="02020603050405020304" pitchFamily="18" charset="0"/>
                          <a:cs typeface="Times New Roman" panose="02020603050405020304" pitchFamily="18" charset="0"/>
                        </a:rPr>
                        <a:t>S</a:t>
                      </a:r>
                      <a:r>
                        <a:rPr lang="en-US" sz="1800" b="1" kern="0" baseline="-25000">
                          <a:effectLst/>
                          <a:latin typeface="Times New Roman" panose="02020603050405020304" pitchFamily="18" charset="0"/>
                          <a:cs typeface="Times New Roman" panose="02020603050405020304" pitchFamily="18" charset="0"/>
                        </a:rPr>
                        <a:t>2</a:t>
                      </a:r>
                      <a:r>
                        <a:rPr lang="en-US" sz="1800" b="1" kern="0">
                          <a:effectLst/>
                          <a:latin typeface="Times New Roman" panose="02020603050405020304" pitchFamily="18" charset="0"/>
                          <a:cs typeface="Times New Roman" panose="02020603050405020304" pitchFamily="18" charset="0"/>
                        </a:rPr>
                        <a:t>/1</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7818" marR="97818" marT="0" marB="0" anchor="ctr"/>
                </a:tc>
                <a:extLst>
                  <a:ext uri="{0D108BD9-81ED-4DB2-BD59-A6C34878D82A}">
                    <a16:rowId xmlns:a16="http://schemas.microsoft.com/office/drawing/2014/main" val="1561955139"/>
                  </a:ext>
                </a:extLst>
              </a:tr>
              <a:tr h="402311">
                <a:tc>
                  <a:txBody>
                    <a:bodyPr/>
                    <a:lstStyle/>
                    <a:p>
                      <a:pPr algn="ctr">
                        <a:lnSpc>
                          <a:spcPts val="2000"/>
                        </a:lnSpc>
                        <a:spcAft>
                          <a:spcPts val="0"/>
                        </a:spcAft>
                      </a:pPr>
                      <a:r>
                        <a:rPr lang="en-US" sz="1800" b="1" kern="1200" dirty="0">
                          <a:effectLst/>
                          <a:latin typeface="Times New Roman" panose="02020603050405020304" pitchFamily="18" charset="0"/>
                          <a:cs typeface="Times New Roman" panose="02020603050405020304" pitchFamily="18" charset="0"/>
                        </a:rPr>
                        <a:t>S</a:t>
                      </a:r>
                      <a:r>
                        <a:rPr lang="en-US" sz="1800" b="1" kern="1200" baseline="-25000" dirty="0">
                          <a:effectLst/>
                          <a:latin typeface="Times New Roman" panose="02020603050405020304" pitchFamily="18" charset="0"/>
                          <a:cs typeface="Times New Roman" panose="02020603050405020304" pitchFamily="18" charset="0"/>
                        </a:rPr>
                        <a:t>2</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97818" marR="97818" marT="0" marB="0" anchor="ctr">
                    <a:lnR w="28575" cap="flat" cmpd="sng" algn="ctr">
                      <a:solidFill>
                        <a:schemeClr val="accent1">
                          <a:lumMod val="40000"/>
                          <a:lumOff val="60000"/>
                        </a:schemeClr>
                      </a:solidFill>
                      <a:prstDash val="solid"/>
                      <a:round/>
                      <a:headEnd type="none" w="med" len="med"/>
                      <a:tailEnd type="none" w="med" len="med"/>
                    </a:lnR>
                  </a:tcPr>
                </a:tc>
                <a:tc>
                  <a:txBody>
                    <a:bodyPr/>
                    <a:lstStyle/>
                    <a:p>
                      <a:pPr algn="ctr">
                        <a:lnSpc>
                          <a:spcPts val="2000"/>
                        </a:lnSpc>
                        <a:spcAft>
                          <a:spcPts val="0"/>
                        </a:spcAft>
                      </a:pPr>
                      <a:r>
                        <a:rPr lang="en-US" sz="1800" b="1" kern="0">
                          <a:effectLst/>
                          <a:latin typeface="Times New Roman" panose="02020603050405020304" pitchFamily="18" charset="0"/>
                          <a:cs typeface="Times New Roman" panose="02020603050405020304" pitchFamily="18" charset="0"/>
                        </a:rPr>
                        <a:t>S</a:t>
                      </a:r>
                      <a:r>
                        <a:rPr lang="en-US" sz="1800" b="1" kern="0" baseline="-25000">
                          <a:effectLst/>
                          <a:latin typeface="Times New Roman" panose="02020603050405020304" pitchFamily="18" charset="0"/>
                          <a:cs typeface="Times New Roman" panose="02020603050405020304" pitchFamily="18" charset="0"/>
                        </a:rPr>
                        <a:t>5</a:t>
                      </a:r>
                      <a:r>
                        <a:rPr lang="en-US" sz="1800" b="1" kern="0">
                          <a:effectLst/>
                          <a:latin typeface="Times New Roman" panose="02020603050405020304" pitchFamily="18" charset="0"/>
                          <a:cs typeface="Times New Roman" panose="02020603050405020304" pitchFamily="18" charset="0"/>
                        </a:rPr>
                        <a:t>/1</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7818" marR="97818" marT="0" marB="0" anchor="ctr">
                    <a:lnL w="28575" cap="flat" cmpd="sng" algn="ctr">
                      <a:solidFill>
                        <a:schemeClr val="accent1">
                          <a:lumMod val="40000"/>
                          <a:lumOff val="60000"/>
                        </a:schemeClr>
                      </a:solidFill>
                      <a:prstDash val="solid"/>
                      <a:round/>
                      <a:headEnd type="none" w="med" len="med"/>
                      <a:tailEnd type="none" w="med" len="med"/>
                    </a:lnL>
                  </a:tcPr>
                </a:tc>
                <a:tc>
                  <a:txBody>
                    <a:bodyPr/>
                    <a:lstStyle/>
                    <a:p>
                      <a:pPr algn="ctr">
                        <a:lnSpc>
                          <a:spcPts val="2000"/>
                        </a:lnSpc>
                        <a:spcAft>
                          <a:spcPts val="0"/>
                        </a:spcAft>
                      </a:pPr>
                      <a:r>
                        <a:rPr lang="en-US" sz="1800" b="1" kern="0">
                          <a:effectLst/>
                          <a:latin typeface="Times New Roman" panose="02020603050405020304" pitchFamily="18" charset="0"/>
                          <a:cs typeface="Times New Roman" panose="02020603050405020304" pitchFamily="18" charset="0"/>
                        </a:rPr>
                        <a:t>S</a:t>
                      </a:r>
                      <a:r>
                        <a:rPr lang="en-US" sz="1800" b="1" kern="0" baseline="-25000">
                          <a:effectLst/>
                          <a:latin typeface="Times New Roman" panose="02020603050405020304" pitchFamily="18" charset="0"/>
                          <a:cs typeface="Times New Roman" panose="02020603050405020304" pitchFamily="18" charset="0"/>
                        </a:rPr>
                        <a:t>6</a:t>
                      </a:r>
                      <a:r>
                        <a:rPr lang="en-US" sz="1800" b="1" kern="0">
                          <a:effectLst/>
                          <a:latin typeface="Times New Roman" panose="02020603050405020304" pitchFamily="18" charset="0"/>
                          <a:cs typeface="Times New Roman" panose="02020603050405020304" pitchFamily="18" charset="0"/>
                        </a:rPr>
                        <a:t>/0</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7818" marR="97818" marT="0" marB="0" anchor="ctr">
                    <a:lnR w="28575"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en-US" sz="1800" b="1" kern="1200">
                          <a:effectLst/>
                          <a:latin typeface="Times New Roman" panose="02020603050405020304" pitchFamily="18" charset="0"/>
                          <a:cs typeface="Times New Roman" panose="02020603050405020304" pitchFamily="18" charset="0"/>
                        </a:rPr>
                        <a:t>S</a:t>
                      </a:r>
                      <a:r>
                        <a:rPr lang="en-US" sz="1800" b="1" kern="1200" baseline="-25000">
                          <a:effectLst/>
                          <a:latin typeface="Times New Roman" panose="02020603050405020304" pitchFamily="18" charset="0"/>
                          <a:cs typeface="Times New Roman" panose="02020603050405020304" pitchFamily="18" charset="0"/>
                        </a:rPr>
                        <a:t>9</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7818" marR="97818" marT="0" marB="0" anchor="ctr">
                    <a:lnL w="28575" cap="flat" cmpd="sng" algn="ctr">
                      <a:solidFill>
                        <a:srgbClr val="FF0000"/>
                      </a:solidFill>
                      <a:prstDash val="solid"/>
                      <a:round/>
                      <a:headEnd type="none" w="med" len="med"/>
                      <a:tailEnd type="none" w="med" len="med"/>
                    </a:lnL>
                    <a:lnR w="28575" cap="flat" cmpd="sng" algn="ctr">
                      <a:solidFill>
                        <a:schemeClr val="accent1">
                          <a:lumMod val="40000"/>
                          <a:lumOff val="60000"/>
                        </a:schemeClr>
                      </a:solidFill>
                      <a:prstDash val="solid"/>
                      <a:round/>
                      <a:headEnd type="none" w="med" len="med"/>
                      <a:tailEnd type="none" w="med" len="med"/>
                    </a:lnR>
                  </a:tcPr>
                </a:tc>
                <a:tc>
                  <a:txBody>
                    <a:bodyPr/>
                    <a:lstStyle/>
                    <a:p>
                      <a:pPr algn="ctr">
                        <a:lnSpc>
                          <a:spcPts val="2000"/>
                        </a:lnSpc>
                        <a:spcAft>
                          <a:spcPts val="0"/>
                        </a:spcAft>
                      </a:pPr>
                      <a:r>
                        <a:rPr lang="en-US" sz="1800" b="1" kern="0">
                          <a:effectLst/>
                          <a:latin typeface="Times New Roman" panose="02020603050405020304" pitchFamily="18" charset="0"/>
                          <a:cs typeface="Times New Roman" panose="02020603050405020304" pitchFamily="18" charset="0"/>
                        </a:rPr>
                        <a:t>S</a:t>
                      </a:r>
                      <a:r>
                        <a:rPr lang="en-US" sz="1800" b="1" kern="0" baseline="-25000">
                          <a:effectLst/>
                          <a:latin typeface="Times New Roman" panose="02020603050405020304" pitchFamily="18" charset="0"/>
                          <a:cs typeface="Times New Roman" panose="02020603050405020304" pitchFamily="18" charset="0"/>
                        </a:rPr>
                        <a:t>1</a:t>
                      </a:r>
                      <a:r>
                        <a:rPr lang="en-US" sz="1800" b="1" kern="0">
                          <a:effectLst/>
                          <a:latin typeface="Times New Roman" panose="02020603050405020304" pitchFamily="18" charset="0"/>
                          <a:cs typeface="Times New Roman" panose="02020603050405020304" pitchFamily="18" charset="0"/>
                        </a:rPr>
                        <a:t>/0</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7818" marR="97818" marT="0" marB="0" anchor="ctr">
                    <a:lnL w="28575" cap="flat" cmpd="sng" algn="ctr">
                      <a:solidFill>
                        <a:schemeClr val="accent1">
                          <a:lumMod val="40000"/>
                          <a:lumOff val="60000"/>
                        </a:schemeClr>
                      </a:solidFill>
                      <a:prstDash val="solid"/>
                      <a:round/>
                      <a:headEnd type="none" w="med" len="med"/>
                      <a:tailEnd type="none" w="med" len="med"/>
                    </a:lnL>
                  </a:tcPr>
                </a:tc>
                <a:tc>
                  <a:txBody>
                    <a:bodyPr/>
                    <a:lstStyle/>
                    <a:p>
                      <a:pPr algn="ctr">
                        <a:lnSpc>
                          <a:spcPts val="2000"/>
                        </a:lnSpc>
                        <a:spcAft>
                          <a:spcPts val="0"/>
                        </a:spcAft>
                      </a:pPr>
                      <a:r>
                        <a:rPr lang="en-US" sz="1800" b="1" kern="0">
                          <a:effectLst/>
                          <a:latin typeface="Times New Roman" panose="02020603050405020304" pitchFamily="18" charset="0"/>
                          <a:cs typeface="Times New Roman" panose="02020603050405020304" pitchFamily="18" charset="0"/>
                        </a:rPr>
                        <a:t>S</a:t>
                      </a:r>
                      <a:r>
                        <a:rPr lang="en-US" sz="1800" b="1" kern="0" baseline="-25000">
                          <a:effectLst/>
                          <a:latin typeface="Times New Roman" panose="02020603050405020304" pitchFamily="18" charset="0"/>
                          <a:cs typeface="Times New Roman" panose="02020603050405020304" pitchFamily="18" charset="0"/>
                        </a:rPr>
                        <a:t>2</a:t>
                      </a:r>
                      <a:r>
                        <a:rPr lang="en-US" sz="1800" b="1" kern="0">
                          <a:effectLst/>
                          <a:latin typeface="Times New Roman" panose="02020603050405020304" pitchFamily="18" charset="0"/>
                          <a:cs typeface="Times New Roman" panose="02020603050405020304" pitchFamily="18" charset="0"/>
                        </a:rPr>
                        <a:t>/1</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7818" marR="97818" marT="0" marB="0" anchor="ctr"/>
                </a:tc>
                <a:extLst>
                  <a:ext uri="{0D108BD9-81ED-4DB2-BD59-A6C34878D82A}">
                    <a16:rowId xmlns:a16="http://schemas.microsoft.com/office/drawing/2014/main" val="2318678507"/>
                  </a:ext>
                </a:extLst>
              </a:tr>
              <a:tr h="402311">
                <a:tc>
                  <a:txBody>
                    <a:bodyPr/>
                    <a:lstStyle/>
                    <a:p>
                      <a:pPr algn="ctr">
                        <a:lnSpc>
                          <a:spcPts val="2000"/>
                        </a:lnSpc>
                        <a:spcAft>
                          <a:spcPts val="0"/>
                        </a:spcAft>
                      </a:pPr>
                      <a:r>
                        <a:rPr lang="en-US" sz="1800" b="1" kern="1200">
                          <a:effectLst/>
                          <a:latin typeface="Times New Roman" panose="02020603050405020304" pitchFamily="18" charset="0"/>
                          <a:cs typeface="Times New Roman" panose="02020603050405020304" pitchFamily="18" charset="0"/>
                        </a:rPr>
                        <a:t>S</a:t>
                      </a:r>
                      <a:r>
                        <a:rPr lang="en-US" sz="1800" b="1" kern="1200" baseline="-25000">
                          <a:effectLst/>
                          <a:latin typeface="Times New Roman" panose="02020603050405020304" pitchFamily="18" charset="0"/>
                          <a:cs typeface="Times New Roman" panose="02020603050405020304" pitchFamily="18" charset="0"/>
                        </a:rPr>
                        <a:t>3</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7818" marR="97818" marT="0" marB="0" anchor="ctr">
                    <a:lnR w="28575" cap="flat" cmpd="sng" algn="ctr">
                      <a:solidFill>
                        <a:schemeClr val="accent1">
                          <a:lumMod val="40000"/>
                          <a:lumOff val="60000"/>
                        </a:schemeClr>
                      </a:solidFill>
                      <a:prstDash val="solid"/>
                      <a:round/>
                      <a:headEnd type="none" w="med" len="med"/>
                      <a:tailEnd type="none" w="med" len="med"/>
                    </a:lnR>
                  </a:tcPr>
                </a:tc>
                <a:tc>
                  <a:txBody>
                    <a:bodyPr/>
                    <a:lstStyle/>
                    <a:p>
                      <a:pPr algn="ctr">
                        <a:lnSpc>
                          <a:spcPts val="2000"/>
                        </a:lnSpc>
                        <a:spcAft>
                          <a:spcPts val="0"/>
                        </a:spcAft>
                      </a:pPr>
                      <a:r>
                        <a:rPr lang="en-US" sz="1800" b="1" kern="0">
                          <a:effectLst/>
                          <a:latin typeface="Times New Roman" panose="02020603050405020304" pitchFamily="18" charset="0"/>
                          <a:cs typeface="Times New Roman" panose="02020603050405020304" pitchFamily="18" charset="0"/>
                        </a:rPr>
                        <a:t>S</a:t>
                      </a:r>
                      <a:r>
                        <a:rPr lang="en-US" sz="1800" b="1" kern="0" baseline="-25000">
                          <a:effectLst/>
                          <a:latin typeface="Times New Roman" panose="02020603050405020304" pitchFamily="18" charset="0"/>
                          <a:cs typeface="Times New Roman" panose="02020603050405020304" pitchFamily="18" charset="0"/>
                        </a:rPr>
                        <a:t>7</a:t>
                      </a:r>
                      <a:r>
                        <a:rPr lang="en-US" sz="1800" b="1" kern="0">
                          <a:effectLst/>
                          <a:latin typeface="Times New Roman" panose="02020603050405020304" pitchFamily="18" charset="0"/>
                          <a:cs typeface="Times New Roman" panose="02020603050405020304" pitchFamily="18" charset="0"/>
                        </a:rPr>
                        <a:t>/0</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7818" marR="97818" marT="0" marB="0" anchor="ctr">
                    <a:lnL w="28575" cap="flat" cmpd="sng" algn="ctr">
                      <a:solidFill>
                        <a:schemeClr val="accent1">
                          <a:lumMod val="40000"/>
                          <a:lumOff val="60000"/>
                        </a:schemeClr>
                      </a:solidFill>
                      <a:prstDash val="solid"/>
                      <a:round/>
                      <a:headEnd type="none" w="med" len="med"/>
                      <a:tailEnd type="none" w="med" len="med"/>
                    </a:lnL>
                  </a:tcPr>
                </a:tc>
                <a:tc>
                  <a:txBody>
                    <a:bodyPr/>
                    <a:lstStyle/>
                    <a:p>
                      <a:pPr algn="ctr">
                        <a:lnSpc>
                          <a:spcPts val="2000"/>
                        </a:lnSpc>
                        <a:spcAft>
                          <a:spcPts val="0"/>
                        </a:spcAft>
                      </a:pPr>
                      <a:r>
                        <a:rPr lang="en-US" sz="1800" b="1" kern="0">
                          <a:effectLst/>
                          <a:latin typeface="Times New Roman" panose="02020603050405020304" pitchFamily="18" charset="0"/>
                          <a:cs typeface="Times New Roman" panose="02020603050405020304" pitchFamily="18" charset="0"/>
                        </a:rPr>
                        <a:t>S</a:t>
                      </a:r>
                      <a:r>
                        <a:rPr lang="en-US" sz="1800" b="1" kern="0" baseline="-25000">
                          <a:effectLst/>
                          <a:latin typeface="Times New Roman" panose="02020603050405020304" pitchFamily="18" charset="0"/>
                          <a:cs typeface="Times New Roman" panose="02020603050405020304" pitchFamily="18" charset="0"/>
                        </a:rPr>
                        <a:t>8</a:t>
                      </a:r>
                      <a:r>
                        <a:rPr lang="en-US" sz="1800" b="1" kern="0">
                          <a:effectLst/>
                          <a:latin typeface="Times New Roman" panose="02020603050405020304" pitchFamily="18" charset="0"/>
                          <a:cs typeface="Times New Roman" panose="02020603050405020304" pitchFamily="18" charset="0"/>
                        </a:rPr>
                        <a:t>/1</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7818" marR="97818" marT="0" marB="0" anchor="ctr">
                    <a:lnR w="28575"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en-US" sz="1800" b="1" kern="1200">
                          <a:effectLst/>
                          <a:latin typeface="Times New Roman" panose="02020603050405020304" pitchFamily="18" charset="0"/>
                          <a:cs typeface="Times New Roman" panose="02020603050405020304" pitchFamily="18" charset="0"/>
                        </a:rPr>
                        <a:t>S</a:t>
                      </a:r>
                      <a:r>
                        <a:rPr lang="en-US" sz="1800" b="1" kern="1200" baseline="-25000">
                          <a:effectLst/>
                          <a:latin typeface="Times New Roman" panose="02020603050405020304" pitchFamily="18" charset="0"/>
                          <a:cs typeface="Times New Roman" panose="02020603050405020304" pitchFamily="18" charset="0"/>
                        </a:rPr>
                        <a:t>10</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7818" marR="97818" marT="0" marB="0" anchor="ctr">
                    <a:lnL w="28575" cap="flat" cmpd="sng" algn="ctr">
                      <a:solidFill>
                        <a:srgbClr val="FF0000"/>
                      </a:solidFill>
                      <a:prstDash val="solid"/>
                      <a:round/>
                      <a:headEnd type="none" w="med" len="med"/>
                      <a:tailEnd type="none" w="med" len="med"/>
                    </a:lnL>
                    <a:lnR w="28575" cap="flat" cmpd="sng" algn="ctr">
                      <a:solidFill>
                        <a:schemeClr val="accent1">
                          <a:lumMod val="40000"/>
                          <a:lumOff val="60000"/>
                        </a:schemeClr>
                      </a:solidFill>
                      <a:prstDash val="solid"/>
                      <a:round/>
                      <a:headEnd type="none" w="med" len="med"/>
                      <a:tailEnd type="none" w="med" len="med"/>
                    </a:lnR>
                  </a:tcPr>
                </a:tc>
                <a:tc>
                  <a:txBody>
                    <a:bodyPr/>
                    <a:lstStyle/>
                    <a:p>
                      <a:pPr algn="ctr">
                        <a:lnSpc>
                          <a:spcPts val="2000"/>
                        </a:lnSpc>
                        <a:spcAft>
                          <a:spcPts val="0"/>
                        </a:spcAft>
                      </a:pPr>
                      <a:r>
                        <a:rPr lang="en-US" sz="1800" b="1" kern="0">
                          <a:effectLst/>
                          <a:latin typeface="Times New Roman" panose="02020603050405020304" pitchFamily="18" charset="0"/>
                          <a:cs typeface="Times New Roman" panose="02020603050405020304" pitchFamily="18" charset="0"/>
                        </a:rPr>
                        <a:t>S</a:t>
                      </a:r>
                      <a:r>
                        <a:rPr lang="en-US" sz="1800" b="1" kern="0" baseline="-25000">
                          <a:effectLst/>
                          <a:latin typeface="Times New Roman" panose="02020603050405020304" pitchFamily="18" charset="0"/>
                          <a:cs typeface="Times New Roman" panose="02020603050405020304" pitchFamily="18" charset="0"/>
                        </a:rPr>
                        <a:t>1</a:t>
                      </a:r>
                      <a:r>
                        <a:rPr lang="en-US" sz="1800" b="1" kern="0">
                          <a:effectLst/>
                          <a:latin typeface="Times New Roman" panose="02020603050405020304" pitchFamily="18" charset="0"/>
                          <a:cs typeface="Times New Roman" panose="02020603050405020304" pitchFamily="18" charset="0"/>
                        </a:rPr>
                        <a:t>/0</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7818" marR="97818" marT="0" marB="0" anchor="ctr">
                    <a:lnL w="28575" cap="flat" cmpd="sng" algn="ctr">
                      <a:solidFill>
                        <a:schemeClr val="accent1">
                          <a:lumMod val="40000"/>
                          <a:lumOff val="60000"/>
                        </a:schemeClr>
                      </a:solidFill>
                      <a:prstDash val="solid"/>
                      <a:round/>
                      <a:headEnd type="none" w="med" len="med"/>
                      <a:tailEnd type="none" w="med" len="med"/>
                    </a:lnL>
                  </a:tcPr>
                </a:tc>
                <a:tc>
                  <a:txBody>
                    <a:bodyPr/>
                    <a:lstStyle/>
                    <a:p>
                      <a:pPr algn="ctr">
                        <a:lnSpc>
                          <a:spcPts val="2000"/>
                        </a:lnSpc>
                        <a:spcAft>
                          <a:spcPts val="0"/>
                        </a:spcAft>
                      </a:pPr>
                      <a:r>
                        <a:rPr lang="en-US" sz="1800" b="1" kern="0">
                          <a:effectLst/>
                          <a:latin typeface="Times New Roman" panose="02020603050405020304" pitchFamily="18" charset="0"/>
                          <a:cs typeface="Times New Roman" panose="02020603050405020304" pitchFamily="18" charset="0"/>
                        </a:rPr>
                        <a:t>S</a:t>
                      </a:r>
                      <a:r>
                        <a:rPr lang="en-US" sz="1800" b="1" kern="0" baseline="-25000">
                          <a:effectLst/>
                          <a:latin typeface="Times New Roman" panose="02020603050405020304" pitchFamily="18" charset="0"/>
                          <a:cs typeface="Times New Roman" panose="02020603050405020304" pitchFamily="18" charset="0"/>
                        </a:rPr>
                        <a:t>2</a:t>
                      </a:r>
                      <a:r>
                        <a:rPr lang="en-US" sz="1800" b="1" kern="0">
                          <a:effectLst/>
                          <a:latin typeface="Times New Roman" panose="02020603050405020304" pitchFamily="18" charset="0"/>
                          <a:cs typeface="Times New Roman" panose="02020603050405020304" pitchFamily="18" charset="0"/>
                        </a:rPr>
                        <a:t>/1</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7818" marR="97818" marT="0" marB="0" anchor="ctr"/>
                </a:tc>
                <a:extLst>
                  <a:ext uri="{0D108BD9-81ED-4DB2-BD59-A6C34878D82A}">
                    <a16:rowId xmlns:a16="http://schemas.microsoft.com/office/drawing/2014/main" val="329506933"/>
                  </a:ext>
                </a:extLst>
              </a:tr>
              <a:tr h="402311">
                <a:tc>
                  <a:txBody>
                    <a:bodyPr/>
                    <a:lstStyle/>
                    <a:p>
                      <a:pPr algn="ctr">
                        <a:lnSpc>
                          <a:spcPts val="2000"/>
                        </a:lnSpc>
                        <a:spcAft>
                          <a:spcPts val="0"/>
                        </a:spcAft>
                      </a:pPr>
                      <a:r>
                        <a:rPr lang="en-US" sz="1800" b="1" kern="1200">
                          <a:effectLst/>
                          <a:latin typeface="Times New Roman" panose="02020603050405020304" pitchFamily="18" charset="0"/>
                          <a:cs typeface="Times New Roman" panose="02020603050405020304" pitchFamily="18" charset="0"/>
                        </a:rPr>
                        <a:t>S</a:t>
                      </a:r>
                      <a:r>
                        <a:rPr lang="en-US" sz="1800" b="1" kern="1200" baseline="-25000">
                          <a:effectLst/>
                          <a:latin typeface="Times New Roman" panose="02020603050405020304" pitchFamily="18" charset="0"/>
                          <a:cs typeface="Times New Roman" panose="02020603050405020304" pitchFamily="18" charset="0"/>
                        </a:rPr>
                        <a:t>4</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7818" marR="97818" marT="0" marB="0" anchor="ctr">
                    <a:lnR w="28575" cap="flat" cmpd="sng" algn="ctr">
                      <a:solidFill>
                        <a:schemeClr val="accent1">
                          <a:lumMod val="40000"/>
                          <a:lumOff val="60000"/>
                        </a:schemeClr>
                      </a:solidFill>
                      <a:prstDash val="solid"/>
                      <a:round/>
                      <a:headEnd type="none" w="med" len="med"/>
                      <a:tailEnd type="none" w="med" len="med"/>
                    </a:lnR>
                  </a:tcPr>
                </a:tc>
                <a:tc>
                  <a:txBody>
                    <a:bodyPr/>
                    <a:lstStyle/>
                    <a:p>
                      <a:pPr algn="ctr">
                        <a:lnSpc>
                          <a:spcPts val="2000"/>
                        </a:lnSpc>
                        <a:spcAft>
                          <a:spcPts val="0"/>
                        </a:spcAft>
                      </a:pPr>
                      <a:r>
                        <a:rPr lang="en-US" sz="1800" b="1" kern="0">
                          <a:effectLst/>
                          <a:latin typeface="Times New Roman" panose="02020603050405020304" pitchFamily="18" charset="0"/>
                          <a:cs typeface="Times New Roman" panose="02020603050405020304" pitchFamily="18" charset="0"/>
                        </a:rPr>
                        <a:t>S</a:t>
                      </a:r>
                      <a:r>
                        <a:rPr lang="en-US" sz="1800" b="1" kern="0" baseline="-25000">
                          <a:effectLst/>
                          <a:latin typeface="Times New Roman" panose="02020603050405020304" pitchFamily="18" charset="0"/>
                          <a:cs typeface="Times New Roman" panose="02020603050405020304" pitchFamily="18" charset="0"/>
                        </a:rPr>
                        <a:t>9</a:t>
                      </a:r>
                      <a:r>
                        <a:rPr lang="en-US" sz="1800" b="1" kern="0">
                          <a:effectLst/>
                          <a:latin typeface="Times New Roman" panose="02020603050405020304" pitchFamily="18" charset="0"/>
                          <a:cs typeface="Times New Roman" panose="02020603050405020304" pitchFamily="18" charset="0"/>
                        </a:rPr>
                        <a:t>/1</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7818" marR="97818" marT="0" marB="0" anchor="ctr">
                    <a:lnL w="28575" cap="flat" cmpd="sng" algn="ctr">
                      <a:solidFill>
                        <a:schemeClr val="accent1">
                          <a:lumMod val="40000"/>
                          <a:lumOff val="60000"/>
                        </a:schemeClr>
                      </a:solidFill>
                      <a:prstDash val="solid"/>
                      <a:round/>
                      <a:headEnd type="none" w="med" len="med"/>
                      <a:tailEnd type="none" w="med" len="med"/>
                    </a:lnL>
                  </a:tcPr>
                </a:tc>
                <a:tc>
                  <a:txBody>
                    <a:bodyPr/>
                    <a:lstStyle/>
                    <a:p>
                      <a:pPr algn="ctr">
                        <a:lnSpc>
                          <a:spcPts val="2000"/>
                        </a:lnSpc>
                        <a:spcAft>
                          <a:spcPts val="0"/>
                        </a:spcAft>
                      </a:pPr>
                      <a:r>
                        <a:rPr lang="en-US" sz="1800" b="1" kern="0">
                          <a:effectLst/>
                          <a:latin typeface="Times New Roman" panose="02020603050405020304" pitchFamily="18" charset="0"/>
                          <a:cs typeface="Times New Roman" panose="02020603050405020304" pitchFamily="18" charset="0"/>
                        </a:rPr>
                        <a:t>S</a:t>
                      </a:r>
                      <a:r>
                        <a:rPr lang="en-US" sz="1800" b="1" kern="0" baseline="-25000">
                          <a:effectLst/>
                          <a:latin typeface="Times New Roman" panose="02020603050405020304" pitchFamily="18" charset="0"/>
                          <a:cs typeface="Times New Roman" panose="02020603050405020304" pitchFamily="18" charset="0"/>
                        </a:rPr>
                        <a:t>10</a:t>
                      </a:r>
                      <a:r>
                        <a:rPr lang="en-US" sz="1800" b="1" kern="0">
                          <a:effectLst/>
                          <a:latin typeface="Times New Roman" panose="02020603050405020304" pitchFamily="18" charset="0"/>
                          <a:cs typeface="Times New Roman" panose="02020603050405020304" pitchFamily="18" charset="0"/>
                        </a:rPr>
                        <a:t>/0</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7818" marR="97818" marT="0" marB="0" anchor="ctr">
                    <a:lnR w="28575"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en-US" sz="1800" b="1" kern="1200">
                          <a:effectLst/>
                          <a:latin typeface="Times New Roman" panose="02020603050405020304" pitchFamily="18" charset="0"/>
                          <a:cs typeface="Times New Roman" panose="02020603050405020304" pitchFamily="18" charset="0"/>
                        </a:rPr>
                        <a:t>S</a:t>
                      </a:r>
                      <a:r>
                        <a:rPr lang="en-US" sz="1800" b="1" kern="1200" baseline="-25000">
                          <a:effectLst/>
                          <a:latin typeface="Times New Roman" panose="02020603050405020304" pitchFamily="18" charset="0"/>
                          <a:cs typeface="Times New Roman" panose="02020603050405020304" pitchFamily="18" charset="0"/>
                        </a:rPr>
                        <a:t>11</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7818" marR="97818" marT="0" marB="0" anchor="ctr">
                    <a:lnL w="28575" cap="flat" cmpd="sng" algn="ctr">
                      <a:solidFill>
                        <a:srgbClr val="FF0000"/>
                      </a:solidFill>
                      <a:prstDash val="solid"/>
                      <a:round/>
                      <a:headEnd type="none" w="med" len="med"/>
                      <a:tailEnd type="none" w="med" len="med"/>
                    </a:lnL>
                    <a:lnR w="28575" cap="flat" cmpd="sng" algn="ctr">
                      <a:solidFill>
                        <a:schemeClr val="accent1">
                          <a:lumMod val="40000"/>
                          <a:lumOff val="60000"/>
                        </a:schemeClr>
                      </a:solidFill>
                      <a:prstDash val="solid"/>
                      <a:round/>
                      <a:headEnd type="none" w="med" len="med"/>
                      <a:tailEnd type="none" w="med" len="med"/>
                    </a:lnR>
                  </a:tcPr>
                </a:tc>
                <a:tc>
                  <a:txBody>
                    <a:bodyPr/>
                    <a:lstStyle/>
                    <a:p>
                      <a:pPr algn="ctr">
                        <a:lnSpc>
                          <a:spcPts val="2000"/>
                        </a:lnSpc>
                        <a:spcAft>
                          <a:spcPts val="0"/>
                        </a:spcAft>
                      </a:pPr>
                      <a:r>
                        <a:rPr lang="en-US" sz="1800" b="1" kern="0">
                          <a:effectLst/>
                          <a:latin typeface="Times New Roman" panose="02020603050405020304" pitchFamily="18" charset="0"/>
                          <a:cs typeface="Times New Roman" panose="02020603050405020304" pitchFamily="18" charset="0"/>
                        </a:rPr>
                        <a:t>S</a:t>
                      </a:r>
                      <a:r>
                        <a:rPr lang="en-US" sz="1800" b="1" kern="0" baseline="-25000">
                          <a:effectLst/>
                          <a:latin typeface="Times New Roman" panose="02020603050405020304" pitchFamily="18" charset="0"/>
                          <a:cs typeface="Times New Roman" panose="02020603050405020304" pitchFamily="18" charset="0"/>
                        </a:rPr>
                        <a:t>1</a:t>
                      </a:r>
                      <a:r>
                        <a:rPr lang="en-US" sz="1800" b="1" kern="0">
                          <a:effectLst/>
                          <a:latin typeface="Times New Roman" panose="02020603050405020304" pitchFamily="18" charset="0"/>
                          <a:cs typeface="Times New Roman" panose="02020603050405020304" pitchFamily="18" charset="0"/>
                        </a:rPr>
                        <a:t>/0</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7818" marR="97818" marT="0" marB="0" anchor="ctr">
                    <a:lnL w="28575" cap="flat" cmpd="sng" algn="ctr">
                      <a:solidFill>
                        <a:schemeClr val="accent1">
                          <a:lumMod val="40000"/>
                          <a:lumOff val="60000"/>
                        </a:schemeClr>
                      </a:solidFill>
                      <a:prstDash val="solid"/>
                      <a:round/>
                      <a:headEnd type="none" w="med" len="med"/>
                      <a:tailEnd type="none" w="med" len="med"/>
                    </a:lnL>
                  </a:tcPr>
                </a:tc>
                <a:tc>
                  <a:txBody>
                    <a:bodyPr/>
                    <a:lstStyle/>
                    <a:p>
                      <a:pPr algn="ctr">
                        <a:lnSpc>
                          <a:spcPts val="2000"/>
                        </a:lnSpc>
                        <a:spcAft>
                          <a:spcPts val="0"/>
                        </a:spcAft>
                      </a:pPr>
                      <a:r>
                        <a:rPr lang="en-US" sz="1800" b="1" kern="0">
                          <a:effectLst/>
                          <a:latin typeface="Times New Roman" panose="02020603050405020304" pitchFamily="18" charset="0"/>
                          <a:cs typeface="Times New Roman" panose="02020603050405020304" pitchFamily="18" charset="0"/>
                        </a:rPr>
                        <a:t>S</a:t>
                      </a:r>
                      <a:r>
                        <a:rPr lang="en-US" sz="1800" b="1" kern="0" baseline="-25000">
                          <a:effectLst/>
                          <a:latin typeface="Times New Roman" panose="02020603050405020304" pitchFamily="18" charset="0"/>
                          <a:cs typeface="Times New Roman" panose="02020603050405020304" pitchFamily="18" charset="0"/>
                        </a:rPr>
                        <a:t>2</a:t>
                      </a:r>
                      <a:r>
                        <a:rPr lang="en-US" sz="1800" b="1" kern="0">
                          <a:effectLst/>
                          <a:latin typeface="Times New Roman" panose="02020603050405020304" pitchFamily="18" charset="0"/>
                          <a:cs typeface="Times New Roman" panose="02020603050405020304" pitchFamily="18" charset="0"/>
                        </a:rPr>
                        <a:t>/1</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7818" marR="97818" marT="0" marB="0" anchor="ctr"/>
                </a:tc>
                <a:extLst>
                  <a:ext uri="{0D108BD9-81ED-4DB2-BD59-A6C34878D82A}">
                    <a16:rowId xmlns:a16="http://schemas.microsoft.com/office/drawing/2014/main" val="3061432781"/>
                  </a:ext>
                </a:extLst>
              </a:tr>
              <a:tr h="402311">
                <a:tc>
                  <a:txBody>
                    <a:bodyPr/>
                    <a:lstStyle/>
                    <a:p>
                      <a:pPr algn="ctr">
                        <a:lnSpc>
                          <a:spcPts val="2000"/>
                        </a:lnSpc>
                        <a:spcAft>
                          <a:spcPts val="0"/>
                        </a:spcAft>
                      </a:pPr>
                      <a:r>
                        <a:rPr lang="en-US" sz="1800" b="1" kern="1200">
                          <a:effectLst/>
                          <a:latin typeface="Times New Roman" panose="02020603050405020304" pitchFamily="18" charset="0"/>
                          <a:cs typeface="Times New Roman" panose="02020603050405020304" pitchFamily="18" charset="0"/>
                        </a:rPr>
                        <a:t>S</a:t>
                      </a:r>
                      <a:r>
                        <a:rPr lang="en-US" sz="1800" b="1" kern="1200" baseline="-25000">
                          <a:effectLst/>
                          <a:latin typeface="Times New Roman" panose="02020603050405020304" pitchFamily="18" charset="0"/>
                          <a:cs typeface="Times New Roman" panose="02020603050405020304" pitchFamily="18" charset="0"/>
                        </a:rPr>
                        <a:t>5</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7818" marR="97818" marT="0" marB="0" anchor="ctr">
                    <a:lnR w="28575" cap="flat" cmpd="sng" algn="ctr">
                      <a:solidFill>
                        <a:schemeClr val="accent1">
                          <a:lumMod val="40000"/>
                          <a:lumOff val="60000"/>
                        </a:schemeClr>
                      </a:solidFill>
                      <a:prstDash val="solid"/>
                      <a:round/>
                      <a:headEnd type="none" w="med" len="med"/>
                      <a:tailEnd type="none" w="med" len="med"/>
                    </a:lnR>
                  </a:tcPr>
                </a:tc>
                <a:tc>
                  <a:txBody>
                    <a:bodyPr/>
                    <a:lstStyle/>
                    <a:p>
                      <a:pPr algn="ctr">
                        <a:lnSpc>
                          <a:spcPts val="2000"/>
                        </a:lnSpc>
                        <a:spcAft>
                          <a:spcPts val="0"/>
                        </a:spcAft>
                      </a:pPr>
                      <a:r>
                        <a:rPr lang="en-US" sz="1800" b="1" kern="0">
                          <a:effectLst/>
                          <a:latin typeface="Times New Roman" panose="02020603050405020304" pitchFamily="18" charset="0"/>
                          <a:cs typeface="Times New Roman" panose="02020603050405020304" pitchFamily="18" charset="0"/>
                        </a:rPr>
                        <a:t>S</a:t>
                      </a:r>
                      <a:r>
                        <a:rPr lang="en-US" sz="1800" b="1" kern="0" baseline="-25000">
                          <a:effectLst/>
                          <a:latin typeface="Times New Roman" panose="02020603050405020304" pitchFamily="18" charset="0"/>
                          <a:cs typeface="Times New Roman" panose="02020603050405020304" pitchFamily="18" charset="0"/>
                        </a:rPr>
                        <a:t>11</a:t>
                      </a:r>
                      <a:r>
                        <a:rPr lang="en-US" sz="1800" b="1" kern="0">
                          <a:effectLst/>
                          <a:latin typeface="Times New Roman" panose="02020603050405020304" pitchFamily="18" charset="0"/>
                          <a:cs typeface="Times New Roman" panose="02020603050405020304" pitchFamily="18" charset="0"/>
                        </a:rPr>
                        <a:t>/0</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7818" marR="97818" marT="0" marB="0" anchor="ctr">
                    <a:lnL w="28575" cap="flat" cmpd="sng" algn="ctr">
                      <a:solidFill>
                        <a:schemeClr val="accent1">
                          <a:lumMod val="40000"/>
                          <a:lumOff val="60000"/>
                        </a:schemeClr>
                      </a:solidFill>
                      <a:prstDash val="solid"/>
                      <a:round/>
                      <a:headEnd type="none" w="med" len="med"/>
                      <a:tailEnd type="none" w="med" len="med"/>
                    </a:lnL>
                  </a:tcPr>
                </a:tc>
                <a:tc>
                  <a:txBody>
                    <a:bodyPr/>
                    <a:lstStyle/>
                    <a:p>
                      <a:pPr algn="ctr">
                        <a:lnSpc>
                          <a:spcPts val="2000"/>
                        </a:lnSpc>
                        <a:spcAft>
                          <a:spcPts val="0"/>
                        </a:spcAft>
                      </a:pPr>
                      <a:r>
                        <a:rPr lang="en-US" sz="1800" b="1" kern="0">
                          <a:effectLst/>
                          <a:latin typeface="Times New Roman" panose="02020603050405020304" pitchFamily="18" charset="0"/>
                          <a:cs typeface="Times New Roman" panose="02020603050405020304" pitchFamily="18" charset="0"/>
                        </a:rPr>
                        <a:t>S</a:t>
                      </a:r>
                      <a:r>
                        <a:rPr lang="en-US" sz="1800" b="1" kern="0" baseline="-25000">
                          <a:effectLst/>
                          <a:latin typeface="Times New Roman" panose="02020603050405020304" pitchFamily="18" charset="0"/>
                          <a:cs typeface="Times New Roman" panose="02020603050405020304" pitchFamily="18" charset="0"/>
                        </a:rPr>
                        <a:t>12</a:t>
                      </a:r>
                      <a:r>
                        <a:rPr lang="en-US" sz="1800" b="1" kern="0">
                          <a:effectLst/>
                          <a:latin typeface="Times New Roman" panose="02020603050405020304" pitchFamily="18" charset="0"/>
                          <a:cs typeface="Times New Roman" panose="02020603050405020304" pitchFamily="18" charset="0"/>
                        </a:rPr>
                        <a:t>/1</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7818" marR="97818" marT="0" marB="0" anchor="ctr">
                    <a:lnR w="28575"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en-US" sz="1800" b="1" kern="1200">
                          <a:effectLst/>
                          <a:latin typeface="Times New Roman" panose="02020603050405020304" pitchFamily="18" charset="0"/>
                          <a:cs typeface="Times New Roman" panose="02020603050405020304" pitchFamily="18" charset="0"/>
                        </a:rPr>
                        <a:t>S</a:t>
                      </a:r>
                      <a:r>
                        <a:rPr lang="en-US" sz="1800" b="1" kern="1200" baseline="-25000">
                          <a:effectLst/>
                          <a:latin typeface="Times New Roman" panose="02020603050405020304" pitchFamily="18" charset="0"/>
                          <a:cs typeface="Times New Roman" panose="02020603050405020304" pitchFamily="18" charset="0"/>
                        </a:rPr>
                        <a:t>12</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7818" marR="97818" marT="0" marB="0" anchor="ctr">
                    <a:lnL w="28575" cap="flat" cmpd="sng" algn="ctr">
                      <a:solidFill>
                        <a:srgbClr val="FF0000"/>
                      </a:solidFill>
                      <a:prstDash val="solid"/>
                      <a:round/>
                      <a:headEnd type="none" w="med" len="med"/>
                      <a:tailEnd type="none" w="med" len="med"/>
                    </a:lnL>
                    <a:lnR w="28575" cap="flat" cmpd="sng" algn="ctr">
                      <a:solidFill>
                        <a:schemeClr val="accent1">
                          <a:lumMod val="40000"/>
                          <a:lumOff val="60000"/>
                        </a:schemeClr>
                      </a:solidFill>
                      <a:prstDash val="solid"/>
                      <a:round/>
                      <a:headEnd type="none" w="med" len="med"/>
                      <a:tailEnd type="none" w="med" len="med"/>
                    </a:lnR>
                  </a:tcPr>
                </a:tc>
                <a:tc>
                  <a:txBody>
                    <a:bodyPr/>
                    <a:lstStyle/>
                    <a:p>
                      <a:pPr algn="ctr">
                        <a:lnSpc>
                          <a:spcPts val="2000"/>
                        </a:lnSpc>
                        <a:spcAft>
                          <a:spcPts val="0"/>
                        </a:spcAft>
                      </a:pPr>
                      <a:r>
                        <a:rPr lang="en-US" sz="1800" b="1" kern="0">
                          <a:effectLst/>
                          <a:latin typeface="Times New Roman" panose="02020603050405020304" pitchFamily="18" charset="0"/>
                          <a:cs typeface="Times New Roman" panose="02020603050405020304" pitchFamily="18" charset="0"/>
                        </a:rPr>
                        <a:t>S</a:t>
                      </a:r>
                      <a:r>
                        <a:rPr lang="en-US" sz="1800" b="1" kern="0" baseline="-25000">
                          <a:effectLst/>
                          <a:latin typeface="Times New Roman" panose="02020603050405020304" pitchFamily="18" charset="0"/>
                          <a:cs typeface="Times New Roman" panose="02020603050405020304" pitchFamily="18" charset="0"/>
                        </a:rPr>
                        <a:t>1</a:t>
                      </a:r>
                      <a:r>
                        <a:rPr lang="en-US" sz="1800" b="1" kern="0">
                          <a:effectLst/>
                          <a:latin typeface="Times New Roman" panose="02020603050405020304" pitchFamily="18" charset="0"/>
                          <a:cs typeface="Times New Roman" panose="02020603050405020304" pitchFamily="18" charset="0"/>
                        </a:rPr>
                        <a:t>/0</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7818" marR="97818" marT="0" marB="0" anchor="ctr">
                    <a:lnL w="28575" cap="flat" cmpd="sng" algn="ctr">
                      <a:solidFill>
                        <a:schemeClr val="accent1">
                          <a:lumMod val="40000"/>
                          <a:lumOff val="60000"/>
                        </a:schemeClr>
                      </a:solidFill>
                      <a:prstDash val="solid"/>
                      <a:round/>
                      <a:headEnd type="none" w="med" len="med"/>
                      <a:tailEnd type="none" w="med" len="med"/>
                    </a:lnL>
                  </a:tcPr>
                </a:tc>
                <a:tc>
                  <a:txBody>
                    <a:bodyPr/>
                    <a:lstStyle/>
                    <a:p>
                      <a:pPr algn="ctr">
                        <a:lnSpc>
                          <a:spcPts val="2000"/>
                        </a:lnSpc>
                        <a:spcAft>
                          <a:spcPts val="0"/>
                        </a:spcAft>
                      </a:pPr>
                      <a:r>
                        <a:rPr lang="en-US" sz="1800" b="1" kern="0">
                          <a:effectLst/>
                          <a:latin typeface="Times New Roman" panose="02020603050405020304" pitchFamily="18" charset="0"/>
                          <a:cs typeface="Times New Roman" panose="02020603050405020304" pitchFamily="18" charset="0"/>
                        </a:rPr>
                        <a:t>S</a:t>
                      </a:r>
                      <a:r>
                        <a:rPr lang="en-US" sz="1800" b="1" kern="0" baseline="-25000">
                          <a:effectLst/>
                          <a:latin typeface="Times New Roman" panose="02020603050405020304" pitchFamily="18" charset="0"/>
                          <a:cs typeface="Times New Roman" panose="02020603050405020304" pitchFamily="18" charset="0"/>
                        </a:rPr>
                        <a:t>2</a:t>
                      </a:r>
                      <a:r>
                        <a:rPr lang="en-US" sz="1800" b="1" kern="0">
                          <a:effectLst/>
                          <a:latin typeface="Times New Roman" panose="02020603050405020304" pitchFamily="18" charset="0"/>
                          <a:cs typeface="Times New Roman" panose="02020603050405020304" pitchFamily="18" charset="0"/>
                        </a:rPr>
                        <a:t>/1</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7818" marR="97818" marT="0" marB="0" anchor="ctr"/>
                </a:tc>
                <a:extLst>
                  <a:ext uri="{0D108BD9-81ED-4DB2-BD59-A6C34878D82A}">
                    <a16:rowId xmlns:a16="http://schemas.microsoft.com/office/drawing/2014/main" val="1619148326"/>
                  </a:ext>
                </a:extLst>
              </a:tr>
              <a:tr h="402311">
                <a:tc>
                  <a:txBody>
                    <a:bodyPr/>
                    <a:lstStyle/>
                    <a:p>
                      <a:pPr algn="ctr">
                        <a:lnSpc>
                          <a:spcPts val="2000"/>
                        </a:lnSpc>
                        <a:spcAft>
                          <a:spcPts val="0"/>
                        </a:spcAft>
                      </a:pPr>
                      <a:r>
                        <a:rPr lang="en-US" sz="1800" b="1" kern="1200">
                          <a:effectLst/>
                          <a:latin typeface="Times New Roman" panose="02020603050405020304" pitchFamily="18" charset="0"/>
                          <a:cs typeface="Times New Roman" panose="02020603050405020304" pitchFamily="18" charset="0"/>
                        </a:rPr>
                        <a:t>S</a:t>
                      </a:r>
                      <a:r>
                        <a:rPr lang="en-US" sz="1800" b="1" kern="1200" baseline="-25000">
                          <a:effectLst/>
                          <a:latin typeface="Times New Roman" panose="02020603050405020304" pitchFamily="18" charset="0"/>
                          <a:cs typeface="Times New Roman" panose="02020603050405020304" pitchFamily="18" charset="0"/>
                        </a:rPr>
                        <a:t>6</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7818" marR="97818" marT="0" marB="0" anchor="ctr">
                    <a:lnR w="28575" cap="flat" cmpd="sng" algn="ctr">
                      <a:solidFill>
                        <a:schemeClr val="accent1">
                          <a:lumMod val="40000"/>
                          <a:lumOff val="60000"/>
                        </a:schemeClr>
                      </a:solidFill>
                      <a:prstDash val="solid"/>
                      <a:round/>
                      <a:headEnd type="none" w="med" len="med"/>
                      <a:tailEnd type="none" w="med" len="med"/>
                    </a:lnR>
                  </a:tcPr>
                </a:tc>
                <a:tc>
                  <a:txBody>
                    <a:bodyPr/>
                    <a:lstStyle/>
                    <a:p>
                      <a:pPr algn="ctr">
                        <a:lnSpc>
                          <a:spcPts val="2000"/>
                        </a:lnSpc>
                        <a:spcAft>
                          <a:spcPts val="0"/>
                        </a:spcAft>
                      </a:pPr>
                      <a:r>
                        <a:rPr lang="en-US" sz="1800" b="1" kern="0">
                          <a:effectLst/>
                          <a:latin typeface="Times New Roman" panose="02020603050405020304" pitchFamily="18" charset="0"/>
                          <a:cs typeface="Times New Roman" panose="02020603050405020304" pitchFamily="18" charset="0"/>
                        </a:rPr>
                        <a:t>S</a:t>
                      </a:r>
                      <a:r>
                        <a:rPr lang="en-US" sz="1800" b="1" kern="0" baseline="-25000">
                          <a:effectLst/>
                          <a:latin typeface="Times New Roman" panose="02020603050405020304" pitchFamily="18" charset="0"/>
                          <a:cs typeface="Times New Roman" panose="02020603050405020304" pitchFamily="18" charset="0"/>
                        </a:rPr>
                        <a:t>13</a:t>
                      </a:r>
                      <a:r>
                        <a:rPr lang="en-US" sz="1800" b="1" kern="0">
                          <a:effectLst/>
                          <a:latin typeface="Times New Roman" panose="02020603050405020304" pitchFamily="18" charset="0"/>
                          <a:cs typeface="Times New Roman" panose="02020603050405020304" pitchFamily="18" charset="0"/>
                        </a:rPr>
                        <a:t>/1</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7818" marR="97818" marT="0" marB="0" anchor="ctr">
                    <a:lnL w="28575" cap="flat" cmpd="sng" algn="ctr">
                      <a:solidFill>
                        <a:schemeClr val="accent1">
                          <a:lumMod val="40000"/>
                          <a:lumOff val="60000"/>
                        </a:schemeClr>
                      </a:solidFill>
                      <a:prstDash val="solid"/>
                      <a:round/>
                      <a:headEnd type="none" w="med" len="med"/>
                      <a:tailEnd type="none" w="med" len="med"/>
                    </a:lnL>
                  </a:tcPr>
                </a:tc>
                <a:tc>
                  <a:txBody>
                    <a:bodyPr/>
                    <a:lstStyle/>
                    <a:p>
                      <a:pPr algn="ctr">
                        <a:lnSpc>
                          <a:spcPts val="2000"/>
                        </a:lnSpc>
                        <a:spcAft>
                          <a:spcPts val="0"/>
                        </a:spcAft>
                      </a:pPr>
                      <a:r>
                        <a:rPr lang="en-US" sz="1800" b="1" kern="0">
                          <a:effectLst/>
                          <a:latin typeface="Times New Roman" panose="02020603050405020304" pitchFamily="18" charset="0"/>
                          <a:cs typeface="Times New Roman" panose="02020603050405020304" pitchFamily="18" charset="0"/>
                        </a:rPr>
                        <a:t>S</a:t>
                      </a:r>
                      <a:r>
                        <a:rPr lang="en-US" sz="1800" b="1" kern="0" baseline="-25000">
                          <a:effectLst/>
                          <a:latin typeface="Times New Roman" panose="02020603050405020304" pitchFamily="18" charset="0"/>
                          <a:cs typeface="Times New Roman" panose="02020603050405020304" pitchFamily="18" charset="0"/>
                        </a:rPr>
                        <a:t>14</a:t>
                      </a:r>
                      <a:r>
                        <a:rPr lang="en-US" sz="1800" b="1" kern="0">
                          <a:effectLst/>
                          <a:latin typeface="Times New Roman" panose="02020603050405020304" pitchFamily="18" charset="0"/>
                          <a:cs typeface="Times New Roman" panose="02020603050405020304" pitchFamily="18" charset="0"/>
                        </a:rPr>
                        <a:t>/0</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7818" marR="97818" marT="0" marB="0" anchor="ctr">
                    <a:lnR w="28575"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en-US" sz="1800" b="1" kern="1200">
                          <a:effectLst/>
                          <a:latin typeface="Times New Roman" panose="02020603050405020304" pitchFamily="18" charset="0"/>
                          <a:cs typeface="Times New Roman" panose="02020603050405020304" pitchFamily="18" charset="0"/>
                        </a:rPr>
                        <a:t>S</a:t>
                      </a:r>
                      <a:r>
                        <a:rPr lang="en-US" sz="1800" b="1" kern="1200" baseline="-25000">
                          <a:effectLst/>
                          <a:latin typeface="Times New Roman" panose="02020603050405020304" pitchFamily="18" charset="0"/>
                          <a:cs typeface="Times New Roman" panose="02020603050405020304" pitchFamily="18" charset="0"/>
                        </a:rPr>
                        <a:t>13</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7818" marR="97818" marT="0" marB="0" anchor="ctr">
                    <a:lnL w="28575" cap="flat" cmpd="sng" algn="ctr">
                      <a:solidFill>
                        <a:srgbClr val="FF0000"/>
                      </a:solidFill>
                      <a:prstDash val="solid"/>
                      <a:round/>
                      <a:headEnd type="none" w="med" len="med"/>
                      <a:tailEnd type="none" w="med" len="med"/>
                    </a:lnL>
                    <a:lnR w="28575" cap="flat" cmpd="sng" algn="ctr">
                      <a:solidFill>
                        <a:schemeClr val="accent1">
                          <a:lumMod val="40000"/>
                          <a:lumOff val="60000"/>
                        </a:schemeClr>
                      </a:solidFill>
                      <a:prstDash val="solid"/>
                      <a:round/>
                      <a:headEnd type="none" w="med" len="med"/>
                      <a:tailEnd type="none" w="med" len="med"/>
                    </a:lnR>
                  </a:tcPr>
                </a:tc>
                <a:tc>
                  <a:txBody>
                    <a:bodyPr/>
                    <a:lstStyle/>
                    <a:p>
                      <a:pPr algn="ctr">
                        <a:lnSpc>
                          <a:spcPts val="2000"/>
                        </a:lnSpc>
                        <a:spcAft>
                          <a:spcPts val="0"/>
                        </a:spcAft>
                      </a:pPr>
                      <a:r>
                        <a:rPr lang="en-US" sz="1800" b="1" kern="0">
                          <a:effectLst/>
                          <a:latin typeface="Times New Roman" panose="02020603050405020304" pitchFamily="18" charset="0"/>
                          <a:cs typeface="Times New Roman" panose="02020603050405020304" pitchFamily="18" charset="0"/>
                        </a:rPr>
                        <a:t>S</a:t>
                      </a:r>
                      <a:r>
                        <a:rPr lang="en-US" sz="1800" b="1" kern="0" baseline="-25000">
                          <a:effectLst/>
                          <a:latin typeface="Times New Roman" panose="02020603050405020304" pitchFamily="18" charset="0"/>
                          <a:cs typeface="Times New Roman" panose="02020603050405020304" pitchFamily="18" charset="0"/>
                        </a:rPr>
                        <a:t>1</a:t>
                      </a:r>
                      <a:r>
                        <a:rPr lang="en-US" sz="1800" b="1" kern="0">
                          <a:effectLst/>
                          <a:latin typeface="Times New Roman" panose="02020603050405020304" pitchFamily="18" charset="0"/>
                          <a:cs typeface="Times New Roman" panose="02020603050405020304" pitchFamily="18" charset="0"/>
                        </a:rPr>
                        <a:t>/0</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7818" marR="97818" marT="0" marB="0" anchor="ctr">
                    <a:lnL w="28575" cap="flat" cmpd="sng" algn="ctr">
                      <a:solidFill>
                        <a:schemeClr val="accent1">
                          <a:lumMod val="40000"/>
                          <a:lumOff val="60000"/>
                        </a:schemeClr>
                      </a:solidFill>
                      <a:prstDash val="solid"/>
                      <a:round/>
                      <a:headEnd type="none" w="med" len="med"/>
                      <a:tailEnd type="none" w="med" len="med"/>
                    </a:lnL>
                  </a:tcPr>
                </a:tc>
                <a:tc>
                  <a:txBody>
                    <a:bodyPr/>
                    <a:lstStyle/>
                    <a:p>
                      <a:pPr algn="ctr">
                        <a:lnSpc>
                          <a:spcPts val="2000"/>
                        </a:lnSpc>
                        <a:spcAft>
                          <a:spcPts val="0"/>
                        </a:spcAft>
                      </a:pPr>
                      <a:r>
                        <a:rPr lang="en-US" sz="1800" b="1" kern="0">
                          <a:effectLst/>
                          <a:latin typeface="Times New Roman" panose="02020603050405020304" pitchFamily="18" charset="0"/>
                          <a:cs typeface="Times New Roman" panose="02020603050405020304" pitchFamily="18" charset="0"/>
                        </a:rPr>
                        <a:t>S</a:t>
                      </a:r>
                      <a:r>
                        <a:rPr lang="en-US" sz="1800" b="1" kern="0" baseline="-25000">
                          <a:effectLst/>
                          <a:latin typeface="Times New Roman" panose="02020603050405020304" pitchFamily="18" charset="0"/>
                          <a:cs typeface="Times New Roman" panose="02020603050405020304" pitchFamily="18" charset="0"/>
                        </a:rPr>
                        <a:t>2</a:t>
                      </a:r>
                      <a:r>
                        <a:rPr lang="en-US" sz="1800" b="1" kern="0">
                          <a:effectLst/>
                          <a:latin typeface="Times New Roman" panose="02020603050405020304" pitchFamily="18" charset="0"/>
                          <a:cs typeface="Times New Roman" panose="02020603050405020304" pitchFamily="18" charset="0"/>
                        </a:rPr>
                        <a:t>/1</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7818" marR="97818" marT="0" marB="0" anchor="ctr"/>
                </a:tc>
                <a:extLst>
                  <a:ext uri="{0D108BD9-81ED-4DB2-BD59-A6C34878D82A}">
                    <a16:rowId xmlns:a16="http://schemas.microsoft.com/office/drawing/2014/main" val="3228346171"/>
                  </a:ext>
                </a:extLst>
              </a:tr>
              <a:tr h="402311">
                <a:tc>
                  <a:txBody>
                    <a:bodyPr/>
                    <a:lstStyle/>
                    <a:p>
                      <a:pPr algn="ctr">
                        <a:lnSpc>
                          <a:spcPts val="2000"/>
                        </a:lnSpc>
                        <a:spcAft>
                          <a:spcPts val="0"/>
                        </a:spcAft>
                      </a:pPr>
                      <a:r>
                        <a:rPr lang="en-US" sz="1800" b="1" kern="1200">
                          <a:effectLst/>
                          <a:latin typeface="Times New Roman" panose="02020603050405020304" pitchFamily="18" charset="0"/>
                          <a:cs typeface="Times New Roman" panose="02020603050405020304" pitchFamily="18" charset="0"/>
                        </a:rPr>
                        <a:t> </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7818" marR="97818" marT="0" marB="0" anchor="ctr">
                    <a:lnR w="28575" cap="flat" cmpd="sng" algn="ctr">
                      <a:solidFill>
                        <a:schemeClr val="accent1">
                          <a:lumMod val="40000"/>
                          <a:lumOff val="60000"/>
                        </a:schemeClr>
                      </a:solidFill>
                      <a:prstDash val="solid"/>
                      <a:round/>
                      <a:headEnd type="none" w="med" len="med"/>
                      <a:tailEnd type="none" w="med" len="med"/>
                    </a:lnR>
                  </a:tcPr>
                </a:tc>
                <a:tc>
                  <a:txBody>
                    <a:bodyPr/>
                    <a:lstStyle/>
                    <a:p>
                      <a:pPr algn="ctr">
                        <a:lnSpc>
                          <a:spcPts val="2000"/>
                        </a:lnSpc>
                        <a:spcAft>
                          <a:spcPts val="0"/>
                        </a:spcAft>
                      </a:pPr>
                      <a:r>
                        <a:rPr lang="en-US" sz="1800" b="1" kern="0">
                          <a:effectLst/>
                          <a:latin typeface="Times New Roman" panose="02020603050405020304" pitchFamily="18" charset="0"/>
                          <a:cs typeface="Times New Roman" panose="02020603050405020304" pitchFamily="18" charset="0"/>
                        </a:rPr>
                        <a:t> </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7818" marR="97818" marT="0" marB="0" anchor="ctr">
                    <a:lnL w="28575" cap="flat" cmpd="sng" algn="ctr">
                      <a:solidFill>
                        <a:schemeClr val="accent1">
                          <a:lumMod val="40000"/>
                          <a:lumOff val="60000"/>
                        </a:schemeClr>
                      </a:solidFill>
                      <a:prstDash val="solid"/>
                      <a:round/>
                      <a:headEnd type="none" w="med" len="med"/>
                      <a:tailEnd type="none" w="med" len="med"/>
                    </a:lnL>
                  </a:tcPr>
                </a:tc>
                <a:tc>
                  <a:txBody>
                    <a:bodyPr/>
                    <a:lstStyle/>
                    <a:p>
                      <a:pPr algn="ctr">
                        <a:lnSpc>
                          <a:spcPts val="2000"/>
                        </a:lnSpc>
                        <a:spcAft>
                          <a:spcPts val="0"/>
                        </a:spcAft>
                      </a:pPr>
                      <a:r>
                        <a:rPr lang="en-US" sz="1800" b="1" kern="0">
                          <a:effectLst/>
                          <a:latin typeface="Times New Roman" panose="02020603050405020304" pitchFamily="18" charset="0"/>
                          <a:cs typeface="Times New Roman" panose="02020603050405020304" pitchFamily="18" charset="0"/>
                        </a:rPr>
                        <a:t> </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7818" marR="97818" marT="0" marB="0" anchor="ctr">
                    <a:lnR w="28575"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en-US" sz="1800" b="1" kern="1200">
                          <a:effectLst/>
                          <a:latin typeface="Times New Roman" panose="02020603050405020304" pitchFamily="18" charset="0"/>
                          <a:cs typeface="Times New Roman" panose="02020603050405020304" pitchFamily="18" charset="0"/>
                        </a:rPr>
                        <a:t>S</a:t>
                      </a:r>
                      <a:r>
                        <a:rPr lang="en-US" sz="1800" b="1" kern="1200" baseline="-25000">
                          <a:effectLst/>
                          <a:latin typeface="Times New Roman" panose="02020603050405020304" pitchFamily="18" charset="0"/>
                          <a:cs typeface="Times New Roman" panose="02020603050405020304" pitchFamily="18" charset="0"/>
                        </a:rPr>
                        <a:t>14</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7818" marR="97818" marT="0" marB="0" anchor="ctr">
                    <a:lnL w="28575" cap="flat" cmpd="sng" algn="ctr">
                      <a:solidFill>
                        <a:srgbClr val="FF0000"/>
                      </a:solidFill>
                      <a:prstDash val="solid"/>
                      <a:round/>
                      <a:headEnd type="none" w="med" len="med"/>
                      <a:tailEnd type="none" w="med" len="med"/>
                    </a:lnL>
                    <a:lnR w="28575" cap="flat" cmpd="sng" algn="ctr">
                      <a:solidFill>
                        <a:schemeClr val="accent1">
                          <a:lumMod val="40000"/>
                          <a:lumOff val="60000"/>
                        </a:schemeClr>
                      </a:solidFill>
                      <a:prstDash val="solid"/>
                      <a:round/>
                      <a:headEnd type="none" w="med" len="med"/>
                      <a:tailEnd type="none" w="med" len="med"/>
                    </a:lnR>
                  </a:tcPr>
                </a:tc>
                <a:tc>
                  <a:txBody>
                    <a:bodyPr/>
                    <a:lstStyle/>
                    <a:p>
                      <a:pPr algn="ctr">
                        <a:lnSpc>
                          <a:spcPts val="2000"/>
                        </a:lnSpc>
                        <a:spcAft>
                          <a:spcPts val="0"/>
                        </a:spcAft>
                      </a:pPr>
                      <a:r>
                        <a:rPr lang="en-US" sz="1800" b="1" kern="0">
                          <a:effectLst/>
                          <a:latin typeface="Times New Roman" panose="02020603050405020304" pitchFamily="18" charset="0"/>
                          <a:cs typeface="Times New Roman" panose="02020603050405020304" pitchFamily="18" charset="0"/>
                        </a:rPr>
                        <a:t>S</a:t>
                      </a:r>
                      <a:r>
                        <a:rPr lang="en-US" sz="1800" b="1" kern="0" baseline="-25000">
                          <a:effectLst/>
                          <a:latin typeface="Times New Roman" panose="02020603050405020304" pitchFamily="18" charset="0"/>
                          <a:cs typeface="Times New Roman" panose="02020603050405020304" pitchFamily="18" charset="0"/>
                        </a:rPr>
                        <a:t>1</a:t>
                      </a:r>
                      <a:r>
                        <a:rPr lang="en-US" sz="1800" b="1" kern="0">
                          <a:effectLst/>
                          <a:latin typeface="Times New Roman" panose="02020603050405020304" pitchFamily="18" charset="0"/>
                          <a:cs typeface="Times New Roman" panose="02020603050405020304" pitchFamily="18" charset="0"/>
                        </a:rPr>
                        <a:t>/0</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7818" marR="97818" marT="0" marB="0" anchor="ctr">
                    <a:lnL w="28575" cap="flat" cmpd="sng" algn="ctr">
                      <a:solidFill>
                        <a:schemeClr val="accent1">
                          <a:lumMod val="40000"/>
                          <a:lumOff val="60000"/>
                        </a:schemeClr>
                      </a:solidFill>
                      <a:prstDash val="solid"/>
                      <a:round/>
                      <a:headEnd type="none" w="med" len="med"/>
                      <a:tailEnd type="none" w="med" len="med"/>
                    </a:lnL>
                  </a:tcPr>
                </a:tc>
                <a:tc>
                  <a:txBody>
                    <a:bodyPr/>
                    <a:lstStyle/>
                    <a:p>
                      <a:pPr algn="ctr">
                        <a:lnSpc>
                          <a:spcPts val="2000"/>
                        </a:lnSpc>
                        <a:spcAft>
                          <a:spcPts val="0"/>
                        </a:spcAft>
                      </a:pPr>
                      <a:r>
                        <a:rPr lang="en-US" sz="1800" b="1" kern="0" dirty="0">
                          <a:effectLst/>
                          <a:latin typeface="Times New Roman" panose="02020603050405020304" pitchFamily="18" charset="0"/>
                          <a:cs typeface="Times New Roman" panose="02020603050405020304" pitchFamily="18" charset="0"/>
                        </a:rPr>
                        <a:t>S</a:t>
                      </a:r>
                      <a:r>
                        <a:rPr lang="en-US" sz="1800" b="1" kern="0" baseline="-25000" dirty="0">
                          <a:effectLst/>
                          <a:latin typeface="Times New Roman" panose="02020603050405020304" pitchFamily="18" charset="0"/>
                          <a:cs typeface="Times New Roman" panose="02020603050405020304" pitchFamily="18" charset="0"/>
                        </a:rPr>
                        <a:t>2</a:t>
                      </a:r>
                      <a:r>
                        <a:rPr lang="en-US" sz="1800" b="1" kern="0" dirty="0">
                          <a:effectLst/>
                          <a:latin typeface="Times New Roman" panose="02020603050405020304" pitchFamily="18" charset="0"/>
                          <a:cs typeface="Times New Roman" panose="02020603050405020304" pitchFamily="18" charset="0"/>
                        </a:rPr>
                        <a:t>/1</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97818" marR="97818" marT="0" marB="0" anchor="ctr"/>
                </a:tc>
                <a:extLst>
                  <a:ext uri="{0D108BD9-81ED-4DB2-BD59-A6C34878D82A}">
                    <a16:rowId xmlns:a16="http://schemas.microsoft.com/office/drawing/2014/main" val="2630108930"/>
                  </a:ext>
                </a:extLst>
              </a:tr>
            </a:tbl>
          </a:graphicData>
        </a:graphic>
      </p:graphicFrame>
      <p:graphicFrame>
        <p:nvGraphicFramePr>
          <p:cNvPr id="2" name="对象 1"/>
          <p:cNvGraphicFramePr>
            <a:graphicFrameLocks noChangeAspect="1"/>
          </p:cNvGraphicFramePr>
          <p:nvPr>
            <p:extLst>
              <p:ext uri="{D42A27DB-BD31-4B8C-83A1-F6EECF244321}">
                <p14:modId xmlns:p14="http://schemas.microsoft.com/office/powerpoint/2010/main" val="2120722743"/>
              </p:ext>
            </p:extLst>
          </p:nvPr>
        </p:nvGraphicFramePr>
        <p:xfrm>
          <a:off x="0" y="3290888"/>
          <a:ext cx="6242050" cy="3490912"/>
        </p:xfrm>
        <a:graphic>
          <a:graphicData uri="http://schemas.openxmlformats.org/presentationml/2006/ole">
            <mc:AlternateContent xmlns:mc="http://schemas.openxmlformats.org/markup-compatibility/2006">
              <mc:Choice xmlns:v="urn:schemas-microsoft-com:vml" Requires="v">
                <p:oleObj spid="_x0000_s440350" name="Visio" r:id="rId4" imgW="4918581" imgH="2751570" progId="Visio.Drawing.11">
                  <p:embed/>
                </p:oleObj>
              </mc:Choice>
              <mc:Fallback>
                <p:oleObj name="Visio" r:id="rId4" imgW="4918581" imgH="2751570" progId="Visio.Drawing.11">
                  <p:embed/>
                  <p:pic>
                    <p:nvPicPr>
                      <p:cNvPr id="0" name="对象 1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3290888"/>
                        <a:ext cx="6242050" cy="3490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1308539164"/>
      </p:ext>
    </p:extLst>
  </p:cSld>
  <p:clrMapOvr>
    <a:masterClrMapping/>
  </p:clrMapOvr>
  <mc:AlternateContent xmlns:mc="http://schemas.openxmlformats.org/markup-compatibility/2006" xmlns:p14="http://schemas.microsoft.com/office/powerpoint/2010/main">
    <mc:Choice Requires="p14">
      <p:transition spd="slow" p14:dur="1250">
        <p:randomBar dir="vert"/>
      </p:transition>
    </mc:Choice>
    <mc:Fallback xmlns="">
      <p:transition spd="slow">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1000"/>
                                        <p:tgtEl>
                                          <p:spTgt spid="6"/>
                                        </p:tgtEl>
                                      </p:cBhvr>
                                    </p:animEffect>
                                    <p:anim calcmode="lin" valueType="num">
                                      <p:cBhvr>
                                        <p:cTn id="14" dur="1000" fill="hold"/>
                                        <p:tgtEl>
                                          <p:spTgt spid="6"/>
                                        </p:tgtEl>
                                        <p:attrNameLst>
                                          <p:attrName>ppt_x</p:attrName>
                                        </p:attrNameLst>
                                      </p:cBhvr>
                                      <p:tavLst>
                                        <p:tav tm="0">
                                          <p:val>
                                            <p:strVal val="#ppt_x"/>
                                          </p:val>
                                        </p:tav>
                                        <p:tav tm="100000">
                                          <p:val>
                                            <p:strVal val="#ppt_x"/>
                                          </p:val>
                                        </p:tav>
                                      </p:tavLst>
                                    </p:anim>
                                    <p:anim calcmode="lin" valueType="num">
                                      <p:cBhvr>
                                        <p:cTn id="15"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B6D9C768-8413-45FA-BDC7-53DA68035736}" type="slidenum">
              <a:rPr lang="zh-CN" altLang="en-US" smtClean="0"/>
              <a:t>23</a:t>
            </a:fld>
            <a:endParaRPr lang="zh-CN" altLang="en-US"/>
          </a:p>
        </p:txBody>
      </p:sp>
      <p:sp>
        <p:nvSpPr>
          <p:cNvPr id="6" name="文本框 5"/>
          <p:cNvSpPr txBox="1"/>
          <p:nvPr/>
        </p:nvSpPr>
        <p:spPr>
          <a:xfrm>
            <a:off x="542883" y="962444"/>
            <a:ext cx="11153817" cy="2308324"/>
          </a:xfrm>
          <a:prstGeom prst="rect">
            <a:avLst/>
          </a:prstGeom>
          <a:noFill/>
        </p:spPr>
        <p:txBody>
          <a:bodyPr wrap="square" rtlCol="0">
            <a:spAutoFit/>
          </a:bodyPr>
          <a:lstStyle/>
          <a:p>
            <a:pPr marL="342900" indent="-342900" defTabSz="468000">
              <a:lnSpc>
                <a:spcPct val="150000"/>
              </a:lnSpc>
              <a:buClr>
                <a:srgbClr val="3859CD"/>
              </a:buClr>
              <a:buFont typeface="Wingdings" panose="05000000000000000000" pitchFamily="2" charset="2"/>
              <a:buChar char="n"/>
            </a:pPr>
            <a:r>
              <a:rPr lang="en-US" altLang="zh-CN" sz="2400" b="1" dirty="0">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例</a:t>
            </a:r>
            <a:r>
              <a:rPr lang="en-US" altLang="zh-CN" sz="2400" b="1" dirty="0">
                <a:latin typeface="微软雅黑" panose="020B0503020204020204" pitchFamily="34" charset="-122"/>
                <a:ea typeface="微软雅黑" panose="020B0503020204020204" pitchFamily="34" charset="-122"/>
              </a:rPr>
              <a:t>6.18】</a:t>
            </a:r>
            <a:r>
              <a:rPr lang="zh-CN" altLang="en-US" sz="2400" b="1" dirty="0">
                <a:latin typeface="微软雅黑" panose="020B0503020204020204" pitchFamily="34" charset="-122"/>
                <a:ea typeface="微软雅黑" panose="020B0503020204020204" pitchFamily="34" charset="-122"/>
              </a:rPr>
              <a:t>试设计一个自动售货机的投币控制电路，每次只能投入一枚</a:t>
            </a:r>
            <a:r>
              <a:rPr lang="en-US" altLang="zh-CN" sz="2400" b="1" dirty="0">
                <a:latin typeface="微软雅黑" panose="020B0503020204020204" pitchFamily="34" charset="-122"/>
                <a:ea typeface="微软雅黑" panose="020B0503020204020204" pitchFamily="34" charset="-122"/>
              </a:rPr>
              <a:t>5</a:t>
            </a:r>
            <a:r>
              <a:rPr lang="zh-CN" altLang="en-US" sz="2400" b="1" dirty="0">
                <a:latin typeface="微软雅黑" panose="020B0503020204020204" pitchFamily="34" charset="-122"/>
                <a:ea typeface="微软雅黑" panose="020B0503020204020204" pitchFamily="34" charset="-122"/>
              </a:rPr>
              <a:t>角或</a:t>
            </a:r>
            <a:r>
              <a:rPr lang="en-US" altLang="zh-CN" sz="2400" b="1" dirty="0">
                <a:latin typeface="微软雅黑" panose="020B0503020204020204" pitchFamily="34" charset="-122"/>
                <a:ea typeface="微软雅黑" panose="020B0503020204020204" pitchFamily="34" charset="-122"/>
              </a:rPr>
              <a:t>1</a:t>
            </a:r>
            <a:r>
              <a:rPr lang="zh-CN" altLang="en-US" sz="2400" b="1" dirty="0">
                <a:latin typeface="微软雅黑" panose="020B0503020204020204" pitchFamily="34" charset="-122"/>
                <a:ea typeface="微软雅黑" panose="020B0503020204020204" pitchFamily="34" charset="-122"/>
              </a:rPr>
              <a:t>元的硬币，投满</a:t>
            </a:r>
            <a:r>
              <a:rPr lang="en-US" altLang="zh-CN" sz="2400" b="1" dirty="0">
                <a:latin typeface="微软雅黑" panose="020B0503020204020204" pitchFamily="34" charset="-122"/>
                <a:ea typeface="微软雅黑" panose="020B0503020204020204" pitchFamily="34" charset="-122"/>
              </a:rPr>
              <a:t>2</a:t>
            </a:r>
            <a:r>
              <a:rPr lang="zh-CN" altLang="en-US" sz="2400" b="1" dirty="0">
                <a:latin typeface="微软雅黑" panose="020B0503020204020204" pitchFamily="34" charset="-122"/>
                <a:ea typeface="微软雅黑" panose="020B0503020204020204" pitchFamily="34" charset="-122"/>
              </a:rPr>
              <a:t>元后货物送出；若误投入</a:t>
            </a:r>
            <a:r>
              <a:rPr lang="en-US" altLang="zh-CN" sz="2400" b="1" dirty="0">
                <a:latin typeface="微软雅黑" panose="020B0503020204020204" pitchFamily="34" charset="-122"/>
                <a:ea typeface="微软雅黑" panose="020B0503020204020204" pitchFamily="34" charset="-122"/>
              </a:rPr>
              <a:t>2.5</a:t>
            </a:r>
            <a:r>
              <a:rPr lang="zh-CN" altLang="en-US" sz="2400" b="1" dirty="0">
                <a:latin typeface="微软雅黑" panose="020B0503020204020204" pitchFamily="34" charset="-122"/>
                <a:ea typeface="微软雅黑" panose="020B0503020204020204" pitchFamily="34" charset="-122"/>
              </a:rPr>
              <a:t>元，则在送出货物的同时，找回余钱</a:t>
            </a:r>
            <a:r>
              <a:rPr lang="en-US" altLang="zh-CN" sz="2400" b="1" dirty="0">
                <a:latin typeface="微软雅黑" panose="020B0503020204020204" pitchFamily="34" charset="-122"/>
                <a:ea typeface="微软雅黑" panose="020B0503020204020204" pitchFamily="34" charset="-122"/>
              </a:rPr>
              <a:t>5</a:t>
            </a:r>
            <a:r>
              <a:rPr lang="zh-CN" altLang="en-US" sz="2400" b="1" dirty="0">
                <a:latin typeface="微软雅黑" panose="020B0503020204020204" pitchFamily="34" charset="-122"/>
                <a:ea typeface="微软雅黑" panose="020B0503020204020204" pitchFamily="34" charset="-122"/>
              </a:rPr>
              <a:t>角。试做出其原始状态图和原始状态表。</a:t>
            </a:r>
          </a:p>
          <a:p>
            <a:pPr marL="342900" indent="-342900" defTabSz="468000">
              <a:lnSpc>
                <a:spcPct val="150000"/>
              </a:lnSpc>
              <a:buClr>
                <a:srgbClr val="3859CD"/>
              </a:buClr>
              <a:buFont typeface="Wingdings" panose="05000000000000000000" pitchFamily="2" charset="2"/>
              <a:buChar char="n"/>
            </a:pPr>
            <a:r>
              <a:rPr lang="zh-CN" altLang="en-US" sz="2400" b="1" dirty="0">
                <a:solidFill>
                  <a:srgbClr val="0000CC"/>
                </a:solidFill>
                <a:latin typeface="微软雅黑" panose="020B0503020204020204" pitchFamily="34" charset="-122"/>
                <a:ea typeface="微软雅黑" panose="020B0503020204020204" pitchFamily="34" charset="-122"/>
              </a:rPr>
              <a:t>分析：</a:t>
            </a:r>
            <a:endParaRPr lang="en-US" altLang="zh-CN" sz="2400" b="1" dirty="0">
              <a:solidFill>
                <a:srgbClr val="0000CC"/>
              </a:solidFill>
              <a:latin typeface="微软雅黑" panose="020B0503020204020204" pitchFamily="34" charset="-122"/>
              <a:ea typeface="微软雅黑" panose="020B0503020204020204" pitchFamily="34" charset="-122"/>
            </a:endParaRPr>
          </a:p>
        </p:txBody>
      </p:sp>
      <p:sp>
        <p:nvSpPr>
          <p:cNvPr id="10" name="平行四边形 9"/>
          <p:cNvSpPr/>
          <p:nvPr/>
        </p:nvSpPr>
        <p:spPr>
          <a:xfrm>
            <a:off x="304512" y="129448"/>
            <a:ext cx="1739441" cy="612000"/>
          </a:xfrm>
          <a:prstGeom prst="parallelogram">
            <a:avLst/>
          </a:prstGeom>
          <a:effectLst>
            <a:glow rad="63500">
              <a:schemeClr val="accent1">
                <a:satMod val="175000"/>
                <a:alpha val="40000"/>
              </a:schemeClr>
            </a:glow>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latin typeface="微软雅黑" panose="020B0503020204020204" pitchFamily="34" charset="-122"/>
                <a:ea typeface="微软雅黑" panose="020B0503020204020204" pitchFamily="34" charset="-122"/>
                <a:cs typeface="Times New Roman" panose="02020603050405020304" pitchFamily="18" charset="0"/>
              </a:rPr>
              <a:t>6.3.2</a:t>
            </a:r>
            <a:endParaRPr lang="zh-CN" altLang="en-US" sz="36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3" name="标题 2"/>
          <p:cNvSpPr>
            <a:spLocks noGrp="1"/>
          </p:cNvSpPr>
          <p:nvPr>
            <p:ph type="title"/>
          </p:nvPr>
        </p:nvSpPr>
        <p:spPr>
          <a:xfrm>
            <a:off x="2187686" y="97943"/>
            <a:ext cx="6291295" cy="732155"/>
          </a:xfrm>
        </p:spPr>
        <p:txBody>
          <a:bodyPr>
            <a:normAutofit/>
          </a:bodyPr>
          <a:lstStyle/>
          <a:p>
            <a:r>
              <a:rPr lang="zh-CN" altLang="en-US" dirty="0">
                <a:effectLst>
                  <a:outerShdw blurRad="38100" dist="38100" dir="2700000" algn="tl">
                    <a:srgbClr val="000000">
                      <a:alpha val="43137"/>
                    </a:srgbClr>
                  </a:outerShdw>
                </a:effectLst>
              </a:rPr>
              <a:t>建立原始状态图和状态表</a:t>
            </a:r>
          </a:p>
        </p:txBody>
      </p:sp>
      <p:sp>
        <p:nvSpPr>
          <p:cNvPr id="9" name="页脚占位符 3"/>
          <p:cNvSpPr>
            <a:spLocks noGrp="1"/>
          </p:cNvSpPr>
          <p:nvPr>
            <p:ph type="ftr" sz="quarter" idx="11"/>
          </p:nvPr>
        </p:nvSpPr>
        <p:spPr>
          <a:xfrm>
            <a:off x="9642764" y="0"/>
            <a:ext cx="2549236" cy="510988"/>
          </a:xfrm>
        </p:spPr>
        <p:txBody>
          <a:bodyPr/>
          <a:lstStyle/>
          <a:p>
            <a:r>
              <a:rPr lang="zh-CN" altLang="en-US"/>
              <a:t>第</a:t>
            </a:r>
            <a:r>
              <a:rPr lang="en-US" altLang="zh-CN"/>
              <a:t>6</a:t>
            </a:r>
            <a:r>
              <a:rPr lang="zh-CN" altLang="en-US"/>
              <a:t>章 同步时序逻辑电路</a:t>
            </a:r>
            <a:endParaRPr lang="zh-CN" altLang="en-US" dirty="0"/>
          </a:p>
        </p:txBody>
      </p:sp>
      <p:sp>
        <p:nvSpPr>
          <p:cNvPr id="17" name="矩形 16"/>
          <p:cNvSpPr/>
          <p:nvPr/>
        </p:nvSpPr>
        <p:spPr>
          <a:xfrm>
            <a:off x="5765683" y="2901436"/>
            <a:ext cx="4785865" cy="3600986"/>
          </a:xfrm>
          <a:prstGeom prst="rect">
            <a:avLst/>
          </a:prstGeom>
        </p:spPr>
        <p:txBody>
          <a:bodyPr wrap="square">
            <a:spAutoFit/>
          </a:bodyPr>
          <a:lstStyle/>
          <a:p>
            <a:pPr marL="342900" indent="-342900" defTabSz="468000">
              <a:lnSpc>
                <a:spcPct val="150000"/>
              </a:lnSpc>
              <a:buClr>
                <a:srgbClr val="3859CD"/>
              </a:buClr>
              <a:buFont typeface="Wingdings" panose="05000000000000000000" pitchFamily="2" charset="2"/>
              <a:buChar char="n"/>
            </a:pPr>
            <a:r>
              <a:rPr lang="zh-CN" altLang="en-US" sz="2400" b="1" dirty="0">
                <a:solidFill>
                  <a:srgbClr val="FF6600"/>
                </a:solidFill>
                <a:latin typeface="微软雅黑" panose="020B0503020204020204" pitchFamily="34" charset="-122"/>
                <a:ea typeface="微软雅黑" panose="020B0503020204020204" pitchFamily="34" charset="-122"/>
              </a:rPr>
              <a:t>输出信号：</a:t>
            </a:r>
            <a:endParaRPr lang="en-US" altLang="zh-CN" sz="2400" b="1" dirty="0">
              <a:solidFill>
                <a:srgbClr val="FF6600"/>
              </a:solidFill>
              <a:latin typeface="微软雅黑" panose="020B0503020204020204" pitchFamily="34" charset="-122"/>
              <a:ea typeface="微软雅黑" panose="020B0503020204020204" pitchFamily="34" charset="-122"/>
            </a:endParaRPr>
          </a:p>
          <a:p>
            <a:pPr marL="800100" lvl="1" indent="-342900" defTabSz="468000">
              <a:lnSpc>
                <a:spcPct val="150000"/>
              </a:lnSpc>
              <a:buClr>
                <a:srgbClr val="3859CD"/>
              </a:buClr>
              <a:buFont typeface="Wingdings" panose="05000000000000000000" pitchFamily="2" charset="2"/>
              <a:buChar char="n"/>
            </a:pPr>
            <a:r>
              <a:rPr lang="en-US" altLang="zh-CN" sz="2400" b="1" dirty="0">
                <a:solidFill>
                  <a:prstClr val="black"/>
                </a:solidFill>
                <a:latin typeface="微软雅黑" panose="020B0503020204020204" pitchFamily="34" charset="-122"/>
                <a:ea typeface="微软雅黑" panose="020B0503020204020204" pitchFamily="34" charset="-122"/>
              </a:rPr>
              <a:t>Y</a:t>
            </a:r>
            <a:r>
              <a:rPr lang="zh-CN" altLang="en-US" sz="2400" b="1" dirty="0">
                <a:solidFill>
                  <a:prstClr val="black"/>
                </a:solidFill>
                <a:latin typeface="微软雅黑" panose="020B0503020204020204" pitchFamily="34" charset="-122"/>
                <a:ea typeface="微软雅黑" panose="020B0503020204020204" pitchFamily="34" charset="-122"/>
              </a:rPr>
              <a:t>：送出货物的控制信号</a:t>
            </a:r>
            <a:endParaRPr lang="en-US" altLang="zh-CN" sz="2400" b="1" dirty="0">
              <a:solidFill>
                <a:prstClr val="black"/>
              </a:solidFill>
              <a:latin typeface="微软雅黑" panose="020B0503020204020204" pitchFamily="34" charset="-122"/>
              <a:ea typeface="微软雅黑" panose="020B0503020204020204" pitchFamily="34" charset="-122"/>
            </a:endParaRPr>
          </a:p>
          <a:p>
            <a:pPr marL="1257300" lvl="2" indent="-342900" defTabSz="468000">
              <a:lnSpc>
                <a:spcPct val="150000"/>
              </a:lnSpc>
              <a:buClr>
                <a:srgbClr val="3859CD"/>
              </a:buClr>
              <a:buFont typeface="Wingdings" panose="05000000000000000000" pitchFamily="2" charset="2"/>
              <a:buChar char="n"/>
            </a:pPr>
            <a:r>
              <a:rPr lang="en-US" altLang="zh-CN" sz="2000" b="1" dirty="0">
                <a:solidFill>
                  <a:prstClr val="black"/>
                </a:solidFill>
                <a:latin typeface="微软雅黑" panose="020B0503020204020204" pitchFamily="34" charset="-122"/>
                <a:ea typeface="微软雅黑" panose="020B0503020204020204" pitchFamily="34" charset="-122"/>
              </a:rPr>
              <a:t>Y=1</a:t>
            </a:r>
            <a:r>
              <a:rPr lang="zh-CN" altLang="en-US" sz="2000" b="1" dirty="0">
                <a:solidFill>
                  <a:prstClr val="black"/>
                </a:solidFill>
                <a:latin typeface="微软雅黑" panose="020B0503020204020204" pitchFamily="34" charset="-122"/>
                <a:ea typeface="微软雅黑" panose="020B0503020204020204" pitchFamily="34" charset="-122"/>
              </a:rPr>
              <a:t>：送出货物</a:t>
            </a:r>
            <a:endParaRPr lang="en-US" altLang="zh-CN" sz="2000" b="1" dirty="0">
              <a:solidFill>
                <a:prstClr val="black"/>
              </a:solidFill>
              <a:latin typeface="微软雅黑" panose="020B0503020204020204" pitchFamily="34" charset="-122"/>
              <a:ea typeface="微软雅黑" panose="020B0503020204020204" pitchFamily="34" charset="-122"/>
            </a:endParaRPr>
          </a:p>
          <a:p>
            <a:pPr marL="1257300" lvl="2" indent="-342900" defTabSz="468000">
              <a:lnSpc>
                <a:spcPct val="150000"/>
              </a:lnSpc>
              <a:buClr>
                <a:srgbClr val="3859CD"/>
              </a:buClr>
              <a:buFont typeface="Wingdings" panose="05000000000000000000" pitchFamily="2" charset="2"/>
              <a:buChar char="n"/>
            </a:pPr>
            <a:r>
              <a:rPr lang="en-US" altLang="zh-CN" sz="2000" b="1" dirty="0">
                <a:solidFill>
                  <a:prstClr val="black"/>
                </a:solidFill>
                <a:latin typeface="微软雅黑" panose="020B0503020204020204" pitchFamily="34" charset="-122"/>
                <a:ea typeface="微软雅黑" panose="020B0503020204020204" pitchFamily="34" charset="-122"/>
              </a:rPr>
              <a:t>Y=0</a:t>
            </a:r>
            <a:r>
              <a:rPr lang="zh-CN" altLang="en-US" sz="2000" b="1" dirty="0">
                <a:solidFill>
                  <a:prstClr val="black"/>
                </a:solidFill>
                <a:latin typeface="微软雅黑" panose="020B0503020204020204" pitchFamily="34" charset="-122"/>
                <a:ea typeface="微软雅黑" panose="020B0503020204020204" pitchFamily="34" charset="-122"/>
              </a:rPr>
              <a:t>：不能送出货物</a:t>
            </a:r>
            <a:endParaRPr lang="en-US" altLang="zh-CN" sz="2000" b="1" dirty="0">
              <a:solidFill>
                <a:prstClr val="black"/>
              </a:solidFill>
              <a:latin typeface="微软雅黑" panose="020B0503020204020204" pitchFamily="34" charset="-122"/>
              <a:ea typeface="微软雅黑" panose="020B0503020204020204" pitchFamily="34" charset="-122"/>
            </a:endParaRPr>
          </a:p>
          <a:p>
            <a:pPr marL="800100" lvl="1" indent="-342900" defTabSz="468000">
              <a:lnSpc>
                <a:spcPct val="150000"/>
              </a:lnSpc>
              <a:buClr>
                <a:srgbClr val="3859CD"/>
              </a:buClr>
              <a:buFont typeface="Wingdings" panose="05000000000000000000" pitchFamily="2" charset="2"/>
              <a:buChar char="n"/>
            </a:pPr>
            <a:r>
              <a:rPr lang="en-US" altLang="zh-CN" sz="2400" b="1" dirty="0">
                <a:solidFill>
                  <a:prstClr val="black"/>
                </a:solidFill>
                <a:latin typeface="微软雅黑" panose="020B0503020204020204" pitchFamily="34" charset="-122"/>
                <a:ea typeface="微软雅黑" panose="020B0503020204020204" pitchFamily="34" charset="-122"/>
              </a:rPr>
              <a:t>Z</a:t>
            </a:r>
            <a:r>
              <a:rPr lang="zh-CN" altLang="en-US" sz="2400" b="1" dirty="0">
                <a:solidFill>
                  <a:prstClr val="black"/>
                </a:solidFill>
                <a:latin typeface="微软雅黑" panose="020B0503020204020204" pitchFamily="34" charset="-122"/>
                <a:ea typeface="微软雅黑" panose="020B0503020204020204" pitchFamily="34" charset="-122"/>
              </a:rPr>
              <a:t>：找回零钱的控制信号</a:t>
            </a:r>
            <a:endParaRPr lang="en-US" altLang="zh-CN" sz="2400" b="1" dirty="0">
              <a:solidFill>
                <a:prstClr val="black"/>
              </a:solidFill>
              <a:latin typeface="微软雅黑" panose="020B0503020204020204" pitchFamily="34" charset="-122"/>
              <a:ea typeface="微软雅黑" panose="020B0503020204020204" pitchFamily="34" charset="-122"/>
            </a:endParaRPr>
          </a:p>
          <a:p>
            <a:pPr marL="1257300" lvl="2" indent="-342900" defTabSz="468000">
              <a:lnSpc>
                <a:spcPct val="150000"/>
              </a:lnSpc>
              <a:buClr>
                <a:srgbClr val="3859CD"/>
              </a:buClr>
              <a:buFont typeface="Wingdings" panose="05000000000000000000" pitchFamily="2" charset="2"/>
              <a:buChar char="n"/>
            </a:pPr>
            <a:r>
              <a:rPr lang="en-US" altLang="zh-CN" sz="2000" b="1" dirty="0">
                <a:solidFill>
                  <a:prstClr val="black"/>
                </a:solidFill>
                <a:latin typeface="微软雅黑" panose="020B0503020204020204" pitchFamily="34" charset="-122"/>
                <a:ea typeface="微软雅黑" panose="020B0503020204020204" pitchFamily="34" charset="-122"/>
              </a:rPr>
              <a:t>Z=1</a:t>
            </a:r>
            <a:r>
              <a:rPr lang="zh-CN" altLang="en-US" sz="2000" b="1" dirty="0">
                <a:solidFill>
                  <a:prstClr val="black"/>
                </a:solidFill>
                <a:latin typeface="微软雅黑" panose="020B0503020204020204" pitchFamily="34" charset="-122"/>
                <a:ea typeface="微软雅黑" panose="020B0503020204020204" pitchFamily="34" charset="-122"/>
              </a:rPr>
              <a:t>：找回</a:t>
            </a:r>
            <a:r>
              <a:rPr lang="en-US" altLang="zh-CN" sz="2000" b="1" dirty="0">
                <a:solidFill>
                  <a:prstClr val="black"/>
                </a:solidFill>
                <a:latin typeface="微软雅黑" panose="020B0503020204020204" pitchFamily="34" charset="-122"/>
                <a:ea typeface="微软雅黑" panose="020B0503020204020204" pitchFamily="34" charset="-122"/>
              </a:rPr>
              <a:t>1</a:t>
            </a:r>
            <a:r>
              <a:rPr lang="zh-CN" altLang="en-US" sz="2000" b="1" dirty="0">
                <a:solidFill>
                  <a:prstClr val="black"/>
                </a:solidFill>
                <a:latin typeface="微软雅黑" panose="020B0503020204020204" pitchFamily="34" charset="-122"/>
                <a:ea typeface="微软雅黑" panose="020B0503020204020204" pitchFamily="34" charset="-122"/>
              </a:rPr>
              <a:t>枚</a:t>
            </a:r>
            <a:r>
              <a:rPr lang="en-US" altLang="zh-CN" sz="2000" b="1" dirty="0">
                <a:solidFill>
                  <a:prstClr val="black"/>
                </a:solidFill>
                <a:latin typeface="微软雅黑" panose="020B0503020204020204" pitchFamily="34" charset="-122"/>
                <a:ea typeface="微软雅黑" panose="020B0503020204020204" pitchFamily="34" charset="-122"/>
              </a:rPr>
              <a:t>5</a:t>
            </a:r>
            <a:r>
              <a:rPr lang="zh-CN" altLang="en-US" sz="2000" b="1" dirty="0">
                <a:solidFill>
                  <a:prstClr val="black"/>
                </a:solidFill>
                <a:latin typeface="微软雅黑" panose="020B0503020204020204" pitchFamily="34" charset="-122"/>
                <a:ea typeface="微软雅黑" panose="020B0503020204020204" pitchFamily="34" charset="-122"/>
              </a:rPr>
              <a:t>角硬币</a:t>
            </a:r>
            <a:endParaRPr lang="en-US" altLang="zh-CN" sz="2000" b="1" dirty="0">
              <a:solidFill>
                <a:prstClr val="black"/>
              </a:solidFill>
              <a:latin typeface="微软雅黑" panose="020B0503020204020204" pitchFamily="34" charset="-122"/>
              <a:ea typeface="微软雅黑" panose="020B0503020204020204" pitchFamily="34" charset="-122"/>
            </a:endParaRPr>
          </a:p>
          <a:p>
            <a:pPr marL="1257300" lvl="2" indent="-342900" defTabSz="468000">
              <a:lnSpc>
                <a:spcPct val="150000"/>
              </a:lnSpc>
              <a:buClr>
                <a:srgbClr val="3859CD"/>
              </a:buClr>
              <a:buFont typeface="Wingdings" panose="05000000000000000000" pitchFamily="2" charset="2"/>
              <a:buChar char="n"/>
            </a:pPr>
            <a:r>
              <a:rPr lang="en-US" altLang="zh-CN" sz="2000" b="1" dirty="0">
                <a:solidFill>
                  <a:prstClr val="black"/>
                </a:solidFill>
                <a:latin typeface="微软雅黑" panose="020B0503020204020204" pitchFamily="34" charset="-122"/>
                <a:ea typeface="微软雅黑" panose="020B0503020204020204" pitchFamily="34" charset="-122"/>
              </a:rPr>
              <a:t>Z=0</a:t>
            </a:r>
            <a:r>
              <a:rPr lang="zh-CN" altLang="en-US" sz="2000" b="1" dirty="0">
                <a:solidFill>
                  <a:prstClr val="black"/>
                </a:solidFill>
                <a:latin typeface="微软雅黑" panose="020B0503020204020204" pitchFamily="34" charset="-122"/>
                <a:ea typeface="微软雅黑" panose="020B0503020204020204" pitchFamily="34" charset="-122"/>
              </a:rPr>
              <a:t>：不要找回零钱</a:t>
            </a:r>
          </a:p>
        </p:txBody>
      </p:sp>
      <p:sp>
        <p:nvSpPr>
          <p:cNvPr id="18" name="矩形 17"/>
          <p:cNvSpPr/>
          <p:nvPr/>
        </p:nvSpPr>
        <p:spPr>
          <a:xfrm>
            <a:off x="961983" y="3270768"/>
            <a:ext cx="4176601" cy="2862322"/>
          </a:xfrm>
          <a:prstGeom prst="rect">
            <a:avLst/>
          </a:prstGeom>
        </p:spPr>
        <p:txBody>
          <a:bodyPr wrap="square">
            <a:spAutoFit/>
          </a:bodyPr>
          <a:lstStyle/>
          <a:p>
            <a:pPr marL="342900" indent="-342900" defTabSz="468000">
              <a:lnSpc>
                <a:spcPct val="150000"/>
              </a:lnSpc>
              <a:buClr>
                <a:srgbClr val="3859CD"/>
              </a:buClr>
              <a:buFont typeface="Wingdings" panose="05000000000000000000" pitchFamily="2" charset="2"/>
              <a:buChar char="n"/>
            </a:pPr>
            <a:r>
              <a:rPr lang="zh-CN" altLang="en-US" sz="2400" b="1" dirty="0">
                <a:solidFill>
                  <a:srgbClr val="FF6600"/>
                </a:solidFill>
                <a:latin typeface="微软雅黑" panose="020B0503020204020204" pitchFamily="34" charset="-122"/>
                <a:ea typeface="微软雅黑" panose="020B0503020204020204" pitchFamily="34" charset="-122"/>
              </a:rPr>
              <a:t>输入信号：</a:t>
            </a:r>
            <a:endParaRPr lang="en-US" altLang="zh-CN" sz="2400" b="1" dirty="0">
              <a:solidFill>
                <a:srgbClr val="FF6600"/>
              </a:solidFill>
              <a:latin typeface="微软雅黑" panose="020B0503020204020204" pitchFamily="34" charset="-122"/>
              <a:ea typeface="微软雅黑" panose="020B0503020204020204" pitchFamily="34" charset="-122"/>
            </a:endParaRPr>
          </a:p>
          <a:p>
            <a:pPr marL="800100" lvl="1" indent="-342900" defTabSz="468000">
              <a:lnSpc>
                <a:spcPct val="150000"/>
              </a:lnSpc>
              <a:buClr>
                <a:srgbClr val="3859CD"/>
              </a:buClr>
              <a:buFont typeface="Wingdings" panose="05000000000000000000" pitchFamily="2" charset="2"/>
              <a:buChar char="n"/>
            </a:pPr>
            <a:r>
              <a:rPr lang="en-US" altLang="zh-CN" sz="2400" b="1" dirty="0">
                <a:solidFill>
                  <a:prstClr val="black"/>
                </a:solidFill>
                <a:latin typeface="微软雅黑" panose="020B0503020204020204" pitchFamily="34" charset="-122"/>
                <a:ea typeface="微软雅黑" panose="020B0503020204020204" pitchFamily="34" charset="-122"/>
              </a:rPr>
              <a:t>A</a:t>
            </a:r>
            <a:r>
              <a:rPr lang="zh-CN" altLang="en-US" sz="2400" b="1" dirty="0">
                <a:solidFill>
                  <a:prstClr val="black"/>
                </a:solidFill>
                <a:latin typeface="微软雅黑" panose="020B0503020204020204" pitchFamily="34" charset="-122"/>
                <a:ea typeface="微软雅黑" panose="020B0503020204020204" pitchFamily="34" charset="-122"/>
              </a:rPr>
              <a:t>：投入</a:t>
            </a:r>
            <a:r>
              <a:rPr lang="en-US" altLang="zh-CN" sz="2400" b="1" dirty="0">
                <a:solidFill>
                  <a:prstClr val="black"/>
                </a:solidFill>
                <a:latin typeface="微软雅黑" panose="020B0503020204020204" pitchFamily="34" charset="-122"/>
                <a:ea typeface="微软雅黑" panose="020B0503020204020204" pitchFamily="34" charset="-122"/>
              </a:rPr>
              <a:t>5</a:t>
            </a:r>
            <a:r>
              <a:rPr lang="zh-CN" altLang="en-US" sz="2400" b="1" dirty="0">
                <a:solidFill>
                  <a:prstClr val="black"/>
                </a:solidFill>
                <a:latin typeface="微软雅黑" panose="020B0503020204020204" pitchFamily="34" charset="-122"/>
                <a:ea typeface="微软雅黑" panose="020B0503020204020204" pitchFamily="34" charset="-122"/>
              </a:rPr>
              <a:t>角硬币信号</a:t>
            </a:r>
            <a:endParaRPr lang="en-US" altLang="zh-CN" sz="2400" b="1" dirty="0">
              <a:solidFill>
                <a:prstClr val="black"/>
              </a:solidFill>
              <a:latin typeface="微软雅黑" panose="020B0503020204020204" pitchFamily="34" charset="-122"/>
              <a:ea typeface="微软雅黑" panose="020B0503020204020204" pitchFamily="34" charset="-122"/>
            </a:endParaRPr>
          </a:p>
          <a:p>
            <a:pPr marL="800100" lvl="1" indent="-342900" defTabSz="468000">
              <a:lnSpc>
                <a:spcPct val="150000"/>
              </a:lnSpc>
              <a:buClr>
                <a:srgbClr val="3859CD"/>
              </a:buClr>
              <a:buFont typeface="Wingdings" panose="05000000000000000000" pitchFamily="2" charset="2"/>
              <a:buChar char="n"/>
            </a:pPr>
            <a:r>
              <a:rPr lang="en-US" altLang="zh-CN" sz="2400" b="1" dirty="0">
                <a:solidFill>
                  <a:prstClr val="black"/>
                </a:solidFill>
                <a:latin typeface="微软雅黑" panose="020B0503020204020204" pitchFamily="34" charset="-122"/>
                <a:ea typeface="微软雅黑" panose="020B0503020204020204" pitchFamily="34" charset="-122"/>
              </a:rPr>
              <a:t>B</a:t>
            </a:r>
            <a:r>
              <a:rPr lang="zh-CN" altLang="en-US" sz="2400" b="1" dirty="0">
                <a:solidFill>
                  <a:prstClr val="black"/>
                </a:solidFill>
                <a:latin typeface="微软雅黑" panose="020B0503020204020204" pitchFamily="34" charset="-122"/>
                <a:ea typeface="微软雅黑" panose="020B0503020204020204" pitchFamily="34" charset="-122"/>
              </a:rPr>
              <a:t>为投入</a:t>
            </a:r>
            <a:r>
              <a:rPr lang="en-US" altLang="zh-CN" sz="2400" b="1" dirty="0">
                <a:solidFill>
                  <a:prstClr val="black"/>
                </a:solidFill>
                <a:latin typeface="微软雅黑" panose="020B0503020204020204" pitchFamily="34" charset="-122"/>
                <a:ea typeface="微软雅黑" panose="020B0503020204020204" pitchFamily="34" charset="-122"/>
              </a:rPr>
              <a:t>1</a:t>
            </a:r>
            <a:r>
              <a:rPr lang="zh-CN" altLang="en-US" sz="2400" b="1" dirty="0">
                <a:solidFill>
                  <a:prstClr val="black"/>
                </a:solidFill>
                <a:latin typeface="微软雅黑" panose="020B0503020204020204" pitchFamily="34" charset="-122"/>
                <a:ea typeface="微软雅黑" panose="020B0503020204020204" pitchFamily="34" charset="-122"/>
              </a:rPr>
              <a:t>元硬币信号</a:t>
            </a:r>
            <a:endParaRPr lang="en-US" altLang="zh-CN" sz="2400" b="1" dirty="0">
              <a:solidFill>
                <a:prstClr val="black"/>
              </a:solidFill>
              <a:latin typeface="微软雅黑" panose="020B0503020204020204" pitchFamily="34" charset="-122"/>
              <a:ea typeface="微软雅黑" panose="020B0503020204020204" pitchFamily="34" charset="-122"/>
            </a:endParaRPr>
          </a:p>
          <a:p>
            <a:pPr marL="800100" lvl="1" indent="-342900" defTabSz="468000">
              <a:lnSpc>
                <a:spcPct val="150000"/>
              </a:lnSpc>
              <a:buClr>
                <a:srgbClr val="3859CD"/>
              </a:buClr>
              <a:buFont typeface="Wingdings" panose="05000000000000000000" pitchFamily="2" charset="2"/>
              <a:buChar char="n"/>
            </a:pPr>
            <a:r>
              <a:rPr lang="en-US" altLang="zh-CN" sz="2400" b="1" dirty="0">
                <a:solidFill>
                  <a:prstClr val="black"/>
                </a:solidFill>
                <a:latin typeface="微软雅黑" panose="020B0503020204020204" pitchFamily="34" charset="-122"/>
                <a:ea typeface="微软雅黑" panose="020B0503020204020204" pitchFamily="34" charset="-122"/>
              </a:rPr>
              <a:t>=1</a:t>
            </a:r>
            <a:r>
              <a:rPr lang="zh-CN" altLang="en-US" sz="2400" b="1" dirty="0">
                <a:solidFill>
                  <a:prstClr val="black"/>
                </a:solidFill>
                <a:latin typeface="微软雅黑" panose="020B0503020204020204" pitchFamily="34" charset="-122"/>
                <a:ea typeface="微软雅黑" panose="020B0503020204020204" pitchFamily="34" charset="-122"/>
              </a:rPr>
              <a:t>：投入硬币</a:t>
            </a:r>
            <a:endParaRPr lang="en-US" altLang="zh-CN" sz="2400" b="1" dirty="0">
              <a:solidFill>
                <a:prstClr val="black"/>
              </a:solidFill>
              <a:latin typeface="微软雅黑" panose="020B0503020204020204" pitchFamily="34" charset="-122"/>
              <a:ea typeface="微软雅黑" panose="020B0503020204020204" pitchFamily="34" charset="-122"/>
            </a:endParaRPr>
          </a:p>
          <a:p>
            <a:pPr marL="800100" lvl="1" indent="-342900" defTabSz="468000">
              <a:lnSpc>
                <a:spcPct val="150000"/>
              </a:lnSpc>
              <a:buClr>
                <a:srgbClr val="3859CD"/>
              </a:buClr>
              <a:buFont typeface="Wingdings" panose="05000000000000000000" pitchFamily="2" charset="2"/>
              <a:buChar char="n"/>
            </a:pPr>
            <a:r>
              <a:rPr lang="en-US" altLang="zh-CN" sz="2400" b="1" dirty="0">
                <a:solidFill>
                  <a:prstClr val="black"/>
                </a:solidFill>
                <a:latin typeface="微软雅黑" panose="020B0503020204020204" pitchFamily="34" charset="-122"/>
                <a:ea typeface="微软雅黑" panose="020B0503020204020204" pitchFamily="34" charset="-122"/>
              </a:rPr>
              <a:t>=0</a:t>
            </a:r>
            <a:r>
              <a:rPr lang="zh-CN" altLang="en-US" sz="2400" b="1" dirty="0">
                <a:solidFill>
                  <a:prstClr val="black"/>
                </a:solidFill>
                <a:latin typeface="微软雅黑" panose="020B0503020204020204" pitchFamily="34" charset="-122"/>
                <a:ea typeface="微软雅黑" panose="020B0503020204020204" pitchFamily="34" charset="-122"/>
              </a:rPr>
              <a:t>：未投入硬币；</a:t>
            </a:r>
          </a:p>
        </p:txBody>
      </p:sp>
    </p:spTree>
    <p:extLst>
      <p:ext uri="{BB962C8B-B14F-4D97-AF65-F5344CB8AC3E}">
        <p14:creationId xmlns:p14="http://schemas.microsoft.com/office/powerpoint/2010/main" val="2374282096"/>
      </p:ext>
    </p:extLst>
  </p:cSld>
  <p:clrMapOvr>
    <a:masterClrMapping/>
  </p:clrMapOvr>
  <mc:AlternateContent xmlns:mc="http://schemas.openxmlformats.org/markup-compatibility/2006" xmlns:p14="http://schemas.microsoft.com/office/powerpoint/2010/main">
    <mc:Choice Requires="p14">
      <p:transition spd="slow" p14:dur="1250">
        <p:randomBar dir="vert"/>
      </p:transition>
    </mc:Choice>
    <mc:Fallback xmlns="">
      <p:transition spd="slow">
        <p:randomBar dir="vert"/>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B6D9C768-8413-45FA-BDC7-53DA68035736}" type="slidenum">
              <a:rPr lang="zh-CN" altLang="en-US" smtClean="0"/>
              <a:t>24</a:t>
            </a:fld>
            <a:endParaRPr lang="zh-CN" altLang="en-US"/>
          </a:p>
        </p:txBody>
      </p:sp>
      <p:sp>
        <p:nvSpPr>
          <p:cNvPr id="6" name="文本框 5"/>
          <p:cNvSpPr txBox="1"/>
          <p:nvPr/>
        </p:nvSpPr>
        <p:spPr>
          <a:xfrm>
            <a:off x="505468" y="962444"/>
            <a:ext cx="11027771" cy="2862322"/>
          </a:xfrm>
          <a:prstGeom prst="rect">
            <a:avLst/>
          </a:prstGeom>
          <a:noFill/>
        </p:spPr>
        <p:txBody>
          <a:bodyPr wrap="square" rtlCol="0">
            <a:spAutoFit/>
          </a:bodyPr>
          <a:lstStyle/>
          <a:p>
            <a:pPr marL="342900" indent="-342900" defTabSz="468000">
              <a:lnSpc>
                <a:spcPct val="150000"/>
              </a:lnSpc>
              <a:buClr>
                <a:srgbClr val="3859CD"/>
              </a:buClr>
              <a:buFont typeface="Wingdings" panose="05000000000000000000" pitchFamily="2" charset="2"/>
              <a:buChar char="n"/>
            </a:pPr>
            <a:r>
              <a:rPr lang="zh-CN" altLang="en-US" sz="2400" b="1" dirty="0">
                <a:solidFill>
                  <a:srgbClr val="0000CC"/>
                </a:solidFill>
                <a:latin typeface="微软雅黑" panose="020B0503020204020204" pitchFamily="34" charset="-122"/>
                <a:ea typeface="微软雅黑" panose="020B0503020204020204" pitchFamily="34" charset="-122"/>
              </a:rPr>
              <a:t>电路状态：</a:t>
            </a:r>
            <a:r>
              <a:rPr lang="zh-CN" altLang="en-US" sz="2400" b="1" dirty="0">
                <a:latin typeface="微软雅黑" panose="020B0503020204020204" pitchFamily="34" charset="-122"/>
                <a:ea typeface="微软雅黑" panose="020B0503020204020204" pitchFamily="34" charset="-122"/>
              </a:rPr>
              <a:t>记录收到的硬币总金额，</a:t>
            </a:r>
            <a:r>
              <a:rPr lang="en-US" altLang="zh-CN" sz="2400" b="1" dirty="0">
                <a:latin typeface="微软雅黑" panose="020B0503020204020204" pitchFamily="34" charset="-122"/>
                <a:ea typeface="微软雅黑" panose="020B0503020204020204" pitchFamily="34" charset="-122"/>
              </a:rPr>
              <a:t>4</a:t>
            </a:r>
            <a:r>
              <a:rPr lang="zh-CN" altLang="en-US" sz="2400" b="1" dirty="0">
                <a:latin typeface="微软雅黑" panose="020B0503020204020204" pitchFamily="34" charset="-122"/>
                <a:ea typeface="微软雅黑" panose="020B0503020204020204" pitchFamily="34" charset="-122"/>
              </a:rPr>
              <a:t>个状态：</a:t>
            </a:r>
          </a:p>
          <a:p>
            <a:pPr marL="800100" lvl="1" indent="-342900" defTabSz="468000">
              <a:lnSpc>
                <a:spcPct val="150000"/>
              </a:lnSpc>
              <a:buClr>
                <a:srgbClr val="3859CD"/>
              </a:buClr>
              <a:buFont typeface="Wingdings" panose="05000000000000000000" pitchFamily="2" charset="2"/>
              <a:buChar char="n"/>
            </a:pPr>
            <a:r>
              <a:rPr lang="en-US" altLang="zh-CN" sz="2400" b="1" dirty="0">
                <a:latin typeface="微软雅黑" panose="020B0503020204020204" pitchFamily="34" charset="-122"/>
                <a:ea typeface="微软雅黑" panose="020B0503020204020204" pitchFamily="34" charset="-122"/>
              </a:rPr>
              <a:t>S</a:t>
            </a:r>
            <a:r>
              <a:rPr lang="en-US" altLang="zh-CN" sz="2400" b="1" baseline="-25000" dirty="0">
                <a:latin typeface="微软雅黑" panose="020B0503020204020204" pitchFamily="34" charset="-122"/>
                <a:ea typeface="微软雅黑" panose="020B0503020204020204" pitchFamily="34" charset="-122"/>
              </a:rPr>
              <a:t>0</a:t>
            </a:r>
            <a:r>
              <a:rPr lang="zh-CN" altLang="en-US" sz="2400" b="1" dirty="0">
                <a:latin typeface="微软雅黑" panose="020B0503020204020204" pitchFamily="34" charset="-122"/>
                <a:ea typeface="微软雅黑" panose="020B0503020204020204" pitchFamily="34" charset="-122"/>
              </a:rPr>
              <a:t>：未收到任何硬币；</a:t>
            </a:r>
          </a:p>
          <a:p>
            <a:pPr marL="800100" lvl="1" indent="-342900" defTabSz="468000">
              <a:lnSpc>
                <a:spcPct val="150000"/>
              </a:lnSpc>
              <a:buClr>
                <a:srgbClr val="3859CD"/>
              </a:buClr>
              <a:buFont typeface="Wingdings" panose="05000000000000000000" pitchFamily="2" charset="2"/>
              <a:buChar char="n"/>
            </a:pPr>
            <a:r>
              <a:rPr lang="en-US" altLang="zh-CN" sz="2400" b="1" dirty="0">
                <a:latin typeface="微软雅黑" panose="020B0503020204020204" pitchFamily="34" charset="-122"/>
                <a:ea typeface="微软雅黑" panose="020B0503020204020204" pitchFamily="34" charset="-122"/>
              </a:rPr>
              <a:t>S</a:t>
            </a:r>
            <a:r>
              <a:rPr lang="en-US" altLang="zh-CN" sz="2400" b="1" baseline="-25000" dirty="0">
                <a:latin typeface="微软雅黑" panose="020B0503020204020204" pitchFamily="34" charset="-122"/>
                <a:ea typeface="微软雅黑" panose="020B0503020204020204" pitchFamily="34" charset="-122"/>
              </a:rPr>
              <a:t>1</a:t>
            </a:r>
            <a:r>
              <a:rPr lang="zh-CN" altLang="en-US" sz="2400" b="1" dirty="0">
                <a:latin typeface="微软雅黑" panose="020B0503020204020204" pitchFamily="34" charset="-122"/>
                <a:ea typeface="微软雅黑" panose="020B0503020204020204" pitchFamily="34" charset="-122"/>
              </a:rPr>
              <a:t>：收到了</a:t>
            </a:r>
            <a:r>
              <a:rPr lang="en-US" altLang="zh-CN" sz="2400" b="1" dirty="0">
                <a:latin typeface="微软雅黑" panose="020B0503020204020204" pitchFamily="34" charset="-122"/>
                <a:ea typeface="微软雅黑" panose="020B0503020204020204" pitchFamily="34" charset="-122"/>
              </a:rPr>
              <a:t>5</a:t>
            </a:r>
            <a:r>
              <a:rPr lang="zh-CN" altLang="en-US" sz="2400" b="1" dirty="0">
                <a:latin typeface="微软雅黑" panose="020B0503020204020204" pitchFamily="34" charset="-122"/>
                <a:ea typeface="微软雅黑" panose="020B0503020204020204" pitchFamily="34" charset="-122"/>
              </a:rPr>
              <a:t>角的硬币，即收到</a:t>
            </a:r>
            <a:r>
              <a:rPr lang="en-US" altLang="zh-CN" sz="2400" b="1" dirty="0">
                <a:latin typeface="微软雅黑" panose="020B0503020204020204" pitchFamily="34" charset="-122"/>
                <a:ea typeface="微软雅黑" panose="020B0503020204020204" pitchFamily="34" charset="-122"/>
              </a:rPr>
              <a:t>0.5</a:t>
            </a:r>
            <a:r>
              <a:rPr lang="zh-CN" altLang="en-US" sz="2400" b="1" dirty="0">
                <a:latin typeface="微软雅黑" panose="020B0503020204020204" pitchFamily="34" charset="-122"/>
                <a:ea typeface="微软雅黑" panose="020B0503020204020204" pitchFamily="34" charset="-122"/>
              </a:rPr>
              <a:t>元；</a:t>
            </a:r>
          </a:p>
          <a:p>
            <a:pPr marL="800100" lvl="1" indent="-342900" defTabSz="468000">
              <a:lnSpc>
                <a:spcPct val="150000"/>
              </a:lnSpc>
              <a:buClr>
                <a:srgbClr val="3859CD"/>
              </a:buClr>
              <a:buFont typeface="Wingdings" panose="05000000000000000000" pitchFamily="2" charset="2"/>
              <a:buChar char="n"/>
            </a:pPr>
            <a:r>
              <a:rPr lang="en-US" altLang="zh-CN" sz="2400" b="1" dirty="0">
                <a:latin typeface="微软雅黑" panose="020B0503020204020204" pitchFamily="34" charset="-122"/>
                <a:ea typeface="微软雅黑" panose="020B0503020204020204" pitchFamily="34" charset="-122"/>
              </a:rPr>
              <a:t>S</a:t>
            </a:r>
            <a:r>
              <a:rPr lang="en-US" altLang="zh-CN" sz="2400" b="1" baseline="-25000" dirty="0">
                <a:latin typeface="微软雅黑" panose="020B0503020204020204" pitchFamily="34" charset="-122"/>
                <a:ea typeface="微软雅黑" panose="020B0503020204020204" pitchFamily="34" charset="-122"/>
              </a:rPr>
              <a:t>2</a:t>
            </a:r>
            <a:r>
              <a:rPr lang="zh-CN" altLang="en-US" sz="2400" b="1" dirty="0">
                <a:latin typeface="微软雅黑" panose="020B0503020204020204" pitchFamily="34" charset="-122"/>
                <a:ea typeface="微软雅黑" panose="020B0503020204020204" pitchFamily="34" charset="-122"/>
              </a:rPr>
              <a:t>：总共收到了</a:t>
            </a:r>
            <a:r>
              <a:rPr lang="en-US" altLang="zh-CN" sz="2400" b="1" dirty="0">
                <a:latin typeface="微软雅黑" panose="020B0503020204020204" pitchFamily="34" charset="-122"/>
                <a:ea typeface="微软雅黑" panose="020B0503020204020204" pitchFamily="34" charset="-122"/>
              </a:rPr>
              <a:t>1</a:t>
            </a:r>
            <a:r>
              <a:rPr lang="zh-CN" altLang="en-US" sz="2400" b="1" dirty="0">
                <a:latin typeface="微软雅黑" panose="020B0503020204020204" pitchFamily="34" charset="-122"/>
                <a:ea typeface="微软雅黑" panose="020B0503020204020204" pitchFamily="34" charset="-122"/>
              </a:rPr>
              <a:t>元的硬币（</a:t>
            </a:r>
            <a:r>
              <a:rPr lang="en-US" altLang="zh-CN" sz="2400" b="1" dirty="0">
                <a:latin typeface="微软雅黑" panose="020B0503020204020204" pitchFamily="34" charset="-122"/>
                <a:ea typeface="微软雅黑" panose="020B0503020204020204" pitchFamily="34" charset="-122"/>
              </a:rPr>
              <a:t>1</a:t>
            </a:r>
            <a:r>
              <a:rPr lang="zh-CN" altLang="en-US" sz="2400" b="1" dirty="0">
                <a:latin typeface="微软雅黑" panose="020B0503020204020204" pitchFamily="34" charset="-122"/>
                <a:ea typeface="微软雅黑" panose="020B0503020204020204" pitchFamily="34" charset="-122"/>
              </a:rPr>
              <a:t>枚</a:t>
            </a:r>
            <a:r>
              <a:rPr lang="en-US" altLang="zh-CN" sz="2400" b="1" dirty="0">
                <a:latin typeface="微软雅黑" panose="020B0503020204020204" pitchFamily="34" charset="-122"/>
                <a:ea typeface="微软雅黑" panose="020B0503020204020204" pitchFamily="34" charset="-122"/>
              </a:rPr>
              <a:t>1</a:t>
            </a:r>
            <a:r>
              <a:rPr lang="zh-CN" altLang="en-US" sz="2400" b="1" dirty="0">
                <a:latin typeface="微软雅黑" panose="020B0503020204020204" pitchFamily="34" charset="-122"/>
                <a:ea typeface="微软雅黑" panose="020B0503020204020204" pitchFamily="34" charset="-122"/>
              </a:rPr>
              <a:t>元，或者</a:t>
            </a:r>
            <a:r>
              <a:rPr lang="en-US" altLang="zh-CN" sz="2400" b="1" dirty="0">
                <a:latin typeface="微软雅黑" panose="020B0503020204020204" pitchFamily="34" charset="-122"/>
                <a:ea typeface="微软雅黑" panose="020B0503020204020204" pitchFamily="34" charset="-122"/>
              </a:rPr>
              <a:t>2</a:t>
            </a:r>
            <a:r>
              <a:rPr lang="zh-CN" altLang="en-US" sz="2400" b="1" dirty="0">
                <a:latin typeface="微软雅黑" panose="020B0503020204020204" pitchFamily="34" charset="-122"/>
                <a:ea typeface="微软雅黑" panose="020B0503020204020204" pitchFamily="34" charset="-122"/>
              </a:rPr>
              <a:t>枚</a:t>
            </a:r>
            <a:r>
              <a:rPr lang="en-US" altLang="zh-CN" sz="2400" b="1" dirty="0">
                <a:latin typeface="微软雅黑" panose="020B0503020204020204" pitchFamily="34" charset="-122"/>
                <a:ea typeface="微软雅黑" panose="020B0503020204020204" pitchFamily="34" charset="-122"/>
              </a:rPr>
              <a:t>5</a:t>
            </a:r>
            <a:r>
              <a:rPr lang="zh-CN" altLang="en-US" sz="2400" b="1" dirty="0">
                <a:latin typeface="微软雅黑" panose="020B0503020204020204" pitchFamily="34" charset="-122"/>
                <a:ea typeface="微软雅黑" panose="020B0503020204020204" pitchFamily="34" charset="-122"/>
              </a:rPr>
              <a:t>角），即收到</a:t>
            </a:r>
            <a:r>
              <a:rPr lang="en-US" altLang="zh-CN" sz="2400" b="1" dirty="0">
                <a:latin typeface="微软雅黑" panose="020B0503020204020204" pitchFamily="34" charset="-122"/>
                <a:ea typeface="微软雅黑" panose="020B0503020204020204" pitchFamily="34" charset="-122"/>
              </a:rPr>
              <a:t>1.0</a:t>
            </a:r>
            <a:r>
              <a:rPr lang="zh-CN" altLang="en-US" sz="2400" b="1" dirty="0">
                <a:latin typeface="微软雅黑" panose="020B0503020204020204" pitchFamily="34" charset="-122"/>
                <a:ea typeface="微软雅黑" panose="020B0503020204020204" pitchFamily="34" charset="-122"/>
              </a:rPr>
              <a:t>元；</a:t>
            </a:r>
            <a:endParaRPr lang="en-US" altLang="zh-CN" sz="2400" b="1" dirty="0">
              <a:latin typeface="微软雅黑" panose="020B0503020204020204" pitchFamily="34" charset="-122"/>
              <a:ea typeface="微软雅黑" panose="020B0503020204020204" pitchFamily="34" charset="-122"/>
            </a:endParaRPr>
          </a:p>
          <a:p>
            <a:pPr marL="800100" lvl="1" indent="-342900" defTabSz="468000">
              <a:lnSpc>
                <a:spcPct val="150000"/>
              </a:lnSpc>
              <a:buClr>
                <a:srgbClr val="3859CD"/>
              </a:buClr>
              <a:buFont typeface="Wingdings" panose="05000000000000000000" pitchFamily="2" charset="2"/>
              <a:buChar char="n"/>
            </a:pPr>
            <a:r>
              <a:rPr lang="en-US" altLang="zh-CN" sz="2400" b="1" dirty="0">
                <a:latin typeface="微软雅黑" panose="020B0503020204020204" pitchFamily="34" charset="-122"/>
                <a:ea typeface="微软雅黑" panose="020B0503020204020204" pitchFamily="34" charset="-122"/>
              </a:rPr>
              <a:t>S</a:t>
            </a:r>
            <a:r>
              <a:rPr lang="en-US" altLang="zh-CN" sz="2400" b="1" baseline="-25000" dirty="0">
                <a:latin typeface="微软雅黑" panose="020B0503020204020204" pitchFamily="34" charset="-122"/>
                <a:ea typeface="微软雅黑" panose="020B0503020204020204" pitchFamily="34" charset="-122"/>
              </a:rPr>
              <a:t>3</a:t>
            </a:r>
            <a:r>
              <a:rPr lang="zh-CN" altLang="en-US" sz="2400" b="1" dirty="0">
                <a:latin typeface="微软雅黑" panose="020B0503020204020204" pitchFamily="34" charset="-122"/>
                <a:ea typeface="微软雅黑" panose="020B0503020204020204" pitchFamily="34" charset="-122"/>
              </a:rPr>
              <a:t>：总共收到了</a:t>
            </a:r>
            <a:r>
              <a:rPr lang="en-US" altLang="zh-CN" sz="2400" b="1" dirty="0">
                <a:latin typeface="微软雅黑" panose="020B0503020204020204" pitchFamily="34" charset="-122"/>
                <a:ea typeface="微软雅黑" panose="020B0503020204020204" pitchFamily="34" charset="-122"/>
              </a:rPr>
              <a:t>1</a:t>
            </a:r>
            <a:r>
              <a:rPr lang="zh-CN" altLang="en-US" sz="2400" b="1" dirty="0">
                <a:latin typeface="微软雅黑" panose="020B0503020204020204" pitchFamily="34" charset="-122"/>
                <a:ea typeface="微软雅黑" panose="020B0503020204020204" pitchFamily="34" charset="-122"/>
              </a:rPr>
              <a:t>元和</a:t>
            </a:r>
            <a:r>
              <a:rPr lang="en-US" altLang="zh-CN" sz="2400" b="1" dirty="0">
                <a:latin typeface="微软雅黑" panose="020B0503020204020204" pitchFamily="34" charset="-122"/>
                <a:ea typeface="微软雅黑" panose="020B0503020204020204" pitchFamily="34" charset="-122"/>
              </a:rPr>
              <a:t>5</a:t>
            </a:r>
            <a:r>
              <a:rPr lang="zh-CN" altLang="en-US" sz="2400" b="1" dirty="0">
                <a:latin typeface="微软雅黑" panose="020B0503020204020204" pitchFamily="34" charset="-122"/>
                <a:ea typeface="微软雅黑" panose="020B0503020204020204" pitchFamily="34" charset="-122"/>
              </a:rPr>
              <a:t>角的硬币各一枚，即收到</a:t>
            </a:r>
            <a:r>
              <a:rPr lang="en-US" altLang="zh-CN" sz="2400" b="1" dirty="0">
                <a:latin typeface="微软雅黑" panose="020B0503020204020204" pitchFamily="34" charset="-122"/>
                <a:ea typeface="微软雅黑" panose="020B0503020204020204" pitchFamily="34" charset="-122"/>
              </a:rPr>
              <a:t>1.5</a:t>
            </a:r>
            <a:r>
              <a:rPr lang="zh-CN" altLang="en-US" sz="2400" b="1" dirty="0">
                <a:latin typeface="微软雅黑" panose="020B0503020204020204" pitchFamily="34" charset="-122"/>
                <a:ea typeface="微软雅黑" panose="020B0503020204020204" pitchFamily="34" charset="-122"/>
              </a:rPr>
              <a:t>元；</a:t>
            </a:r>
          </a:p>
        </p:txBody>
      </p:sp>
      <p:sp>
        <p:nvSpPr>
          <p:cNvPr id="10" name="平行四边形 9"/>
          <p:cNvSpPr/>
          <p:nvPr/>
        </p:nvSpPr>
        <p:spPr>
          <a:xfrm>
            <a:off x="304512" y="129448"/>
            <a:ext cx="1739441" cy="612000"/>
          </a:xfrm>
          <a:prstGeom prst="parallelogram">
            <a:avLst/>
          </a:prstGeom>
          <a:effectLst>
            <a:glow rad="63500">
              <a:schemeClr val="accent1">
                <a:satMod val="175000"/>
                <a:alpha val="40000"/>
              </a:schemeClr>
            </a:glow>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latin typeface="微软雅黑" panose="020B0503020204020204" pitchFamily="34" charset="-122"/>
                <a:ea typeface="微软雅黑" panose="020B0503020204020204" pitchFamily="34" charset="-122"/>
                <a:cs typeface="Times New Roman" panose="02020603050405020304" pitchFamily="18" charset="0"/>
              </a:rPr>
              <a:t>6.3.2</a:t>
            </a:r>
            <a:endParaRPr lang="zh-CN" altLang="en-US" sz="36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3" name="标题 2"/>
          <p:cNvSpPr>
            <a:spLocks noGrp="1"/>
          </p:cNvSpPr>
          <p:nvPr>
            <p:ph type="title"/>
          </p:nvPr>
        </p:nvSpPr>
        <p:spPr>
          <a:xfrm>
            <a:off x="2187686" y="97943"/>
            <a:ext cx="6291295" cy="732155"/>
          </a:xfrm>
        </p:spPr>
        <p:txBody>
          <a:bodyPr>
            <a:normAutofit/>
          </a:bodyPr>
          <a:lstStyle/>
          <a:p>
            <a:r>
              <a:rPr lang="zh-CN" altLang="en-US" dirty="0">
                <a:effectLst>
                  <a:outerShdw blurRad="38100" dist="38100" dir="2700000" algn="tl">
                    <a:srgbClr val="000000">
                      <a:alpha val="43137"/>
                    </a:srgbClr>
                  </a:outerShdw>
                </a:effectLst>
              </a:rPr>
              <a:t>建立原始状态图和状态表</a:t>
            </a:r>
          </a:p>
        </p:txBody>
      </p:sp>
      <p:sp>
        <p:nvSpPr>
          <p:cNvPr id="9" name="页脚占位符 3"/>
          <p:cNvSpPr>
            <a:spLocks noGrp="1"/>
          </p:cNvSpPr>
          <p:nvPr>
            <p:ph type="ftr" sz="quarter" idx="11"/>
          </p:nvPr>
        </p:nvSpPr>
        <p:spPr>
          <a:xfrm>
            <a:off x="9642764" y="0"/>
            <a:ext cx="2549236" cy="510988"/>
          </a:xfrm>
        </p:spPr>
        <p:txBody>
          <a:bodyPr/>
          <a:lstStyle/>
          <a:p>
            <a:r>
              <a:rPr lang="zh-CN" altLang="en-US"/>
              <a:t>第</a:t>
            </a:r>
            <a:r>
              <a:rPr lang="en-US" altLang="zh-CN"/>
              <a:t>6</a:t>
            </a:r>
            <a:r>
              <a:rPr lang="zh-CN" altLang="en-US"/>
              <a:t>章 同步时序逻辑电路</a:t>
            </a:r>
            <a:endParaRPr lang="zh-CN" altLang="en-US" dirty="0"/>
          </a:p>
        </p:txBody>
      </p:sp>
      <p:graphicFrame>
        <p:nvGraphicFramePr>
          <p:cNvPr id="17" name="对象 16"/>
          <p:cNvGraphicFramePr>
            <a:graphicFrameLocks noChangeAspect="1"/>
          </p:cNvGraphicFramePr>
          <p:nvPr>
            <p:extLst>
              <p:ext uri="{D42A27DB-BD31-4B8C-83A1-F6EECF244321}">
                <p14:modId xmlns:p14="http://schemas.microsoft.com/office/powerpoint/2010/main" val="4086805603"/>
              </p:ext>
            </p:extLst>
          </p:nvPr>
        </p:nvGraphicFramePr>
        <p:xfrm>
          <a:off x="6884001" y="3680225"/>
          <a:ext cx="4940478" cy="3085483"/>
        </p:xfrm>
        <a:graphic>
          <a:graphicData uri="http://schemas.openxmlformats.org/presentationml/2006/ole">
            <mc:AlternateContent xmlns:mc="http://schemas.openxmlformats.org/markup-compatibility/2006">
              <mc:Choice xmlns:v="urn:schemas-microsoft-com:vml" Requires="v">
                <p:oleObj spid="_x0000_s426034" name="Visio" r:id="rId4" imgW="3100586" imgH="1943460" progId="Visio.Drawing.11">
                  <p:embed/>
                </p:oleObj>
              </mc:Choice>
              <mc:Fallback>
                <p:oleObj name="Visio" r:id="rId4" imgW="3100586" imgH="1943460" progId="Visio.Drawing.11">
                  <p:embed/>
                  <p:pic>
                    <p:nvPicPr>
                      <p:cNvPr id="0" name=""/>
                      <p:cNvPicPr>
                        <a:picLocks noChangeAspect="1" noChangeArrowheads="1"/>
                      </p:cNvPicPr>
                      <p:nvPr/>
                    </p:nvPicPr>
                    <p:blipFill>
                      <a:blip r:embed="rId5"/>
                      <a:srcRect/>
                      <a:stretch>
                        <a:fillRect/>
                      </a:stretch>
                    </p:blipFill>
                    <p:spPr bwMode="auto">
                      <a:xfrm>
                        <a:off x="6884001" y="3680225"/>
                        <a:ext cx="4940478" cy="3085483"/>
                      </a:xfrm>
                      <a:prstGeom prst="rect">
                        <a:avLst/>
                      </a:prstGeom>
                      <a:solidFill>
                        <a:schemeClr val="accent5">
                          <a:lumMod val="40000"/>
                          <a:lumOff val="60000"/>
                        </a:schemeClr>
                      </a:solidFill>
                    </p:spPr>
                  </p:pic>
                </p:oleObj>
              </mc:Fallback>
            </mc:AlternateContent>
          </a:graphicData>
        </a:graphic>
      </p:graphicFrame>
      <p:sp>
        <p:nvSpPr>
          <p:cNvPr id="18" name="文本框 18"/>
          <p:cNvSpPr txBox="1"/>
          <p:nvPr/>
        </p:nvSpPr>
        <p:spPr>
          <a:xfrm>
            <a:off x="651525" y="3824766"/>
            <a:ext cx="5818910" cy="646331"/>
          </a:xfrm>
          <a:prstGeom prst="rect">
            <a:avLst/>
          </a:prstGeom>
          <a:noFill/>
        </p:spPr>
        <p:txBody>
          <a:bodyPr wrap="square" rtlCol="0">
            <a:spAutoFit/>
          </a:bodyPr>
          <a:lstStyle>
            <a:defPPr>
              <a:defRPr lang="zh-CN"/>
            </a:defPPr>
            <a:lvl1pPr marL="342900" indent="-342900" defTabSz="468000">
              <a:lnSpc>
                <a:spcPct val="150000"/>
              </a:lnSpc>
              <a:buClr>
                <a:srgbClr val="3859CD"/>
              </a:buClr>
              <a:buFont typeface="Wingdings" panose="05000000000000000000" pitchFamily="2" charset="2"/>
              <a:buChar char="n"/>
              <a:defRPr sz="2400" b="1">
                <a:latin typeface="微软雅黑" panose="020B0503020204020204" pitchFamily="34" charset="-122"/>
                <a:ea typeface="微软雅黑" panose="020B0503020204020204" pitchFamily="34" charset="-122"/>
              </a:defRPr>
            </a:lvl1pPr>
            <a:lvl2pPr marL="800100" lvl="1" indent="-342900" defTabSz="468000">
              <a:lnSpc>
                <a:spcPct val="150000"/>
              </a:lnSpc>
              <a:buClr>
                <a:srgbClr val="3859CD"/>
              </a:buClr>
              <a:buFont typeface="Wingdings" panose="05000000000000000000" pitchFamily="2" charset="2"/>
              <a:buChar char="n"/>
              <a:defRPr sz="2400" b="1">
                <a:latin typeface="微软雅黑" panose="020B0503020204020204" pitchFamily="34" charset="-122"/>
                <a:ea typeface="微软雅黑" panose="020B0503020204020204" pitchFamily="34" charset="-122"/>
              </a:defRPr>
            </a:lvl2pPr>
          </a:lstStyle>
          <a:p>
            <a:r>
              <a:rPr lang="zh-CN" altLang="en-US" dirty="0"/>
              <a:t>自动售货机的投币机原始状态图</a:t>
            </a:r>
          </a:p>
        </p:txBody>
      </p:sp>
      <p:sp>
        <p:nvSpPr>
          <p:cNvPr id="19" name="文本框 5"/>
          <p:cNvSpPr txBox="1"/>
          <p:nvPr/>
        </p:nvSpPr>
        <p:spPr>
          <a:xfrm>
            <a:off x="647503" y="4471097"/>
            <a:ext cx="5753297" cy="1754326"/>
          </a:xfrm>
          <a:prstGeom prst="rect">
            <a:avLst/>
          </a:prstGeom>
          <a:noFill/>
        </p:spPr>
        <p:txBody>
          <a:bodyPr wrap="square" rtlCol="0">
            <a:spAutoFit/>
          </a:bodyPr>
          <a:lstStyle/>
          <a:p>
            <a:pPr marL="342900" indent="-342900" defTabSz="468000">
              <a:lnSpc>
                <a:spcPct val="150000"/>
              </a:lnSpc>
              <a:buClr>
                <a:srgbClr val="3859CD"/>
              </a:buClr>
              <a:buFont typeface="Wingdings" panose="05000000000000000000" pitchFamily="2" charset="2"/>
              <a:buChar char="n"/>
            </a:pPr>
            <a:r>
              <a:rPr lang="zh-CN" altLang="en-US" sz="2400" b="1" dirty="0">
                <a:latin typeface="微软雅黑" panose="020B0503020204020204" pitchFamily="34" charset="-122"/>
                <a:ea typeface="微软雅黑" panose="020B0503020204020204" pitchFamily="34" charset="-122"/>
              </a:rPr>
              <a:t>“每次只能投</a:t>
            </a:r>
            <a:r>
              <a:rPr lang="en-US" altLang="zh-CN" sz="2400" b="1" dirty="0">
                <a:latin typeface="微软雅黑" panose="020B0503020204020204" pitchFamily="34" charset="-122"/>
                <a:ea typeface="微软雅黑" panose="020B0503020204020204" pitchFamily="34" charset="-122"/>
              </a:rPr>
              <a:t>1</a:t>
            </a:r>
            <a:r>
              <a:rPr lang="zh-CN" altLang="en-US" sz="2400" b="1" dirty="0">
                <a:latin typeface="微软雅黑" panose="020B0503020204020204" pitchFamily="34" charset="-122"/>
                <a:ea typeface="微软雅黑" panose="020B0503020204020204" pitchFamily="34" charset="-122"/>
              </a:rPr>
              <a:t>枚硬币”：</a:t>
            </a:r>
            <a:endParaRPr lang="en-US" altLang="zh-CN" sz="2400" b="1" dirty="0">
              <a:latin typeface="微软雅黑" panose="020B0503020204020204" pitchFamily="34" charset="-122"/>
              <a:ea typeface="微软雅黑" panose="020B0503020204020204" pitchFamily="34" charset="-122"/>
            </a:endParaRPr>
          </a:p>
          <a:p>
            <a:pPr marL="800100" lvl="1" indent="-342900" defTabSz="468000">
              <a:lnSpc>
                <a:spcPct val="150000"/>
              </a:lnSpc>
              <a:buClr>
                <a:srgbClr val="3859CD"/>
              </a:buClr>
              <a:buFont typeface="Wingdings" panose="05000000000000000000" pitchFamily="2" charset="2"/>
              <a:buChar char="n"/>
            </a:pPr>
            <a:r>
              <a:rPr lang="en-US" altLang="zh-CN" sz="2400" b="1" dirty="0">
                <a:latin typeface="微软雅黑" panose="020B0503020204020204" pitchFamily="34" charset="-122"/>
                <a:ea typeface="微软雅黑" panose="020B0503020204020204" pitchFamily="34" charset="-122"/>
              </a:rPr>
              <a:t>AB=11</a:t>
            </a:r>
            <a:r>
              <a:rPr lang="zh-CN" altLang="en-US" sz="2400" b="1" dirty="0">
                <a:latin typeface="微软雅黑" panose="020B0503020204020204" pitchFamily="34" charset="-122"/>
                <a:ea typeface="微软雅黑" panose="020B0503020204020204" pitchFamily="34" charset="-122"/>
              </a:rPr>
              <a:t>时，次态和输出值都是任意项</a:t>
            </a:r>
            <a:r>
              <a:rPr lang="en-US" altLang="zh-CN" sz="2400" b="1" dirty="0">
                <a:latin typeface="微软雅黑" panose="020B0503020204020204" pitchFamily="34" charset="-122"/>
                <a:ea typeface="微软雅黑" panose="020B0503020204020204" pitchFamily="34" charset="-122"/>
              </a:rPr>
              <a:t>d</a:t>
            </a:r>
            <a:endParaRPr lang="zh-CN" altLang="en-US" sz="24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921569756"/>
      </p:ext>
    </p:extLst>
  </p:cSld>
  <p:clrMapOvr>
    <a:masterClrMapping/>
  </p:clrMapOvr>
  <mc:AlternateContent xmlns:mc="http://schemas.openxmlformats.org/markup-compatibility/2006" xmlns:p14="http://schemas.microsoft.com/office/powerpoint/2010/main">
    <mc:Choice Requires="p14">
      <p:transition spd="slow" p14:dur="1250">
        <p:randomBar dir="vert"/>
      </p:transition>
    </mc:Choice>
    <mc:Fallback xmlns="">
      <p:transition spd="slow">
        <p:randomBar dir="vert"/>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B6D9C768-8413-45FA-BDC7-53DA68035736}" type="slidenum">
              <a:rPr lang="zh-CN" altLang="en-US" smtClean="0"/>
              <a:t>25</a:t>
            </a:fld>
            <a:endParaRPr lang="zh-CN" altLang="en-US"/>
          </a:p>
        </p:txBody>
      </p:sp>
      <p:sp>
        <p:nvSpPr>
          <p:cNvPr id="10" name="平行四边形 9"/>
          <p:cNvSpPr/>
          <p:nvPr/>
        </p:nvSpPr>
        <p:spPr>
          <a:xfrm>
            <a:off x="304512" y="129448"/>
            <a:ext cx="1739441" cy="612000"/>
          </a:xfrm>
          <a:prstGeom prst="parallelogram">
            <a:avLst/>
          </a:prstGeom>
          <a:effectLst>
            <a:glow rad="63500">
              <a:schemeClr val="accent1">
                <a:satMod val="175000"/>
                <a:alpha val="40000"/>
              </a:schemeClr>
            </a:glow>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latin typeface="微软雅黑" panose="020B0503020204020204" pitchFamily="34" charset="-122"/>
                <a:ea typeface="微软雅黑" panose="020B0503020204020204" pitchFamily="34" charset="-122"/>
                <a:cs typeface="Times New Roman" panose="02020603050405020304" pitchFamily="18" charset="0"/>
              </a:rPr>
              <a:t>6.3.2</a:t>
            </a:r>
            <a:endParaRPr lang="zh-CN" altLang="en-US" sz="36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3" name="标题 2"/>
          <p:cNvSpPr>
            <a:spLocks noGrp="1"/>
          </p:cNvSpPr>
          <p:nvPr>
            <p:ph type="title"/>
          </p:nvPr>
        </p:nvSpPr>
        <p:spPr>
          <a:xfrm>
            <a:off x="2187686" y="97943"/>
            <a:ext cx="6291295" cy="732155"/>
          </a:xfrm>
        </p:spPr>
        <p:txBody>
          <a:bodyPr>
            <a:normAutofit/>
          </a:bodyPr>
          <a:lstStyle/>
          <a:p>
            <a:r>
              <a:rPr lang="zh-CN" altLang="en-US" dirty="0">
                <a:effectLst>
                  <a:outerShdw blurRad="38100" dist="38100" dir="2700000" algn="tl">
                    <a:srgbClr val="000000">
                      <a:alpha val="43137"/>
                    </a:srgbClr>
                  </a:outerShdw>
                </a:effectLst>
              </a:rPr>
              <a:t>建立原始状态图和状态表</a:t>
            </a:r>
          </a:p>
        </p:txBody>
      </p:sp>
      <p:sp>
        <p:nvSpPr>
          <p:cNvPr id="9" name="页脚占位符 3"/>
          <p:cNvSpPr>
            <a:spLocks noGrp="1"/>
          </p:cNvSpPr>
          <p:nvPr>
            <p:ph type="ftr" sz="quarter" idx="11"/>
          </p:nvPr>
        </p:nvSpPr>
        <p:spPr>
          <a:xfrm>
            <a:off x="9642764" y="0"/>
            <a:ext cx="2549236" cy="510988"/>
          </a:xfrm>
        </p:spPr>
        <p:txBody>
          <a:bodyPr/>
          <a:lstStyle/>
          <a:p>
            <a:r>
              <a:rPr lang="zh-CN" altLang="en-US"/>
              <a:t>第</a:t>
            </a:r>
            <a:r>
              <a:rPr lang="en-US" altLang="zh-CN"/>
              <a:t>6</a:t>
            </a:r>
            <a:r>
              <a:rPr lang="zh-CN" altLang="en-US"/>
              <a:t>章 同步时序逻辑电路</a:t>
            </a:r>
            <a:endParaRPr lang="zh-CN" altLang="en-US" dirty="0"/>
          </a:p>
        </p:txBody>
      </p:sp>
      <p:sp>
        <p:nvSpPr>
          <p:cNvPr id="27" name="文本框 26"/>
          <p:cNvSpPr txBox="1"/>
          <p:nvPr/>
        </p:nvSpPr>
        <p:spPr>
          <a:xfrm>
            <a:off x="6149196" y="2315440"/>
            <a:ext cx="2380384" cy="461665"/>
          </a:xfrm>
          <a:prstGeom prst="rect">
            <a:avLst/>
          </a:prstGeom>
          <a:noFill/>
        </p:spPr>
        <p:txBody>
          <a:bodyPr wrap="square" rtlCol="0">
            <a:spAutoFit/>
          </a:bodyPr>
          <a:lstStyle/>
          <a:p>
            <a:pPr marL="285750" indent="-285750">
              <a:buClr>
                <a:srgbClr val="235EB8"/>
              </a:buClr>
              <a:buFont typeface="Wingdings" panose="05000000000000000000" pitchFamily="2" charset="2"/>
              <a:buChar char="n"/>
            </a:pPr>
            <a:r>
              <a:rPr lang="zh-CN" altLang="en-US" sz="2400" b="1" dirty="0">
                <a:latin typeface="微软雅黑" panose="020B0503020204020204" pitchFamily="34" charset="-122"/>
                <a:ea typeface="微软雅黑" panose="020B0503020204020204" pitchFamily="34" charset="-122"/>
              </a:rPr>
              <a:t>原始状态表</a:t>
            </a:r>
          </a:p>
        </p:txBody>
      </p:sp>
      <p:graphicFrame>
        <p:nvGraphicFramePr>
          <p:cNvPr id="18" name="表格 17"/>
          <p:cNvGraphicFramePr>
            <a:graphicFrameLocks noGrp="1"/>
          </p:cNvGraphicFramePr>
          <p:nvPr>
            <p:extLst>
              <p:ext uri="{D42A27DB-BD31-4B8C-83A1-F6EECF244321}">
                <p14:modId xmlns:p14="http://schemas.microsoft.com/office/powerpoint/2010/main" val="249199275"/>
              </p:ext>
            </p:extLst>
          </p:nvPr>
        </p:nvGraphicFramePr>
        <p:xfrm>
          <a:off x="5958696" y="2930735"/>
          <a:ext cx="5810270" cy="2746092"/>
        </p:xfrm>
        <a:graphic>
          <a:graphicData uri="http://schemas.openxmlformats.org/drawingml/2006/table">
            <a:tbl>
              <a:tblPr firstRow="1" firstCol="1" bandRow="1">
                <a:tableStyleId>{B301B821-A1FF-4177-AEE7-76D212191A09}</a:tableStyleId>
              </a:tblPr>
              <a:tblGrid>
                <a:gridCol w="1162054">
                  <a:extLst>
                    <a:ext uri="{9D8B030D-6E8A-4147-A177-3AD203B41FA5}">
                      <a16:colId xmlns:a16="http://schemas.microsoft.com/office/drawing/2014/main" val="970703155"/>
                    </a:ext>
                  </a:extLst>
                </a:gridCol>
                <a:gridCol w="1162054">
                  <a:extLst>
                    <a:ext uri="{9D8B030D-6E8A-4147-A177-3AD203B41FA5}">
                      <a16:colId xmlns:a16="http://schemas.microsoft.com/office/drawing/2014/main" val="1533565457"/>
                    </a:ext>
                  </a:extLst>
                </a:gridCol>
                <a:gridCol w="1162054">
                  <a:extLst>
                    <a:ext uri="{9D8B030D-6E8A-4147-A177-3AD203B41FA5}">
                      <a16:colId xmlns:a16="http://schemas.microsoft.com/office/drawing/2014/main" val="3931432079"/>
                    </a:ext>
                  </a:extLst>
                </a:gridCol>
                <a:gridCol w="1162054">
                  <a:extLst>
                    <a:ext uri="{9D8B030D-6E8A-4147-A177-3AD203B41FA5}">
                      <a16:colId xmlns:a16="http://schemas.microsoft.com/office/drawing/2014/main" val="2267079903"/>
                    </a:ext>
                  </a:extLst>
                </a:gridCol>
                <a:gridCol w="1162054">
                  <a:extLst>
                    <a:ext uri="{9D8B030D-6E8A-4147-A177-3AD203B41FA5}">
                      <a16:colId xmlns:a16="http://schemas.microsoft.com/office/drawing/2014/main" val="3958958640"/>
                    </a:ext>
                  </a:extLst>
                </a:gridCol>
              </a:tblGrid>
              <a:tr h="457682">
                <a:tc rowSpan="2">
                  <a:txBody>
                    <a:bodyPr/>
                    <a:lstStyle/>
                    <a:p>
                      <a:pPr algn="ctr">
                        <a:lnSpc>
                          <a:spcPts val="2000"/>
                        </a:lnSpc>
                        <a:spcAft>
                          <a:spcPts val="0"/>
                        </a:spcAft>
                      </a:pPr>
                      <a:r>
                        <a:rPr lang="zh-CN" sz="1800" b="1" kern="100" dirty="0">
                          <a:effectLst/>
                          <a:latin typeface="Times New Roman" panose="02020603050405020304" pitchFamily="18" charset="0"/>
                          <a:ea typeface="微软雅黑" panose="020B0503020204020204" pitchFamily="34" charset="-122"/>
                          <a:cs typeface="Times New Roman" panose="02020603050405020304" pitchFamily="18" charset="0"/>
                        </a:rPr>
                        <a:t>原态</a:t>
                      </a:r>
                    </a:p>
                  </a:txBody>
                  <a:tcPr marL="123574" marR="123574" marT="0" marB="0" anchor="ctr">
                    <a:lnR w="28575" cap="flat" cmpd="sng" algn="ctr">
                      <a:solidFill>
                        <a:srgbClr val="FF0000"/>
                      </a:solidFill>
                      <a:prstDash val="solid"/>
                      <a:round/>
                      <a:headEnd type="none" w="med" len="med"/>
                      <a:tailEnd type="none" w="med" len="med"/>
                    </a:lnR>
                  </a:tcPr>
                </a:tc>
                <a:tc gridSpan="4">
                  <a:txBody>
                    <a:bodyPr/>
                    <a:lstStyle/>
                    <a:p>
                      <a:pPr algn="ctr">
                        <a:lnSpc>
                          <a:spcPts val="2000"/>
                        </a:lnSpc>
                        <a:spcAft>
                          <a:spcPts val="0"/>
                        </a:spcAft>
                      </a:pPr>
                      <a:r>
                        <a:rPr lang="zh-CN" sz="1800" b="1" kern="0" dirty="0">
                          <a:effectLst/>
                          <a:latin typeface="Times New Roman" panose="02020603050405020304" pitchFamily="18" charset="0"/>
                          <a:ea typeface="微软雅黑" panose="020B0503020204020204" pitchFamily="34" charset="-122"/>
                          <a:cs typeface="Times New Roman" panose="02020603050405020304" pitchFamily="18" charset="0"/>
                        </a:rPr>
                        <a:t>次态</a:t>
                      </a:r>
                      <a:r>
                        <a:rPr lang="en-US" sz="1800" b="1" kern="0" dirty="0">
                          <a:effectLst/>
                          <a:latin typeface="Times New Roman" panose="02020603050405020304" pitchFamily="18" charset="0"/>
                          <a:ea typeface="微软雅黑" panose="020B0503020204020204" pitchFamily="34" charset="-122"/>
                          <a:cs typeface="Times New Roman" panose="02020603050405020304" pitchFamily="18" charset="0"/>
                        </a:rPr>
                        <a:t>/</a:t>
                      </a:r>
                      <a:r>
                        <a:rPr lang="zh-CN" sz="1800" b="1" kern="0" dirty="0">
                          <a:effectLst/>
                          <a:latin typeface="Times New Roman" panose="02020603050405020304" pitchFamily="18" charset="0"/>
                          <a:ea typeface="微软雅黑" panose="020B0503020204020204" pitchFamily="34" charset="-122"/>
                          <a:cs typeface="Times New Roman" panose="02020603050405020304" pitchFamily="18" charset="0"/>
                        </a:rPr>
                        <a:t>输出</a:t>
                      </a:r>
                      <a:endParaRPr lang="zh-CN" sz="18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23574" marR="123574" marT="0" marB="0" anchor="ctr">
                    <a:lnL w="28575" cap="flat" cmpd="sng" algn="ctr">
                      <a:solidFill>
                        <a:srgbClr val="FF0000"/>
                      </a:solidFill>
                      <a:prstDash val="solid"/>
                      <a:round/>
                      <a:headEnd type="none" w="med" len="med"/>
                      <a:tailEnd type="none" w="med" len="med"/>
                    </a:ln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4056314310"/>
                  </a:ext>
                </a:extLst>
              </a:tr>
              <a:tr h="457682">
                <a:tc vMerge="1">
                  <a:txBody>
                    <a:bodyPr/>
                    <a:lstStyle/>
                    <a:p>
                      <a:endParaRPr lang="zh-CN" altLang="en-US"/>
                    </a:p>
                  </a:txBody>
                  <a:tcPr/>
                </a:tc>
                <a:tc>
                  <a:txBody>
                    <a:bodyPr/>
                    <a:lstStyle/>
                    <a:p>
                      <a:pPr algn="ctr">
                        <a:lnSpc>
                          <a:spcPts val="2000"/>
                        </a:lnSpc>
                        <a:spcAft>
                          <a:spcPts val="0"/>
                        </a:spcAft>
                      </a:pPr>
                      <a:r>
                        <a:rPr lang="en-US" sz="1800" b="1" kern="1200" dirty="0">
                          <a:effectLst/>
                          <a:latin typeface="Times New Roman" panose="02020603050405020304" pitchFamily="18" charset="0"/>
                          <a:ea typeface="微软雅黑" panose="020B0503020204020204" pitchFamily="34" charset="-122"/>
                          <a:cs typeface="Times New Roman" panose="02020603050405020304" pitchFamily="18" charset="0"/>
                        </a:rPr>
                        <a:t>AB=00</a:t>
                      </a:r>
                      <a:endParaRPr lang="zh-CN" sz="18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23574" marR="123574" marT="0" marB="0" anchor="ctr">
                    <a:lnL w="28575" cap="flat" cmpd="sng" algn="ctr">
                      <a:solidFill>
                        <a:srgbClr val="FF0000"/>
                      </a:solidFill>
                      <a:prstDash val="solid"/>
                      <a:round/>
                      <a:headEnd type="none" w="med" len="med"/>
                      <a:tailEnd type="none" w="med" len="med"/>
                    </a:lnL>
                    <a:lnR w="28575" cap="flat" cmpd="sng" algn="ctr">
                      <a:solidFill>
                        <a:schemeClr val="accent5">
                          <a:lumMod val="60000"/>
                          <a:lumOff val="40000"/>
                        </a:schemeClr>
                      </a:solidFill>
                      <a:prstDash val="solid"/>
                      <a:round/>
                      <a:headEnd type="none" w="med" len="med"/>
                      <a:tailEnd type="none" w="med" len="med"/>
                    </a:lnR>
                  </a:tcPr>
                </a:tc>
                <a:tc>
                  <a:txBody>
                    <a:bodyPr/>
                    <a:lstStyle/>
                    <a:p>
                      <a:pPr algn="ctr">
                        <a:lnSpc>
                          <a:spcPts val="2000"/>
                        </a:lnSpc>
                        <a:spcAft>
                          <a:spcPts val="0"/>
                        </a:spcAft>
                      </a:pPr>
                      <a:r>
                        <a:rPr lang="en-US" sz="1800" b="1" kern="1200" dirty="0">
                          <a:effectLst/>
                          <a:latin typeface="Times New Roman" panose="02020603050405020304" pitchFamily="18" charset="0"/>
                          <a:ea typeface="微软雅黑" panose="020B0503020204020204" pitchFamily="34" charset="-122"/>
                          <a:cs typeface="Times New Roman" panose="02020603050405020304" pitchFamily="18" charset="0"/>
                        </a:rPr>
                        <a:t>AB=01</a:t>
                      </a:r>
                      <a:endParaRPr lang="zh-CN" sz="18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23574" marR="123574" marT="0" marB="0" anchor="ctr">
                    <a:lnL w="28575" cap="flat" cmpd="sng" algn="ctr">
                      <a:solidFill>
                        <a:schemeClr val="accent5">
                          <a:lumMod val="60000"/>
                          <a:lumOff val="40000"/>
                        </a:schemeClr>
                      </a:solidFill>
                      <a:prstDash val="solid"/>
                      <a:round/>
                      <a:headEnd type="none" w="med" len="med"/>
                      <a:tailEnd type="none" w="med" len="med"/>
                    </a:lnL>
                    <a:lnR w="28575" cap="flat" cmpd="sng" algn="ctr">
                      <a:solidFill>
                        <a:schemeClr val="accent5">
                          <a:lumMod val="60000"/>
                          <a:lumOff val="40000"/>
                        </a:schemeClr>
                      </a:solidFill>
                      <a:prstDash val="solid"/>
                      <a:round/>
                      <a:headEnd type="none" w="med" len="med"/>
                      <a:tailEnd type="none" w="med" len="med"/>
                    </a:lnR>
                  </a:tcPr>
                </a:tc>
                <a:tc>
                  <a:txBody>
                    <a:bodyPr/>
                    <a:lstStyle/>
                    <a:p>
                      <a:pPr algn="ctr">
                        <a:lnSpc>
                          <a:spcPts val="2000"/>
                        </a:lnSpc>
                        <a:spcAft>
                          <a:spcPts val="0"/>
                        </a:spcAft>
                      </a:pPr>
                      <a:r>
                        <a:rPr lang="en-US" sz="1800" b="1" kern="1200" dirty="0">
                          <a:effectLst/>
                          <a:latin typeface="Times New Roman" panose="02020603050405020304" pitchFamily="18" charset="0"/>
                          <a:ea typeface="微软雅黑" panose="020B0503020204020204" pitchFamily="34" charset="-122"/>
                          <a:cs typeface="Times New Roman" panose="02020603050405020304" pitchFamily="18" charset="0"/>
                        </a:rPr>
                        <a:t>AB=10</a:t>
                      </a:r>
                      <a:endParaRPr lang="zh-CN" sz="18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23574" marR="123574" marT="0" marB="0" anchor="ctr">
                    <a:lnL w="28575" cap="flat" cmpd="sng" algn="ctr">
                      <a:solidFill>
                        <a:schemeClr val="accent5">
                          <a:lumMod val="60000"/>
                          <a:lumOff val="40000"/>
                        </a:schemeClr>
                      </a:solidFill>
                      <a:prstDash val="solid"/>
                      <a:round/>
                      <a:headEnd type="none" w="med" len="med"/>
                      <a:tailEnd type="none" w="med" len="med"/>
                    </a:lnL>
                    <a:lnR w="28575" cap="flat" cmpd="sng" algn="ctr">
                      <a:solidFill>
                        <a:schemeClr val="accent5">
                          <a:lumMod val="60000"/>
                          <a:lumOff val="40000"/>
                        </a:schemeClr>
                      </a:solidFill>
                      <a:prstDash val="solid"/>
                      <a:round/>
                      <a:headEnd type="none" w="med" len="med"/>
                      <a:tailEnd type="none" w="med" len="med"/>
                    </a:lnR>
                  </a:tcPr>
                </a:tc>
                <a:tc>
                  <a:txBody>
                    <a:bodyPr/>
                    <a:lstStyle/>
                    <a:p>
                      <a:pPr algn="ctr">
                        <a:lnSpc>
                          <a:spcPts val="2000"/>
                        </a:lnSpc>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AB=11</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23574" marR="123574" marT="0" marB="0" anchor="ctr">
                    <a:lnL w="28575" cap="flat" cmpd="sng" algn="ctr">
                      <a:solidFill>
                        <a:schemeClr val="accent5">
                          <a:lumMod val="60000"/>
                          <a:lumOff val="40000"/>
                        </a:schemeClr>
                      </a:solidFill>
                      <a:prstDash val="solid"/>
                      <a:round/>
                      <a:headEnd type="none" w="med" len="med"/>
                      <a:tailEnd type="none" w="med" len="med"/>
                    </a:lnL>
                  </a:tcPr>
                </a:tc>
                <a:extLst>
                  <a:ext uri="{0D108BD9-81ED-4DB2-BD59-A6C34878D82A}">
                    <a16:rowId xmlns:a16="http://schemas.microsoft.com/office/drawing/2014/main" val="1451379422"/>
                  </a:ext>
                </a:extLst>
              </a:tr>
              <a:tr h="457682">
                <a:tc>
                  <a:txBody>
                    <a:bodyPr/>
                    <a:lstStyle/>
                    <a:p>
                      <a:pPr algn="ctr">
                        <a:lnSpc>
                          <a:spcPts val="2000"/>
                        </a:lnSpc>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S</a:t>
                      </a:r>
                      <a:r>
                        <a:rPr lang="en-US" sz="1800" b="1" kern="1200" baseline="-2500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23574" marR="123574" marT="0" marB="0" anchor="ctr">
                    <a:lnR w="28575"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en-US" sz="1800" b="1" kern="0">
                          <a:effectLst/>
                          <a:latin typeface="Times New Roman" panose="02020603050405020304" pitchFamily="18" charset="0"/>
                          <a:ea typeface="微软雅黑" panose="020B0503020204020204" pitchFamily="34" charset="-122"/>
                          <a:cs typeface="Times New Roman" panose="02020603050405020304" pitchFamily="18" charset="0"/>
                        </a:rPr>
                        <a:t>S</a:t>
                      </a:r>
                      <a:r>
                        <a:rPr lang="en-US" sz="1800" b="1" kern="0" baseline="-25000">
                          <a:effectLst/>
                          <a:latin typeface="Times New Roman" panose="02020603050405020304" pitchFamily="18" charset="0"/>
                          <a:ea typeface="微软雅黑" panose="020B0503020204020204" pitchFamily="34" charset="-122"/>
                          <a:cs typeface="Times New Roman" panose="02020603050405020304" pitchFamily="18" charset="0"/>
                        </a:rPr>
                        <a:t>0</a:t>
                      </a:r>
                      <a:r>
                        <a:rPr lang="en-US" sz="1800" b="1" kern="0">
                          <a:effectLst/>
                          <a:latin typeface="Times New Roman" panose="02020603050405020304" pitchFamily="18" charset="0"/>
                          <a:ea typeface="微软雅黑" panose="020B0503020204020204" pitchFamily="34" charset="-122"/>
                          <a:cs typeface="Times New Roman" panose="02020603050405020304" pitchFamily="18" charset="0"/>
                        </a:rPr>
                        <a:t>/00</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23574" marR="123574" marT="0" marB="0" anchor="ctr">
                    <a:lnL w="28575" cap="flat" cmpd="sng" algn="ctr">
                      <a:solidFill>
                        <a:srgbClr val="FF0000"/>
                      </a:solidFill>
                      <a:prstDash val="solid"/>
                      <a:round/>
                      <a:headEnd type="none" w="med" len="med"/>
                      <a:tailEnd type="none" w="med" len="med"/>
                    </a:lnL>
                    <a:lnR w="28575" cap="flat" cmpd="sng" algn="ctr">
                      <a:solidFill>
                        <a:schemeClr val="accent5">
                          <a:lumMod val="60000"/>
                          <a:lumOff val="40000"/>
                        </a:schemeClr>
                      </a:solidFill>
                      <a:prstDash val="solid"/>
                      <a:round/>
                      <a:headEnd type="none" w="med" len="med"/>
                      <a:tailEnd type="none" w="med" len="med"/>
                    </a:lnR>
                  </a:tcPr>
                </a:tc>
                <a:tc>
                  <a:txBody>
                    <a:bodyPr/>
                    <a:lstStyle/>
                    <a:p>
                      <a:pPr algn="ctr">
                        <a:lnSpc>
                          <a:spcPts val="2000"/>
                        </a:lnSpc>
                        <a:spcAft>
                          <a:spcPts val="0"/>
                        </a:spcAft>
                      </a:pPr>
                      <a:r>
                        <a:rPr lang="en-US" sz="1800" b="1" kern="0">
                          <a:effectLst/>
                          <a:latin typeface="Times New Roman" panose="02020603050405020304" pitchFamily="18" charset="0"/>
                          <a:ea typeface="微软雅黑" panose="020B0503020204020204" pitchFamily="34" charset="-122"/>
                          <a:cs typeface="Times New Roman" panose="02020603050405020304" pitchFamily="18" charset="0"/>
                        </a:rPr>
                        <a:t>S</a:t>
                      </a:r>
                      <a:r>
                        <a:rPr lang="en-US" sz="1800" b="1" kern="0" baseline="-25000">
                          <a:effectLst/>
                          <a:latin typeface="Times New Roman" panose="02020603050405020304" pitchFamily="18" charset="0"/>
                          <a:ea typeface="微软雅黑" panose="020B0503020204020204" pitchFamily="34" charset="-122"/>
                          <a:cs typeface="Times New Roman" panose="02020603050405020304" pitchFamily="18" charset="0"/>
                        </a:rPr>
                        <a:t>2</a:t>
                      </a:r>
                      <a:r>
                        <a:rPr lang="en-US" sz="1800" b="1" kern="0">
                          <a:effectLst/>
                          <a:latin typeface="Times New Roman" panose="02020603050405020304" pitchFamily="18" charset="0"/>
                          <a:ea typeface="微软雅黑" panose="020B0503020204020204" pitchFamily="34" charset="-122"/>
                          <a:cs typeface="Times New Roman" panose="02020603050405020304" pitchFamily="18" charset="0"/>
                        </a:rPr>
                        <a:t>/00</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23574" marR="123574" marT="0" marB="0" anchor="ctr">
                    <a:lnL w="28575" cap="flat" cmpd="sng" algn="ctr">
                      <a:solidFill>
                        <a:schemeClr val="accent5">
                          <a:lumMod val="60000"/>
                          <a:lumOff val="40000"/>
                        </a:schemeClr>
                      </a:solidFill>
                      <a:prstDash val="solid"/>
                      <a:round/>
                      <a:headEnd type="none" w="med" len="med"/>
                      <a:tailEnd type="none" w="med" len="med"/>
                    </a:lnL>
                    <a:lnR w="28575" cap="flat" cmpd="sng" algn="ctr">
                      <a:solidFill>
                        <a:schemeClr val="accent5">
                          <a:lumMod val="60000"/>
                          <a:lumOff val="40000"/>
                        </a:schemeClr>
                      </a:solidFill>
                      <a:prstDash val="solid"/>
                      <a:round/>
                      <a:headEnd type="none" w="med" len="med"/>
                      <a:tailEnd type="none" w="med" len="med"/>
                    </a:lnR>
                  </a:tcPr>
                </a:tc>
                <a:tc>
                  <a:txBody>
                    <a:bodyPr/>
                    <a:lstStyle/>
                    <a:p>
                      <a:pPr algn="ctr">
                        <a:lnSpc>
                          <a:spcPts val="2000"/>
                        </a:lnSpc>
                        <a:spcAft>
                          <a:spcPts val="0"/>
                        </a:spcAft>
                      </a:pPr>
                      <a:r>
                        <a:rPr lang="en-US" sz="1800" b="1" kern="0">
                          <a:effectLst/>
                          <a:latin typeface="Times New Roman" panose="02020603050405020304" pitchFamily="18" charset="0"/>
                          <a:ea typeface="微软雅黑" panose="020B0503020204020204" pitchFamily="34" charset="-122"/>
                          <a:cs typeface="Times New Roman" panose="02020603050405020304" pitchFamily="18" charset="0"/>
                        </a:rPr>
                        <a:t>S</a:t>
                      </a:r>
                      <a:r>
                        <a:rPr lang="en-US" sz="1800" b="1" kern="0" baseline="-25000">
                          <a:effectLst/>
                          <a:latin typeface="Times New Roman" panose="02020603050405020304" pitchFamily="18" charset="0"/>
                          <a:ea typeface="微软雅黑" panose="020B0503020204020204" pitchFamily="34" charset="-122"/>
                          <a:cs typeface="Times New Roman" panose="02020603050405020304" pitchFamily="18" charset="0"/>
                        </a:rPr>
                        <a:t>1</a:t>
                      </a:r>
                      <a:r>
                        <a:rPr lang="en-US" sz="1800" b="1" kern="0">
                          <a:effectLst/>
                          <a:latin typeface="Times New Roman" panose="02020603050405020304" pitchFamily="18" charset="0"/>
                          <a:ea typeface="微软雅黑" panose="020B0503020204020204" pitchFamily="34" charset="-122"/>
                          <a:cs typeface="Times New Roman" panose="02020603050405020304" pitchFamily="18" charset="0"/>
                        </a:rPr>
                        <a:t>/00</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23574" marR="123574" marT="0" marB="0" anchor="ctr">
                    <a:lnL w="28575" cap="flat" cmpd="sng" algn="ctr">
                      <a:solidFill>
                        <a:schemeClr val="accent5">
                          <a:lumMod val="60000"/>
                          <a:lumOff val="40000"/>
                        </a:schemeClr>
                      </a:solidFill>
                      <a:prstDash val="solid"/>
                      <a:round/>
                      <a:headEnd type="none" w="med" len="med"/>
                      <a:tailEnd type="none" w="med" len="med"/>
                    </a:lnL>
                    <a:lnR w="28575" cap="flat" cmpd="sng" algn="ctr">
                      <a:solidFill>
                        <a:schemeClr val="accent5">
                          <a:lumMod val="60000"/>
                          <a:lumOff val="40000"/>
                        </a:schemeClr>
                      </a:solidFill>
                      <a:prstDash val="solid"/>
                      <a:round/>
                      <a:headEnd type="none" w="med" len="med"/>
                      <a:tailEnd type="none" w="med" len="med"/>
                    </a:lnR>
                  </a:tcPr>
                </a:tc>
                <a:tc>
                  <a:txBody>
                    <a:bodyPr/>
                    <a:lstStyle/>
                    <a:p>
                      <a:pPr algn="ctr">
                        <a:lnSpc>
                          <a:spcPts val="2000"/>
                        </a:lnSpc>
                        <a:spcAft>
                          <a:spcPts val="0"/>
                        </a:spcAft>
                      </a:pPr>
                      <a:r>
                        <a:rPr lang="en-US" sz="1800" b="1" kern="0">
                          <a:effectLst/>
                          <a:latin typeface="Times New Roman" panose="02020603050405020304" pitchFamily="18" charset="0"/>
                          <a:ea typeface="微软雅黑" panose="020B0503020204020204" pitchFamily="34" charset="-122"/>
                          <a:cs typeface="Times New Roman" panose="02020603050405020304" pitchFamily="18" charset="0"/>
                        </a:rPr>
                        <a:t>d/d</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23574" marR="123574" marT="0" marB="0" anchor="ctr">
                    <a:lnL w="28575" cap="flat" cmpd="sng" algn="ctr">
                      <a:solidFill>
                        <a:schemeClr val="accent5">
                          <a:lumMod val="60000"/>
                          <a:lumOff val="40000"/>
                        </a:schemeClr>
                      </a:solidFill>
                      <a:prstDash val="solid"/>
                      <a:round/>
                      <a:headEnd type="none" w="med" len="med"/>
                      <a:tailEnd type="none" w="med" len="med"/>
                    </a:lnL>
                  </a:tcPr>
                </a:tc>
                <a:extLst>
                  <a:ext uri="{0D108BD9-81ED-4DB2-BD59-A6C34878D82A}">
                    <a16:rowId xmlns:a16="http://schemas.microsoft.com/office/drawing/2014/main" val="1726012798"/>
                  </a:ext>
                </a:extLst>
              </a:tr>
              <a:tr h="457682">
                <a:tc>
                  <a:txBody>
                    <a:bodyPr/>
                    <a:lstStyle/>
                    <a:p>
                      <a:pPr algn="ctr">
                        <a:lnSpc>
                          <a:spcPts val="2000"/>
                        </a:lnSpc>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S</a:t>
                      </a:r>
                      <a:r>
                        <a:rPr lang="en-US" sz="1800" b="1" kern="1200" baseline="-2500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23574" marR="123574" marT="0" marB="0" anchor="ctr">
                    <a:lnR w="28575"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en-US" sz="1800" b="1" kern="0">
                          <a:effectLst/>
                          <a:latin typeface="Times New Roman" panose="02020603050405020304" pitchFamily="18" charset="0"/>
                          <a:ea typeface="微软雅黑" panose="020B0503020204020204" pitchFamily="34" charset="-122"/>
                          <a:cs typeface="Times New Roman" panose="02020603050405020304" pitchFamily="18" charset="0"/>
                        </a:rPr>
                        <a:t>S</a:t>
                      </a:r>
                      <a:r>
                        <a:rPr lang="en-US" sz="1800" b="1" kern="0" baseline="-25000">
                          <a:effectLst/>
                          <a:latin typeface="Times New Roman" panose="02020603050405020304" pitchFamily="18" charset="0"/>
                          <a:ea typeface="微软雅黑" panose="020B0503020204020204" pitchFamily="34" charset="-122"/>
                          <a:cs typeface="Times New Roman" panose="02020603050405020304" pitchFamily="18" charset="0"/>
                        </a:rPr>
                        <a:t>1</a:t>
                      </a:r>
                      <a:r>
                        <a:rPr lang="en-US" sz="1800" b="1" kern="0">
                          <a:effectLst/>
                          <a:latin typeface="Times New Roman" panose="02020603050405020304" pitchFamily="18" charset="0"/>
                          <a:ea typeface="微软雅黑" panose="020B0503020204020204" pitchFamily="34" charset="-122"/>
                          <a:cs typeface="Times New Roman" panose="02020603050405020304" pitchFamily="18" charset="0"/>
                        </a:rPr>
                        <a:t>/00</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23574" marR="123574" marT="0" marB="0" anchor="ctr">
                    <a:lnL w="28575" cap="flat" cmpd="sng" algn="ctr">
                      <a:solidFill>
                        <a:srgbClr val="FF0000"/>
                      </a:solidFill>
                      <a:prstDash val="solid"/>
                      <a:round/>
                      <a:headEnd type="none" w="med" len="med"/>
                      <a:tailEnd type="none" w="med" len="med"/>
                    </a:lnL>
                    <a:lnR w="28575" cap="flat" cmpd="sng" algn="ctr">
                      <a:solidFill>
                        <a:schemeClr val="accent5">
                          <a:lumMod val="60000"/>
                          <a:lumOff val="40000"/>
                        </a:schemeClr>
                      </a:solidFill>
                      <a:prstDash val="solid"/>
                      <a:round/>
                      <a:headEnd type="none" w="med" len="med"/>
                      <a:tailEnd type="none" w="med" len="med"/>
                    </a:lnR>
                  </a:tcPr>
                </a:tc>
                <a:tc>
                  <a:txBody>
                    <a:bodyPr/>
                    <a:lstStyle/>
                    <a:p>
                      <a:pPr algn="ctr">
                        <a:lnSpc>
                          <a:spcPts val="2000"/>
                        </a:lnSpc>
                        <a:spcAft>
                          <a:spcPts val="0"/>
                        </a:spcAft>
                      </a:pPr>
                      <a:r>
                        <a:rPr lang="en-US" sz="1800" b="1" kern="0">
                          <a:effectLst/>
                          <a:latin typeface="Times New Roman" panose="02020603050405020304" pitchFamily="18" charset="0"/>
                          <a:ea typeface="微软雅黑" panose="020B0503020204020204" pitchFamily="34" charset="-122"/>
                          <a:cs typeface="Times New Roman" panose="02020603050405020304" pitchFamily="18" charset="0"/>
                        </a:rPr>
                        <a:t>S</a:t>
                      </a:r>
                      <a:r>
                        <a:rPr lang="en-US" sz="1800" b="1" kern="0" baseline="-25000">
                          <a:effectLst/>
                          <a:latin typeface="Times New Roman" panose="02020603050405020304" pitchFamily="18" charset="0"/>
                          <a:ea typeface="微软雅黑" panose="020B0503020204020204" pitchFamily="34" charset="-122"/>
                          <a:cs typeface="Times New Roman" panose="02020603050405020304" pitchFamily="18" charset="0"/>
                        </a:rPr>
                        <a:t>3</a:t>
                      </a:r>
                      <a:r>
                        <a:rPr lang="en-US" sz="1800" b="1" kern="0">
                          <a:effectLst/>
                          <a:latin typeface="Times New Roman" panose="02020603050405020304" pitchFamily="18" charset="0"/>
                          <a:ea typeface="微软雅黑" panose="020B0503020204020204" pitchFamily="34" charset="-122"/>
                          <a:cs typeface="Times New Roman" panose="02020603050405020304" pitchFamily="18" charset="0"/>
                        </a:rPr>
                        <a:t>/00</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23574" marR="123574" marT="0" marB="0" anchor="ctr">
                    <a:lnL w="28575" cap="flat" cmpd="sng" algn="ctr">
                      <a:solidFill>
                        <a:schemeClr val="accent5">
                          <a:lumMod val="60000"/>
                          <a:lumOff val="40000"/>
                        </a:schemeClr>
                      </a:solidFill>
                      <a:prstDash val="solid"/>
                      <a:round/>
                      <a:headEnd type="none" w="med" len="med"/>
                      <a:tailEnd type="none" w="med" len="med"/>
                    </a:lnL>
                    <a:lnR w="28575" cap="flat" cmpd="sng" algn="ctr">
                      <a:solidFill>
                        <a:schemeClr val="accent5">
                          <a:lumMod val="60000"/>
                          <a:lumOff val="40000"/>
                        </a:schemeClr>
                      </a:solidFill>
                      <a:prstDash val="solid"/>
                      <a:round/>
                      <a:headEnd type="none" w="med" len="med"/>
                      <a:tailEnd type="none" w="med" len="med"/>
                    </a:lnR>
                  </a:tcPr>
                </a:tc>
                <a:tc>
                  <a:txBody>
                    <a:bodyPr/>
                    <a:lstStyle/>
                    <a:p>
                      <a:pPr algn="ctr">
                        <a:lnSpc>
                          <a:spcPts val="2000"/>
                        </a:lnSpc>
                        <a:spcAft>
                          <a:spcPts val="0"/>
                        </a:spcAft>
                      </a:pPr>
                      <a:r>
                        <a:rPr lang="en-US" sz="1800" b="1" kern="0">
                          <a:effectLst/>
                          <a:latin typeface="Times New Roman" panose="02020603050405020304" pitchFamily="18" charset="0"/>
                          <a:ea typeface="微软雅黑" panose="020B0503020204020204" pitchFamily="34" charset="-122"/>
                          <a:cs typeface="Times New Roman" panose="02020603050405020304" pitchFamily="18" charset="0"/>
                        </a:rPr>
                        <a:t>S</a:t>
                      </a:r>
                      <a:r>
                        <a:rPr lang="en-US" sz="1800" b="1" kern="0" baseline="-25000">
                          <a:effectLst/>
                          <a:latin typeface="Times New Roman" panose="02020603050405020304" pitchFamily="18" charset="0"/>
                          <a:ea typeface="微软雅黑" panose="020B0503020204020204" pitchFamily="34" charset="-122"/>
                          <a:cs typeface="Times New Roman" panose="02020603050405020304" pitchFamily="18" charset="0"/>
                        </a:rPr>
                        <a:t>2</a:t>
                      </a:r>
                      <a:r>
                        <a:rPr lang="en-US" sz="1800" b="1" kern="0">
                          <a:effectLst/>
                          <a:latin typeface="Times New Roman" panose="02020603050405020304" pitchFamily="18" charset="0"/>
                          <a:ea typeface="微软雅黑" panose="020B0503020204020204" pitchFamily="34" charset="-122"/>
                          <a:cs typeface="Times New Roman" panose="02020603050405020304" pitchFamily="18" charset="0"/>
                        </a:rPr>
                        <a:t>/00</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23574" marR="123574" marT="0" marB="0" anchor="ctr">
                    <a:lnL w="28575" cap="flat" cmpd="sng" algn="ctr">
                      <a:solidFill>
                        <a:schemeClr val="accent5">
                          <a:lumMod val="60000"/>
                          <a:lumOff val="40000"/>
                        </a:schemeClr>
                      </a:solidFill>
                      <a:prstDash val="solid"/>
                      <a:round/>
                      <a:headEnd type="none" w="med" len="med"/>
                      <a:tailEnd type="none" w="med" len="med"/>
                    </a:lnL>
                    <a:lnR w="28575" cap="flat" cmpd="sng" algn="ctr">
                      <a:solidFill>
                        <a:schemeClr val="accent5">
                          <a:lumMod val="60000"/>
                          <a:lumOff val="40000"/>
                        </a:schemeClr>
                      </a:solidFill>
                      <a:prstDash val="solid"/>
                      <a:round/>
                      <a:headEnd type="none" w="med" len="med"/>
                      <a:tailEnd type="none" w="med" len="med"/>
                    </a:lnR>
                  </a:tcPr>
                </a:tc>
                <a:tc>
                  <a:txBody>
                    <a:bodyPr/>
                    <a:lstStyle/>
                    <a:p>
                      <a:pPr algn="ctr">
                        <a:lnSpc>
                          <a:spcPts val="2000"/>
                        </a:lnSpc>
                        <a:spcAft>
                          <a:spcPts val="0"/>
                        </a:spcAft>
                      </a:pPr>
                      <a:r>
                        <a:rPr lang="en-US" sz="1800" b="1" kern="0">
                          <a:effectLst/>
                          <a:latin typeface="Times New Roman" panose="02020603050405020304" pitchFamily="18" charset="0"/>
                          <a:ea typeface="微软雅黑" panose="020B0503020204020204" pitchFamily="34" charset="-122"/>
                          <a:cs typeface="Times New Roman" panose="02020603050405020304" pitchFamily="18" charset="0"/>
                        </a:rPr>
                        <a:t>d/d</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23574" marR="123574" marT="0" marB="0" anchor="ctr">
                    <a:lnL w="28575" cap="flat" cmpd="sng" algn="ctr">
                      <a:solidFill>
                        <a:schemeClr val="accent5">
                          <a:lumMod val="60000"/>
                          <a:lumOff val="40000"/>
                        </a:schemeClr>
                      </a:solidFill>
                      <a:prstDash val="solid"/>
                      <a:round/>
                      <a:headEnd type="none" w="med" len="med"/>
                      <a:tailEnd type="none" w="med" len="med"/>
                    </a:lnL>
                  </a:tcPr>
                </a:tc>
                <a:extLst>
                  <a:ext uri="{0D108BD9-81ED-4DB2-BD59-A6C34878D82A}">
                    <a16:rowId xmlns:a16="http://schemas.microsoft.com/office/drawing/2014/main" val="3680193747"/>
                  </a:ext>
                </a:extLst>
              </a:tr>
              <a:tr h="457682">
                <a:tc>
                  <a:txBody>
                    <a:bodyPr/>
                    <a:lstStyle/>
                    <a:p>
                      <a:pPr algn="ctr">
                        <a:lnSpc>
                          <a:spcPts val="2000"/>
                        </a:lnSpc>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S</a:t>
                      </a:r>
                      <a:r>
                        <a:rPr lang="en-US" sz="1800" b="1" kern="1200" baseline="-25000">
                          <a:effectLst/>
                          <a:latin typeface="Times New Roman" panose="02020603050405020304" pitchFamily="18" charset="0"/>
                          <a:ea typeface="微软雅黑" panose="020B0503020204020204" pitchFamily="34" charset="-122"/>
                          <a:cs typeface="Times New Roman" panose="02020603050405020304" pitchFamily="18" charset="0"/>
                        </a:rPr>
                        <a:t>2</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23574" marR="123574" marT="0" marB="0" anchor="ctr">
                    <a:lnR w="28575"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en-US" sz="1800" b="1" kern="0">
                          <a:effectLst/>
                          <a:latin typeface="Times New Roman" panose="02020603050405020304" pitchFamily="18" charset="0"/>
                          <a:ea typeface="微软雅黑" panose="020B0503020204020204" pitchFamily="34" charset="-122"/>
                          <a:cs typeface="Times New Roman" panose="02020603050405020304" pitchFamily="18" charset="0"/>
                        </a:rPr>
                        <a:t>S</a:t>
                      </a:r>
                      <a:r>
                        <a:rPr lang="en-US" sz="1800" b="1" kern="0" baseline="-25000">
                          <a:effectLst/>
                          <a:latin typeface="Times New Roman" panose="02020603050405020304" pitchFamily="18" charset="0"/>
                          <a:ea typeface="微软雅黑" panose="020B0503020204020204" pitchFamily="34" charset="-122"/>
                          <a:cs typeface="Times New Roman" panose="02020603050405020304" pitchFamily="18" charset="0"/>
                        </a:rPr>
                        <a:t>2</a:t>
                      </a:r>
                      <a:r>
                        <a:rPr lang="en-US" sz="1800" b="1" kern="0">
                          <a:effectLst/>
                          <a:latin typeface="Times New Roman" panose="02020603050405020304" pitchFamily="18" charset="0"/>
                          <a:ea typeface="微软雅黑" panose="020B0503020204020204" pitchFamily="34" charset="-122"/>
                          <a:cs typeface="Times New Roman" panose="02020603050405020304" pitchFamily="18" charset="0"/>
                        </a:rPr>
                        <a:t>/00</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23574" marR="123574" marT="0" marB="0" anchor="ctr">
                    <a:lnL w="28575" cap="flat" cmpd="sng" algn="ctr">
                      <a:solidFill>
                        <a:srgbClr val="FF0000"/>
                      </a:solidFill>
                      <a:prstDash val="solid"/>
                      <a:round/>
                      <a:headEnd type="none" w="med" len="med"/>
                      <a:tailEnd type="none" w="med" len="med"/>
                    </a:lnL>
                    <a:lnR w="28575" cap="flat" cmpd="sng" algn="ctr">
                      <a:solidFill>
                        <a:schemeClr val="accent5">
                          <a:lumMod val="60000"/>
                          <a:lumOff val="40000"/>
                        </a:schemeClr>
                      </a:solidFill>
                      <a:prstDash val="solid"/>
                      <a:round/>
                      <a:headEnd type="none" w="med" len="med"/>
                      <a:tailEnd type="none" w="med" len="med"/>
                    </a:lnR>
                  </a:tcPr>
                </a:tc>
                <a:tc>
                  <a:txBody>
                    <a:bodyPr/>
                    <a:lstStyle/>
                    <a:p>
                      <a:pPr algn="ctr">
                        <a:lnSpc>
                          <a:spcPts val="2000"/>
                        </a:lnSpc>
                        <a:spcAft>
                          <a:spcPts val="0"/>
                        </a:spcAft>
                      </a:pPr>
                      <a:r>
                        <a:rPr lang="en-US" sz="1800" b="1" kern="0">
                          <a:effectLst/>
                          <a:latin typeface="Times New Roman" panose="02020603050405020304" pitchFamily="18" charset="0"/>
                          <a:ea typeface="微软雅黑" panose="020B0503020204020204" pitchFamily="34" charset="-122"/>
                          <a:cs typeface="Times New Roman" panose="02020603050405020304" pitchFamily="18" charset="0"/>
                        </a:rPr>
                        <a:t>S</a:t>
                      </a:r>
                      <a:r>
                        <a:rPr lang="en-US" sz="1800" b="1" kern="0" baseline="-25000">
                          <a:effectLst/>
                          <a:latin typeface="Times New Roman" panose="02020603050405020304" pitchFamily="18" charset="0"/>
                          <a:ea typeface="微软雅黑" panose="020B0503020204020204" pitchFamily="34" charset="-122"/>
                          <a:cs typeface="Times New Roman" panose="02020603050405020304" pitchFamily="18" charset="0"/>
                        </a:rPr>
                        <a:t>0</a:t>
                      </a:r>
                      <a:r>
                        <a:rPr lang="en-US" sz="1800" b="1" kern="0">
                          <a:effectLst/>
                          <a:latin typeface="Times New Roman" panose="02020603050405020304" pitchFamily="18" charset="0"/>
                          <a:ea typeface="微软雅黑" panose="020B0503020204020204" pitchFamily="34" charset="-122"/>
                          <a:cs typeface="Times New Roman" panose="02020603050405020304" pitchFamily="18" charset="0"/>
                        </a:rPr>
                        <a:t>/10</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23574" marR="123574" marT="0" marB="0" anchor="ctr">
                    <a:lnL w="28575" cap="flat" cmpd="sng" algn="ctr">
                      <a:solidFill>
                        <a:schemeClr val="accent5">
                          <a:lumMod val="60000"/>
                          <a:lumOff val="40000"/>
                        </a:schemeClr>
                      </a:solidFill>
                      <a:prstDash val="solid"/>
                      <a:round/>
                      <a:headEnd type="none" w="med" len="med"/>
                      <a:tailEnd type="none" w="med" len="med"/>
                    </a:lnL>
                    <a:lnR w="28575" cap="flat" cmpd="sng" algn="ctr">
                      <a:solidFill>
                        <a:schemeClr val="accent5">
                          <a:lumMod val="60000"/>
                          <a:lumOff val="40000"/>
                        </a:schemeClr>
                      </a:solidFill>
                      <a:prstDash val="solid"/>
                      <a:round/>
                      <a:headEnd type="none" w="med" len="med"/>
                      <a:tailEnd type="none" w="med" len="med"/>
                    </a:lnR>
                  </a:tcPr>
                </a:tc>
                <a:tc>
                  <a:txBody>
                    <a:bodyPr/>
                    <a:lstStyle/>
                    <a:p>
                      <a:pPr algn="ctr">
                        <a:lnSpc>
                          <a:spcPts val="2000"/>
                        </a:lnSpc>
                        <a:spcAft>
                          <a:spcPts val="0"/>
                        </a:spcAft>
                      </a:pPr>
                      <a:r>
                        <a:rPr lang="en-US" sz="1800" b="1" kern="0">
                          <a:effectLst/>
                          <a:latin typeface="Times New Roman" panose="02020603050405020304" pitchFamily="18" charset="0"/>
                          <a:ea typeface="微软雅黑" panose="020B0503020204020204" pitchFamily="34" charset="-122"/>
                          <a:cs typeface="Times New Roman" panose="02020603050405020304" pitchFamily="18" charset="0"/>
                        </a:rPr>
                        <a:t>S</a:t>
                      </a:r>
                      <a:r>
                        <a:rPr lang="en-US" sz="1800" b="1" kern="0" baseline="-25000">
                          <a:effectLst/>
                          <a:latin typeface="Times New Roman" panose="02020603050405020304" pitchFamily="18" charset="0"/>
                          <a:ea typeface="微软雅黑" panose="020B0503020204020204" pitchFamily="34" charset="-122"/>
                          <a:cs typeface="Times New Roman" panose="02020603050405020304" pitchFamily="18" charset="0"/>
                        </a:rPr>
                        <a:t>3</a:t>
                      </a:r>
                      <a:r>
                        <a:rPr lang="en-US" sz="1800" b="1" kern="0">
                          <a:effectLst/>
                          <a:latin typeface="Times New Roman" panose="02020603050405020304" pitchFamily="18" charset="0"/>
                          <a:ea typeface="微软雅黑" panose="020B0503020204020204" pitchFamily="34" charset="-122"/>
                          <a:cs typeface="Times New Roman" panose="02020603050405020304" pitchFamily="18" charset="0"/>
                        </a:rPr>
                        <a:t>/00</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23574" marR="123574" marT="0" marB="0" anchor="ctr">
                    <a:lnL w="28575" cap="flat" cmpd="sng" algn="ctr">
                      <a:solidFill>
                        <a:schemeClr val="accent5">
                          <a:lumMod val="60000"/>
                          <a:lumOff val="40000"/>
                        </a:schemeClr>
                      </a:solidFill>
                      <a:prstDash val="solid"/>
                      <a:round/>
                      <a:headEnd type="none" w="med" len="med"/>
                      <a:tailEnd type="none" w="med" len="med"/>
                    </a:lnL>
                    <a:lnR w="28575" cap="flat" cmpd="sng" algn="ctr">
                      <a:solidFill>
                        <a:schemeClr val="accent5">
                          <a:lumMod val="60000"/>
                          <a:lumOff val="40000"/>
                        </a:schemeClr>
                      </a:solidFill>
                      <a:prstDash val="solid"/>
                      <a:round/>
                      <a:headEnd type="none" w="med" len="med"/>
                      <a:tailEnd type="none" w="med" len="med"/>
                    </a:lnR>
                  </a:tcPr>
                </a:tc>
                <a:tc>
                  <a:txBody>
                    <a:bodyPr/>
                    <a:lstStyle/>
                    <a:p>
                      <a:pPr algn="ctr">
                        <a:lnSpc>
                          <a:spcPts val="2000"/>
                        </a:lnSpc>
                        <a:spcAft>
                          <a:spcPts val="0"/>
                        </a:spcAft>
                      </a:pPr>
                      <a:r>
                        <a:rPr lang="en-US" sz="1800" b="1" kern="0">
                          <a:effectLst/>
                          <a:latin typeface="Times New Roman" panose="02020603050405020304" pitchFamily="18" charset="0"/>
                          <a:ea typeface="微软雅黑" panose="020B0503020204020204" pitchFamily="34" charset="-122"/>
                          <a:cs typeface="Times New Roman" panose="02020603050405020304" pitchFamily="18" charset="0"/>
                        </a:rPr>
                        <a:t>d/d</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23574" marR="123574" marT="0" marB="0" anchor="ctr">
                    <a:lnL w="28575" cap="flat" cmpd="sng" algn="ctr">
                      <a:solidFill>
                        <a:schemeClr val="accent5">
                          <a:lumMod val="60000"/>
                          <a:lumOff val="40000"/>
                        </a:schemeClr>
                      </a:solidFill>
                      <a:prstDash val="solid"/>
                      <a:round/>
                      <a:headEnd type="none" w="med" len="med"/>
                      <a:tailEnd type="none" w="med" len="med"/>
                    </a:lnL>
                  </a:tcPr>
                </a:tc>
                <a:extLst>
                  <a:ext uri="{0D108BD9-81ED-4DB2-BD59-A6C34878D82A}">
                    <a16:rowId xmlns:a16="http://schemas.microsoft.com/office/drawing/2014/main" val="4210876330"/>
                  </a:ext>
                </a:extLst>
              </a:tr>
              <a:tr h="457682">
                <a:tc>
                  <a:txBody>
                    <a:bodyPr/>
                    <a:lstStyle/>
                    <a:p>
                      <a:pPr algn="ctr">
                        <a:lnSpc>
                          <a:spcPts val="2000"/>
                        </a:lnSpc>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S</a:t>
                      </a:r>
                      <a:r>
                        <a:rPr lang="en-US" sz="1800" b="1" kern="1200" baseline="-25000">
                          <a:effectLst/>
                          <a:latin typeface="Times New Roman" panose="02020603050405020304" pitchFamily="18" charset="0"/>
                          <a:ea typeface="微软雅黑" panose="020B0503020204020204" pitchFamily="34" charset="-122"/>
                          <a:cs typeface="Times New Roman" panose="02020603050405020304" pitchFamily="18" charset="0"/>
                        </a:rPr>
                        <a:t>3</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23574" marR="123574" marT="0" marB="0" anchor="ctr">
                    <a:lnR w="28575"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en-US" sz="1800" b="1" kern="0">
                          <a:effectLst/>
                          <a:latin typeface="Times New Roman" panose="02020603050405020304" pitchFamily="18" charset="0"/>
                          <a:ea typeface="微软雅黑" panose="020B0503020204020204" pitchFamily="34" charset="-122"/>
                          <a:cs typeface="Times New Roman" panose="02020603050405020304" pitchFamily="18" charset="0"/>
                        </a:rPr>
                        <a:t>S</a:t>
                      </a:r>
                      <a:r>
                        <a:rPr lang="en-US" sz="1800" b="1" kern="0" baseline="-25000">
                          <a:effectLst/>
                          <a:latin typeface="Times New Roman" panose="02020603050405020304" pitchFamily="18" charset="0"/>
                          <a:ea typeface="微软雅黑" panose="020B0503020204020204" pitchFamily="34" charset="-122"/>
                          <a:cs typeface="Times New Roman" panose="02020603050405020304" pitchFamily="18" charset="0"/>
                        </a:rPr>
                        <a:t>3</a:t>
                      </a:r>
                      <a:r>
                        <a:rPr lang="en-US" sz="1800" b="1" kern="0">
                          <a:effectLst/>
                          <a:latin typeface="Times New Roman" panose="02020603050405020304" pitchFamily="18" charset="0"/>
                          <a:ea typeface="微软雅黑" panose="020B0503020204020204" pitchFamily="34" charset="-122"/>
                          <a:cs typeface="Times New Roman" panose="02020603050405020304" pitchFamily="18" charset="0"/>
                        </a:rPr>
                        <a:t>/00</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23574" marR="123574" marT="0" marB="0" anchor="ctr">
                    <a:lnL w="28575" cap="flat" cmpd="sng" algn="ctr">
                      <a:solidFill>
                        <a:srgbClr val="FF0000"/>
                      </a:solidFill>
                      <a:prstDash val="solid"/>
                      <a:round/>
                      <a:headEnd type="none" w="med" len="med"/>
                      <a:tailEnd type="none" w="med" len="med"/>
                    </a:lnL>
                    <a:lnR w="28575" cap="flat" cmpd="sng" algn="ctr">
                      <a:solidFill>
                        <a:schemeClr val="accent5">
                          <a:lumMod val="60000"/>
                          <a:lumOff val="40000"/>
                        </a:schemeClr>
                      </a:solidFill>
                      <a:prstDash val="solid"/>
                      <a:round/>
                      <a:headEnd type="none" w="med" len="med"/>
                      <a:tailEnd type="none" w="med" len="med"/>
                    </a:lnR>
                  </a:tcPr>
                </a:tc>
                <a:tc>
                  <a:txBody>
                    <a:bodyPr/>
                    <a:lstStyle/>
                    <a:p>
                      <a:pPr algn="ctr">
                        <a:lnSpc>
                          <a:spcPts val="2000"/>
                        </a:lnSpc>
                        <a:spcAft>
                          <a:spcPts val="0"/>
                        </a:spcAft>
                      </a:pPr>
                      <a:r>
                        <a:rPr lang="en-US" sz="1800" b="1" kern="0">
                          <a:effectLst/>
                          <a:latin typeface="Times New Roman" panose="02020603050405020304" pitchFamily="18" charset="0"/>
                          <a:ea typeface="微软雅黑" panose="020B0503020204020204" pitchFamily="34" charset="-122"/>
                          <a:cs typeface="Times New Roman" panose="02020603050405020304" pitchFamily="18" charset="0"/>
                        </a:rPr>
                        <a:t>S</a:t>
                      </a:r>
                      <a:r>
                        <a:rPr lang="en-US" sz="1800" b="1" kern="0" baseline="-25000">
                          <a:effectLst/>
                          <a:latin typeface="Times New Roman" panose="02020603050405020304" pitchFamily="18" charset="0"/>
                          <a:ea typeface="微软雅黑" panose="020B0503020204020204" pitchFamily="34" charset="-122"/>
                          <a:cs typeface="Times New Roman" panose="02020603050405020304" pitchFamily="18" charset="0"/>
                        </a:rPr>
                        <a:t>0</a:t>
                      </a:r>
                      <a:r>
                        <a:rPr lang="en-US" sz="1800" b="1" kern="0">
                          <a:effectLst/>
                          <a:latin typeface="Times New Roman" panose="02020603050405020304" pitchFamily="18" charset="0"/>
                          <a:ea typeface="微软雅黑" panose="020B0503020204020204" pitchFamily="34" charset="-122"/>
                          <a:cs typeface="Times New Roman" panose="02020603050405020304" pitchFamily="18" charset="0"/>
                        </a:rPr>
                        <a:t>/11</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23574" marR="123574" marT="0" marB="0" anchor="ctr">
                    <a:lnL w="28575" cap="flat" cmpd="sng" algn="ctr">
                      <a:solidFill>
                        <a:schemeClr val="accent5">
                          <a:lumMod val="60000"/>
                          <a:lumOff val="40000"/>
                        </a:schemeClr>
                      </a:solidFill>
                      <a:prstDash val="solid"/>
                      <a:round/>
                      <a:headEnd type="none" w="med" len="med"/>
                      <a:tailEnd type="none" w="med" len="med"/>
                    </a:lnL>
                    <a:lnR w="28575" cap="flat" cmpd="sng" algn="ctr">
                      <a:solidFill>
                        <a:schemeClr val="accent5">
                          <a:lumMod val="60000"/>
                          <a:lumOff val="40000"/>
                        </a:schemeClr>
                      </a:solidFill>
                      <a:prstDash val="solid"/>
                      <a:round/>
                      <a:headEnd type="none" w="med" len="med"/>
                      <a:tailEnd type="none" w="med" len="med"/>
                    </a:lnR>
                  </a:tcPr>
                </a:tc>
                <a:tc>
                  <a:txBody>
                    <a:bodyPr/>
                    <a:lstStyle/>
                    <a:p>
                      <a:pPr algn="ctr">
                        <a:lnSpc>
                          <a:spcPts val="2000"/>
                        </a:lnSpc>
                        <a:spcAft>
                          <a:spcPts val="0"/>
                        </a:spcAft>
                      </a:pPr>
                      <a:r>
                        <a:rPr lang="en-US" sz="1800" b="1" kern="0">
                          <a:effectLst/>
                          <a:latin typeface="Times New Roman" panose="02020603050405020304" pitchFamily="18" charset="0"/>
                          <a:ea typeface="微软雅黑" panose="020B0503020204020204" pitchFamily="34" charset="-122"/>
                          <a:cs typeface="Times New Roman" panose="02020603050405020304" pitchFamily="18" charset="0"/>
                        </a:rPr>
                        <a:t>S</a:t>
                      </a:r>
                      <a:r>
                        <a:rPr lang="en-US" sz="1800" b="1" kern="0" baseline="-25000">
                          <a:effectLst/>
                          <a:latin typeface="Times New Roman" panose="02020603050405020304" pitchFamily="18" charset="0"/>
                          <a:ea typeface="微软雅黑" panose="020B0503020204020204" pitchFamily="34" charset="-122"/>
                          <a:cs typeface="Times New Roman" panose="02020603050405020304" pitchFamily="18" charset="0"/>
                        </a:rPr>
                        <a:t>0</a:t>
                      </a:r>
                      <a:r>
                        <a:rPr lang="en-US" sz="1800" b="1" kern="0">
                          <a:effectLst/>
                          <a:latin typeface="Times New Roman" panose="02020603050405020304" pitchFamily="18" charset="0"/>
                          <a:ea typeface="微软雅黑" panose="020B0503020204020204" pitchFamily="34" charset="-122"/>
                          <a:cs typeface="Times New Roman" panose="02020603050405020304" pitchFamily="18" charset="0"/>
                        </a:rPr>
                        <a:t>/10</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23574" marR="123574" marT="0" marB="0" anchor="ctr">
                    <a:lnL w="28575" cap="flat" cmpd="sng" algn="ctr">
                      <a:solidFill>
                        <a:schemeClr val="accent5">
                          <a:lumMod val="60000"/>
                          <a:lumOff val="40000"/>
                        </a:schemeClr>
                      </a:solidFill>
                      <a:prstDash val="solid"/>
                      <a:round/>
                      <a:headEnd type="none" w="med" len="med"/>
                      <a:tailEnd type="none" w="med" len="med"/>
                    </a:lnL>
                    <a:lnR w="28575" cap="flat" cmpd="sng" algn="ctr">
                      <a:solidFill>
                        <a:schemeClr val="accent5">
                          <a:lumMod val="60000"/>
                          <a:lumOff val="40000"/>
                        </a:schemeClr>
                      </a:solidFill>
                      <a:prstDash val="solid"/>
                      <a:round/>
                      <a:headEnd type="none" w="med" len="med"/>
                      <a:tailEnd type="none" w="med" len="med"/>
                    </a:lnR>
                  </a:tcPr>
                </a:tc>
                <a:tc>
                  <a:txBody>
                    <a:bodyPr/>
                    <a:lstStyle/>
                    <a:p>
                      <a:pPr algn="ctr">
                        <a:lnSpc>
                          <a:spcPts val="2000"/>
                        </a:lnSpc>
                        <a:spcAft>
                          <a:spcPts val="0"/>
                        </a:spcAft>
                      </a:pPr>
                      <a:r>
                        <a:rPr lang="en-US" sz="1800" b="1" kern="0" dirty="0">
                          <a:effectLst/>
                          <a:latin typeface="Times New Roman" panose="02020603050405020304" pitchFamily="18" charset="0"/>
                          <a:ea typeface="微软雅黑" panose="020B0503020204020204" pitchFamily="34" charset="-122"/>
                          <a:cs typeface="Times New Roman" panose="02020603050405020304" pitchFamily="18" charset="0"/>
                        </a:rPr>
                        <a:t>d/d</a:t>
                      </a:r>
                      <a:endParaRPr lang="zh-CN" sz="18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23574" marR="123574" marT="0" marB="0" anchor="ctr">
                    <a:lnL w="28575" cap="flat" cmpd="sng" algn="ctr">
                      <a:solidFill>
                        <a:schemeClr val="accent5">
                          <a:lumMod val="60000"/>
                          <a:lumOff val="40000"/>
                        </a:schemeClr>
                      </a:solidFill>
                      <a:prstDash val="solid"/>
                      <a:round/>
                      <a:headEnd type="none" w="med" len="med"/>
                      <a:tailEnd type="none" w="med" len="med"/>
                    </a:lnL>
                  </a:tcPr>
                </a:tc>
                <a:extLst>
                  <a:ext uri="{0D108BD9-81ED-4DB2-BD59-A6C34878D82A}">
                    <a16:rowId xmlns:a16="http://schemas.microsoft.com/office/drawing/2014/main" val="4072523038"/>
                  </a:ext>
                </a:extLst>
              </a:tr>
            </a:tbl>
          </a:graphicData>
        </a:graphic>
      </p:graphicFrame>
      <p:pic>
        <p:nvPicPr>
          <p:cNvPr id="26" name="图片 25">
            <a:hlinkClick r:id="rId4" action="ppaction://hlinksldjump"/>
          </p:cNvPr>
          <p:cNvPicPr>
            <a:picLocks noChangeAspect="1"/>
          </p:cNvPicPr>
          <p:nvPr/>
        </p:nvPicPr>
        <p:blipFill>
          <a:blip r:embed="rId5" cstate="print">
            <a:lum bright="70000" contrast="-70000"/>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tretch>
            <a:fillRect/>
          </a:stretch>
        </p:blipFill>
        <p:spPr>
          <a:xfrm>
            <a:off x="5506110" y="6058568"/>
            <a:ext cx="452586" cy="452586"/>
          </a:xfrm>
          <a:prstGeom prst="rect">
            <a:avLst/>
          </a:prstGeom>
          <a:solidFill>
            <a:srgbClr val="3859CD"/>
          </a:solidFill>
          <a:effectLst>
            <a:glow rad="63500">
              <a:schemeClr val="accent1">
                <a:satMod val="175000"/>
                <a:alpha val="40000"/>
              </a:schemeClr>
            </a:glow>
            <a:softEdge rad="31750"/>
          </a:effectLst>
        </p:spPr>
      </p:pic>
      <p:graphicFrame>
        <p:nvGraphicFramePr>
          <p:cNvPr id="2" name="对象 1"/>
          <p:cNvGraphicFramePr>
            <a:graphicFrameLocks noChangeAspect="1"/>
          </p:cNvGraphicFramePr>
          <p:nvPr>
            <p:extLst>
              <p:ext uri="{D42A27DB-BD31-4B8C-83A1-F6EECF244321}">
                <p14:modId xmlns:p14="http://schemas.microsoft.com/office/powerpoint/2010/main" val="2543685386"/>
              </p:ext>
            </p:extLst>
          </p:nvPr>
        </p:nvGraphicFramePr>
        <p:xfrm>
          <a:off x="675987" y="2546272"/>
          <a:ext cx="4940300" cy="3086100"/>
        </p:xfrm>
        <a:graphic>
          <a:graphicData uri="http://schemas.openxmlformats.org/presentationml/2006/ole">
            <mc:AlternateContent xmlns:mc="http://schemas.openxmlformats.org/markup-compatibility/2006">
              <mc:Choice xmlns:v="urn:schemas-microsoft-com:vml" Requires="v">
                <p:oleObj spid="_x0000_s441374" name="Visio" r:id="rId7" imgW="3100586" imgH="1943460" progId="Visio.Drawing.11">
                  <p:embed/>
                </p:oleObj>
              </mc:Choice>
              <mc:Fallback>
                <p:oleObj name="Visio" r:id="rId7" imgW="3100586" imgH="1943460" progId="Visio.Drawing.11">
                  <p:embed/>
                  <p:pic>
                    <p:nvPicPr>
                      <p:cNvPr id="0" name="对象 1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75987" y="2546272"/>
                        <a:ext cx="4940300" cy="3086100"/>
                      </a:xfrm>
                      <a:prstGeom prst="rect">
                        <a:avLst/>
                      </a:prstGeom>
                      <a:solidFill>
                        <a:srgbClr val="BDD7EE"/>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4056630805"/>
      </p:ext>
    </p:extLst>
  </p:cSld>
  <p:clrMapOvr>
    <a:masterClrMapping/>
  </p:clrMapOvr>
  <mc:AlternateContent xmlns:mc="http://schemas.openxmlformats.org/markup-compatibility/2006" xmlns:p14="http://schemas.microsoft.com/office/powerpoint/2010/main">
    <mc:Choice Requires="p14">
      <p:transition spd="slow" p14:dur="1250">
        <p:randomBar dir="vert"/>
      </p:transition>
    </mc:Choice>
    <mc:Fallback xmlns="">
      <p:transition spd="slow">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barn(inVertical)">
                                      <p:cBhvr>
                                        <p:cTn id="17" dur="500"/>
                                        <p:tgtEl>
                                          <p:spTgt spid="27"/>
                                        </p:tgtEl>
                                      </p:cBhvr>
                                    </p:animEffect>
                                  </p:childTnLst>
                                </p:cTn>
                              </p:par>
                              <p:par>
                                <p:cTn id="18" presetID="16" presetClass="entr" presetSubtype="21" fill="hold" nodeType="with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barn(inVertical)">
                                      <p:cBhvr>
                                        <p:cTn id="20"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B6D9C768-8413-45FA-BDC7-53DA68035736}" type="slidenum">
              <a:rPr lang="zh-CN" altLang="en-US" smtClean="0"/>
              <a:t>26</a:t>
            </a:fld>
            <a:endParaRPr lang="zh-CN" altLang="en-US"/>
          </a:p>
        </p:txBody>
      </p:sp>
      <p:sp>
        <p:nvSpPr>
          <p:cNvPr id="6" name="文本框 5"/>
          <p:cNvSpPr txBox="1"/>
          <p:nvPr/>
        </p:nvSpPr>
        <p:spPr>
          <a:xfrm>
            <a:off x="403123" y="1070273"/>
            <a:ext cx="11346425" cy="1754326"/>
          </a:xfrm>
          <a:prstGeom prst="rect">
            <a:avLst/>
          </a:prstGeom>
          <a:noFill/>
        </p:spPr>
        <p:txBody>
          <a:bodyPr wrap="square" rtlCol="0">
            <a:spAutoFit/>
          </a:bodyPr>
          <a:lstStyle/>
          <a:p>
            <a:pPr marL="342900" indent="-342900" defTabSz="468000">
              <a:lnSpc>
                <a:spcPct val="150000"/>
              </a:lnSpc>
              <a:buClr>
                <a:srgbClr val="3859CD"/>
              </a:buClr>
              <a:buFont typeface="Wingdings" panose="05000000000000000000" pitchFamily="2" charset="2"/>
              <a:buChar char="n"/>
            </a:pPr>
            <a:r>
              <a:rPr lang="zh-CN" altLang="en-US" sz="2400" b="1" dirty="0">
                <a:solidFill>
                  <a:srgbClr val="0000CC"/>
                </a:solidFill>
                <a:latin typeface="微软雅黑" panose="020B0503020204020204" pitchFamily="34" charset="-122"/>
                <a:ea typeface="微软雅黑" panose="020B0503020204020204" pitchFamily="34" charset="-122"/>
              </a:rPr>
              <a:t>状态化简的目的：</a:t>
            </a:r>
            <a:r>
              <a:rPr lang="zh-CN" altLang="en-US" sz="2400" b="1" dirty="0">
                <a:solidFill>
                  <a:srgbClr val="FF0000"/>
                </a:solidFill>
                <a:latin typeface="微软雅黑" panose="020B0503020204020204" pitchFamily="34" charset="-122"/>
                <a:ea typeface="微软雅黑" panose="020B0503020204020204" pitchFamily="34" charset="-122"/>
              </a:rPr>
              <a:t>减少电路中触发器的个数</a:t>
            </a:r>
            <a:r>
              <a:rPr lang="zh-CN" altLang="en-US" sz="2400" b="1" dirty="0">
                <a:latin typeface="微软雅黑" panose="020B0503020204020204" pitchFamily="34" charset="-122"/>
                <a:ea typeface="微软雅黑" panose="020B0503020204020204" pitchFamily="34" charset="-122"/>
              </a:rPr>
              <a:t>，</a:t>
            </a:r>
            <a:r>
              <a:rPr lang="zh-CN" altLang="en-US" sz="2400" b="1" dirty="0">
                <a:solidFill>
                  <a:srgbClr val="00B050"/>
                </a:solidFill>
                <a:latin typeface="微软雅黑" panose="020B0503020204020204" pitchFamily="34" charset="-122"/>
                <a:ea typeface="微软雅黑" panose="020B0503020204020204" pitchFamily="34" charset="-122"/>
              </a:rPr>
              <a:t>简化电路，降低成本，减少故障率</a:t>
            </a:r>
            <a:r>
              <a:rPr lang="zh-CN" altLang="en-US" sz="2400" b="1" dirty="0">
                <a:latin typeface="微软雅黑" panose="020B0503020204020204" pitchFamily="34" charset="-122"/>
                <a:ea typeface="微软雅黑" panose="020B0503020204020204" pitchFamily="34" charset="-122"/>
              </a:rPr>
              <a:t>。</a:t>
            </a:r>
            <a:endParaRPr lang="en-US" altLang="zh-CN" sz="2400" b="1" dirty="0">
              <a:latin typeface="微软雅黑" panose="020B0503020204020204" pitchFamily="34" charset="-122"/>
              <a:ea typeface="微软雅黑" panose="020B0503020204020204" pitchFamily="34" charset="-122"/>
            </a:endParaRPr>
          </a:p>
          <a:p>
            <a:pPr marL="342900" indent="-342900" defTabSz="468000">
              <a:lnSpc>
                <a:spcPct val="150000"/>
              </a:lnSpc>
              <a:buClr>
                <a:srgbClr val="3859CD"/>
              </a:buClr>
              <a:buFont typeface="Wingdings" panose="05000000000000000000" pitchFamily="2" charset="2"/>
              <a:buChar char="n"/>
            </a:pPr>
            <a:r>
              <a:rPr lang="zh-CN" altLang="en-US" sz="2400" b="1" dirty="0">
                <a:solidFill>
                  <a:srgbClr val="0000CC"/>
                </a:solidFill>
                <a:latin typeface="微软雅黑" panose="020B0503020204020204" pitchFamily="34" charset="-122"/>
                <a:ea typeface="微软雅黑" panose="020B0503020204020204" pitchFamily="34" charset="-122"/>
              </a:rPr>
              <a:t>状态化简的含义：</a:t>
            </a:r>
            <a:r>
              <a:rPr lang="zh-CN" altLang="en-US" sz="2400" b="1" dirty="0">
                <a:latin typeface="微软雅黑" panose="020B0503020204020204" pitchFamily="34" charset="-122"/>
                <a:ea typeface="微软雅黑" panose="020B0503020204020204" pitchFamily="34" charset="-122"/>
              </a:rPr>
              <a:t>从原始状态表中，</a:t>
            </a:r>
            <a:r>
              <a:rPr lang="zh-CN" altLang="en-US" sz="2400" b="1" dirty="0">
                <a:solidFill>
                  <a:srgbClr val="FF0000"/>
                </a:solidFill>
                <a:latin typeface="微软雅黑" panose="020B0503020204020204" pitchFamily="34" charset="-122"/>
                <a:ea typeface="微软雅黑" panose="020B0503020204020204" pitchFamily="34" charset="-122"/>
              </a:rPr>
              <a:t>消去多余状态</a:t>
            </a:r>
            <a:r>
              <a:rPr lang="zh-CN" altLang="en-US" sz="2400" b="1" dirty="0">
                <a:latin typeface="微软雅黑" panose="020B0503020204020204" pitchFamily="34" charset="-122"/>
                <a:ea typeface="微软雅黑" panose="020B0503020204020204" pitchFamily="34" charset="-122"/>
              </a:rPr>
              <a:t>，</a:t>
            </a:r>
            <a:r>
              <a:rPr lang="zh-CN" altLang="en-US" sz="2400" b="1" dirty="0">
                <a:solidFill>
                  <a:srgbClr val="00B050"/>
                </a:solidFill>
                <a:latin typeface="微软雅黑" panose="020B0503020204020204" pitchFamily="34" charset="-122"/>
                <a:ea typeface="微软雅黑" panose="020B0503020204020204" pitchFamily="34" charset="-122"/>
              </a:rPr>
              <a:t>得到最小化状态表</a:t>
            </a:r>
            <a:endParaRPr lang="en-US" altLang="zh-CN" sz="2400" b="1" dirty="0">
              <a:latin typeface="微软雅黑" panose="020B0503020204020204" pitchFamily="34" charset="-122"/>
              <a:ea typeface="微软雅黑" panose="020B0503020204020204" pitchFamily="34" charset="-122"/>
            </a:endParaRPr>
          </a:p>
          <a:p>
            <a:pPr marL="800100" lvl="1" indent="-342900" defTabSz="468000">
              <a:lnSpc>
                <a:spcPct val="150000"/>
              </a:lnSpc>
              <a:buClr>
                <a:srgbClr val="3859CD"/>
              </a:buClr>
              <a:buFont typeface="Wingdings" panose="05000000000000000000" pitchFamily="2" charset="2"/>
              <a:buChar char="n"/>
            </a:pPr>
            <a:r>
              <a:rPr lang="zh-CN" altLang="en-US" sz="2400" b="1" dirty="0">
                <a:latin typeface="微软雅黑" panose="020B0503020204020204" pitchFamily="34" charset="-122"/>
                <a:ea typeface="微软雅黑" panose="020B0503020204020204" pitchFamily="34" charset="-122"/>
              </a:rPr>
              <a:t>既能满足逻辑命题的全部要求，而且状态数又最少。</a:t>
            </a:r>
          </a:p>
        </p:txBody>
      </p:sp>
      <p:sp>
        <p:nvSpPr>
          <p:cNvPr id="10" name="平行四边形 9"/>
          <p:cNvSpPr/>
          <p:nvPr/>
        </p:nvSpPr>
        <p:spPr>
          <a:xfrm>
            <a:off x="304512" y="129448"/>
            <a:ext cx="1739441" cy="612000"/>
          </a:xfrm>
          <a:prstGeom prst="parallelogram">
            <a:avLst/>
          </a:prstGeom>
          <a:effectLst>
            <a:glow rad="63500">
              <a:schemeClr val="accent1">
                <a:satMod val="175000"/>
                <a:alpha val="40000"/>
              </a:schemeClr>
            </a:glow>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latin typeface="微软雅黑" panose="020B0503020204020204" pitchFamily="34" charset="-122"/>
                <a:ea typeface="微软雅黑" panose="020B0503020204020204" pitchFamily="34" charset="-122"/>
                <a:cs typeface="Times New Roman" panose="02020603050405020304" pitchFamily="18" charset="0"/>
              </a:rPr>
              <a:t>6.3.3</a:t>
            </a:r>
            <a:endParaRPr lang="zh-CN" altLang="en-US" sz="36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3" name="标题 2"/>
          <p:cNvSpPr>
            <a:spLocks noGrp="1"/>
          </p:cNvSpPr>
          <p:nvPr>
            <p:ph type="title"/>
          </p:nvPr>
        </p:nvSpPr>
        <p:spPr>
          <a:xfrm>
            <a:off x="2187686" y="97943"/>
            <a:ext cx="6291295" cy="732155"/>
          </a:xfrm>
        </p:spPr>
        <p:txBody>
          <a:bodyPr>
            <a:normAutofit/>
          </a:bodyPr>
          <a:lstStyle/>
          <a:p>
            <a:r>
              <a:rPr lang="zh-CN" altLang="en-US" dirty="0">
                <a:effectLst>
                  <a:outerShdw blurRad="38100" dist="38100" dir="2700000" algn="tl">
                    <a:srgbClr val="000000">
                      <a:alpha val="43137"/>
                    </a:srgbClr>
                  </a:outerShdw>
                </a:effectLst>
              </a:rPr>
              <a:t>状态化简</a:t>
            </a:r>
          </a:p>
        </p:txBody>
      </p:sp>
      <p:sp>
        <p:nvSpPr>
          <p:cNvPr id="9" name="页脚占位符 3"/>
          <p:cNvSpPr>
            <a:spLocks noGrp="1"/>
          </p:cNvSpPr>
          <p:nvPr>
            <p:ph type="ftr" sz="quarter" idx="11"/>
          </p:nvPr>
        </p:nvSpPr>
        <p:spPr>
          <a:xfrm>
            <a:off x="9642764" y="0"/>
            <a:ext cx="2549236" cy="510988"/>
          </a:xfrm>
        </p:spPr>
        <p:txBody>
          <a:bodyPr/>
          <a:lstStyle/>
          <a:p>
            <a:r>
              <a:rPr lang="zh-CN" altLang="en-US"/>
              <a:t>第</a:t>
            </a:r>
            <a:r>
              <a:rPr lang="en-US" altLang="zh-CN"/>
              <a:t>6</a:t>
            </a:r>
            <a:r>
              <a:rPr lang="zh-CN" altLang="en-US"/>
              <a:t>章 同步时序逻辑电路</a:t>
            </a:r>
            <a:endParaRPr lang="zh-CN" altLang="en-US" dirty="0"/>
          </a:p>
        </p:txBody>
      </p:sp>
      <p:sp>
        <p:nvSpPr>
          <p:cNvPr id="18" name="文本框 5"/>
          <p:cNvSpPr txBox="1"/>
          <p:nvPr/>
        </p:nvSpPr>
        <p:spPr>
          <a:xfrm>
            <a:off x="851882" y="3052334"/>
            <a:ext cx="10582256" cy="1754326"/>
          </a:xfrm>
          <a:prstGeom prst="rect">
            <a:avLst/>
          </a:prstGeom>
          <a:noFill/>
        </p:spPr>
        <p:txBody>
          <a:bodyPr wrap="square" rtlCol="0">
            <a:spAutoFit/>
          </a:bodyPr>
          <a:lstStyle/>
          <a:p>
            <a:pPr marL="342900" indent="-342900" defTabSz="468000">
              <a:lnSpc>
                <a:spcPct val="150000"/>
              </a:lnSpc>
              <a:buClr>
                <a:srgbClr val="3859CD"/>
              </a:buClr>
              <a:buFont typeface="Wingdings" panose="05000000000000000000" pitchFamily="2" charset="2"/>
              <a:buChar char="n"/>
            </a:pPr>
            <a:r>
              <a:rPr lang="zh-CN" altLang="en-US" sz="2400" b="1" dirty="0">
                <a:solidFill>
                  <a:srgbClr val="0000CC"/>
                </a:solidFill>
                <a:latin typeface="微软雅黑" panose="020B0503020204020204" pitchFamily="34" charset="-122"/>
                <a:ea typeface="微软雅黑" panose="020B0503020204020204" pitchFamily="34" charset="-122"/>
              </a:rPr>
              <a:t>完全确定状态表：</a:t>
            </a:r>
            <a:r>
              <a:rPr lang="zh-CN" altLang="en-US" sz="2400" b="1" dirty="0">
                <a:latin typeface="微软雅黑" panose="020B0503020204020204" pitchFamily="34" charset="-122"/>
                <a:ea typeface="微软雅黑" panose="020B0503020204020204" pitchFamily="34" charset="-122"/>
              </a:rPr>
              <a:t>状态表中，</a:t>
            </a:r>
            <a:r>
              <a:rPr lang="zh-CN" altLang="en-US" sz="2400" b="1" dirty="0">
                <a:solidFill>
                  <a:srgbClr val="FF0000"/>
                </a:solidFill>
                <a:latin typeface="微软雅黑" panose="020B0503020204020204" pitchFamily="34" charset="-122"/>
                <a:ea typeface="微软雅黑" panose="020B0503020204020204" pitchFamily="34" charset="-122"/>
              </a:rPr>
              <a:t>都有确定的状态和确定的输出</a:t>
            </a:r>
            <a:endParaRPr lang="en-US" altLang="zh-CN" sz="2400" b="1" dirty="0">
              <a:solidFill>
                <a:srgbClr val="FF0000"/>
              </a:solidFill>
              <a:latin typeface="微软雅黑" panose="020B0503020204020204" pitchFamily="34" charset="-122"/>
              <a:ea typeface="微软雅黑" panose="020B0503020204020204" pitchFamily="34" charset="-122"/>
            </a:endParaRPr>
          </a:p>
          <a:p>
            <a:pPr marL="342900" indent="-342900" defTabSz="468000">
              <a:lnSpc>
                <a:spcPct val="150000"/>
              </a:lnSpc>
              <a:buClr>
                <a:srgbClr val="3859CD"/>
              </a:buClr>
              <a:buFont typeface="Wingdings" panose="05000000000000000000" pitchFamily="2" charset="2"/>
              <a:buChar char="n"/>
            </a:pPr>
            <a:r>
              <a:rPr lang="zh-CN" altLang="en-US" sz="2400" b="1" dirty="0">
                <a:solidFill>
                  <a:srgbClr val="0000CC"/>
                </a:solidFill>
                <a:latin typeface="微软雅黑" panose="020B0503020204020204" pitchFamily="34" charset="-122"/>
                <a:ea typeface="微软雅黑" panose="020B0503020204020204" pitchFamily="34" charset="-122"/>
              </a:rPr>
              <a:t>不完全确定状态表：</a:t>
            </a:r>
            <a:r>
              <a:rPr lang="zh-CN" altLang="en-US" sz="2400" b="1" dirty="0">
                <a:solidFill>
                  <a:srgbClr val="FF0000"/>
                </a:solidFill>
                <a:latin typeface="微软雅黑" panose="020B0503020204020204" pitchFamily="34" charset="-122"/>
                <a:ea typeface="微软雅黑" panose="020B0503020204020204" pitchFamily="34" charset="-122"/>
              </a:rPr>
              <a:t>次态或输出存在任意项</a:t>
            </a:r>
            <a:r>
              <a:rPr lang="en-US" altLang="zh-CN" sz="2400" b="1" dirty="0">
                <a:solidFill>
                  <a:srgbClr val="FF0000"/>
                </a:solidFill>
                <a:latin typeface="微软雅黑" panose="020B0503020204020204" pitchFamily="34" charset="-122"/>
                <a:ea typeface="微软雅黑" panose="020B0503020204020204" pitchFamily="34" charset="-122"/>
              </a:rPr>
              <a:t>d</a:t>
            </a:r>
            <a:r>
              <a:rPr lang="zh-CN" altLang="en-US" sz="2400" b="1" dirty="0">
                <a:solidFill>
                  <a:srgbClr val="FF0000"/>
                </a:solidFill>
                <a:latin typeface="微软雅黑" panose="020B0503020204020204" pitchFamily="34" charset="-122"/>
                <a:ea typeface="微软雅黑" panose="020B0503020204020204" pitchFamily="34" charset="-122"/>
              </a:rPr>
              <a:t>的状态表</a:t>
            </a:r>
            <a:endParaRPr lang="en-US" altLang="zh-CN" sz="2400" b="1" dirty="0">
              <a:solidFill>
                <a:srgbClr val="FF0000"/>
              </a:solidFill>
              <a:latin typeface="微软雅黑" panose="020B0503020204020204" pitchFamily="34" charset="-122"/>
              <a:ea typeface="微软雅黑" panose="020B0503020204020204" pitchFamily="34" charset="-122"/>
            </a:endParaRPr>
          </a:p>
          <a:p>
            <a:pPr marL="800100" lvl="1" indent="-342900" defTabSz="468000">
              <a:lnSpc>
                <a:spcPct val="150000"/>
              </a:lnSpc>
              <a:buClr>
                <a:srgbClr val="3859CD"/>
              </a:buClr>
              <a:buFont typeface="Wingdings" panose="05000000000000000000" pitchFamily="2" charset="2"/>
              <a:buChar char="n"/>
            </a:pPr>
            <a:r>
              <a:rPr lang="zh-CN" altLang="en-US" sz="2400" b="1" dirty="0">
                <a:solidFill>
                  <a:srgbClr val="FF6600"/>
                </a:solidFill>
                <a:latin typeface="微软雅黑" panose="020B0503020204020204" pitchFamily="34" charset="-122"/>
                <a:ea typeface="微软雅黑" panose="020B0503020204020204" pitchFamily="34" charset="-122"/>
              </a:rPr>
              <a:t>化简方法有所不同</a:t>
            </a:r>
          </a:p>
        </p:txBody>
      </p:sp>
    </p:spTree>
    <p:extLst>
      <p:ext uri="{BB962C8B-B14F-4D97-AF65-F5344CB8AC3E}">
        <p14:creationId xmlns:p14="http://schemas.microsoft.com/office/powerpoint/2010/main" val="3775739549"/>
      </p:ext>
    </p:extLst>
  </p:cSld>
  <p:clrMapOvr>
    <a:masterClrMapping/>
  </p:clrMapOvr>
  <mc:AlternateContent xmlns:mc="http://schemas.openxmlformats.org/markup-compatibility/2006" xmlns:p14="http://schemas.microsoft.com/office/powerpoint/2010/main">
    <mc:Choice Requires="p14">
      <p:transition spd="slow" p14:dur="1250">
        <p:randomBar dir="vert"/>
      </p:transition>
    </mc:Choice>
    <mc:Fallback xmlns="">
      <p:transition spd="slow">
        <p:randomBar dir="vert"/>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B6D9C768-8413-45FA-BDC7-53DA68035736}" type="slidenum">
              <a:rPr lang="zh-CN" altLang="en-US" smtClean="0"/>
              <a:t>27</a:t>
            </a:fld>
            <a:endParaRPr lang="zh-CN" altLang="en-US"/>
          </a:p>
        </p:txBody>
      </p:sp>
      <p:sp>
        <p:nvSpPr>
          <p:cNvPr id="6" name="文本框 5"/>
          <p:cNvSpPr txBox="1"/>
          <p:nvPr/>
        </p:nvSpPr>
        <p:spPr>
          <a:xfrm>
            <a:off x="571500" y="1023584"/>
            <a:ext cx="11134726" cy="5078313"/>
          </a:xfrm>
          <a:prstGeom prst="rect">
            <a:avLst/>
          </a:prstGeom>
          <a:noFill/>
        </p:spPr>
        <p:txBody>
          <a:bodyPr wrap="square" rtlCol="0">
            <a:spAutoFit/>
          </a:bodyPr>
          <a:lstStyle/>
          <a:p>
            <a:pPr marL="342900" indent="-342900" defTabSz="468000">
              <a:lnSpc>
                <a:spcPct val="150000"/>
              </a:lnSpc>
              <a:buClr>
                <a:srgbClr val="3859CD"/>
              </a:buClr>
              <a:buFont typeface="Wingdings" panose="05000000000000000000" pitchFamily="2" charset="2"/>
              <a:buChar char="n"/>
            </a:pPr>
            <a:r>
              <a:rPr lang="en-US" altLang="zh-CN" sz="2400" b="1" dirty="0">
                <a:solidFill>
                  <a:srgbClr val="FF0000"/>
                </a:solidFill>
                <a:latin typeface="微软雅黑" panose="020B0503020204020204" pitchFamily="34" charset="-122"/>
                <a:ea typeface="微软雅黑" panose="020B0503020204020204" pitchFamily="34" charset="-122"/>
              </a:rPr>
              <a:t>1</a:t>
            </a:r>
            <a:r>
              <a:rPr lang="zh-CN" altLang="en-US" sz="2400" b="1" dirty="0">
                <a:solidFill>
                  <a:srgbClr val="FF0000"/>
                </a:solidFill>
                <a:latin typeface="微软雅黑" panose="020B0503020204020204" pitchFamily="34" charset="-122"/>
                <a:ea typeface="微软雅黑" panose="020B0503020204020204" pitchFamily="34" charset="-122"/>
              </a:rPr>
              <a:t>、完全确定状态表的化简</a:t>
            </a:r>
          </a:p>
          <a:p>
            <a:pPr marL="800100" lvl="1" indent="-342900" defTabSz="468000">
              <a:lnSpc>
                <a:spcPct val="150000"/>
              </a:lnSpc>
              <a:buClr>
                <a:srgbClr val="3859CD"/>
              </a:buClr>
              <a:buFont typeface="Wingdings" panose="05000000000000000000" pitchFamily="2" charset="2"/>
              <a:buChar char="n"/>
            </a:pPr>
            <a:r>
              <a:rPr lang="zh-CN" altLang="en-US" sz="2400" b="1" dirty="0">
                <a:solidFill>
                  <a:srgbClr val="0000CC"/>
                </a:solidFill>
                <a:latin typeface="微软雅黑" panose="020B0503020204020204" pitchFamily="34" charset="-122"/>
                <a:ea typeface="微软雅黑" panose="020B0503020204020204" pitchFamily="34" charset="-122"/>
              </a:rPr>
              <a:t>状态化简：</a:t>
            </a:r>
            <a:r>
              <a:rPr lang="zh-CN" altLang="en-US" sz="2400" b="1" dirty="0">
                <a:latin typeface="微软雅黑" panose="020B0503020204020204" pitchFamily="34" charset="-122"/>
                <a:ea typeface="微软雅黑" panose="020B0503020204020204" pitchFamily="34" charset="-122"/>
              </a:rPr>
              <a:t>就是消去原始状态表中的多余状态。</a:t>
            </a:r>
            <a:endParaRPr lang="en-US" altLang="zh-CN" sz="2400" b="1" dirty="0">
              <a:latin typeface="微软雅黑" panose="020B0503020204020204" pitchFamily="34" charset="-122"/>
              <a:ea typeface="微软雅黑" panose="020B0503020204020204" pitchFamily="34" charset="-122"/>
            </a:endParaRPr>
          </a:p>
          <a:p>
            <a:pPr marL="800100" lvl="1" indent="-342900" defTabSz="468000">
              <a:lnSpc>
                <a:spcPct val="150000"/>
              </a:lnSpc>
              <a:buClr>
                <a:srgbClr val="3859CD"/>
              </a:buClr>
              <a:buFont typeface="Wingdings" panose="05000000000000000000" pitchFamily="2" charset="2"/>
              <a:buChar char="n"/>
            </a:pPr>
            <a:r>
              <a:rPr lang="zh-CN" altLang="en-US" sz="2400" b="1" dirty="0">
                <a:solidFill>
                  <a:srgbClr val="0000CC"/>
                </a:solidFill>
                <a:latin typeface="微软雅黑" panose="020B0503020204020204" pitchFamily="34" charset="-122"/>
                <a:ea typeface="微软雅黑" panose="020B0503020204020204" pitchFamily="34" charset="-122"/>
              </a:rPr>
              <a:t>多余的状态：</a:t>
            </a:r>
            <a:r>
              <a:rPr lang="zh-CN" altLang="en-US" sz="2400" b="1" dirty="0">
                <a:latin typeface="微软雅黑" panose="020B0503020204020204" pitchFamily="34" charset="-122"/>
                <a:ea typeface="微软雅黑" panose="020B0503020204020204" pitchFamily="34" charset="-122"/>
              </a:rPr>
              <a:t> </a:t>
            </a:r>
            <a:r>
              <a:rPr lang="zh-CN" altLang="en-US" sz="2400" b="1" dirty="0">
                <a:solidFill>
                  <a:srgbClr val="FF0000"/>
                </a:solidFill>
                <a:latin typeface="微软雅黑" panose="020B0503020204020204" pitchFamily="34" charset="-122"/>
                <a:ea typeface="微软雅黑" panose="020B0503020204020204" pitchFamily="34" charset="-122"/>
              </a:rPr>
              <a:t>“等效状态”</a:t>
            </a:r>
            <a:endParaRPr lang="en-US" altLang="zh-CN" sz="2400" b="1" dirty="0">
              <a:solidFill>
                <a:srgbClr val="FF0000"/>
              </a:solidFill>
              <a:latin typeface="微软雅黑" panose="020B0503020204020204" pitchFamily="34" charset="-122"/>
              <a:ea typeface="微软雅黑" panose="020B0503020204020204" pitchFamily="34" charset="-122"/>
            </a:endParaRPr>
          </a:p>
          <a:p>
            <a:pPr marL="800100" lvl="1" indent="-342900" defTabSz="468000">
              <a:lnSpc>
                <a:spcPct val="150000"/>
              </a:lnSpc>
              <a:buClr>
                <a:srgbClr val="3859CD"/>
              </a:buClr>
              <a:buFont typeface="Wingdings" panose="05000000000000000000" pitchFamily="2" charset="2"/>
              <a:buChar char="n"/>
            </a:pPr>
            <a:r>
              <a:rPr lang="zh-CN" altLang="en-US" sz="2400" b="1" dirty="0">
                <a:solidFill>
                  <a:srgbClr val="0000CC"/>
                </a:solidFill>
                <a:latin typeface="微软雅黑" panose="020B0503020204020204" pitchFamily="34" charset="-122"/>
                <a:ea typeface="微软雅黑" panose="020B0503020204020204" pitchFamily="34" charset="-122"/>
              </a:rPr>
              <a:t>等效的状态：</a:t>
            </a:r>
            <a:r>
              <a:rPr lang="zh-CN" altLang="en-US" sz="2400" b="1" dirty="0">
                <a:solidFill>
                  <a:srgbClr val="FF0000"/>
                </a:solidFill>
                <a:latin typeface="微软雅黑" panose="020B0503020204020204" pitchFamily="34" charset="-122"/>
                <a:ea typeface="微软雅黑" panose="020B0503020204020204" pitchFamily="34" charset="-122"/>
              </a:rPr>
              <a:t>可以合并成一个状态</a:t>
            </a:r>
            <a:r>
              <a:rPr lang="zh-CN" altLang="en-US" sz="2400" b="1" dirty="0">
                <a:latin typeface="微软雅黑" panose="020B0503020204020204" pitchFamily="34" charset="-122"/>
                <a:ea typeface="微软雅黑" panose="020B0503020204020204" pitchFamily="34" charset="-122"/>
              </a:rPr>
              <a:t>，从而减少了状态数。</a:t>
            </a:r>
            <a:endParaRPr lang="en-US" altLang="zh-CN" sz="2400" b="1" dirty="0">
              <a:latin typeface="微软雅黑" panose="020B0503020204020204" pitchFamily="34" charset="-122"/>
              <a:ea typeface="微软雅黑" panose="020B0503020204020204" pitchFamily="34" charset="-122"/>
            </a:endParaRPr>
          </a:p>
          <a:p>
            <a:pPr marL="342900" indent="-342900" defTabSz="468000">
              <a:lnSpc>
                <a:spcPct val="150000"/>
              </a:lnSpc>
              <a:buClr>
                <a:srgbClr val="3859CD"/>
              </a:buClr>
              <a:buFont typeface="Wingdings" panose="05000000000000000000" pitchFamily="2" charset="2"/>
              <a:buChar char="n"/>
            </a:pPr>
            <a:r>
              <a:rPr lang="zh-CN" altLang="en-US" sz="2400" b="1" dirty="0">
                <a:solidFill>
                  <a:srgbClr val="FF0000"/>
                </a:solidFill>
                <a:latin typeface="微软雅黑" panose="020B0503020204020204" pitchFamily="34" charset="-122"/>
                <a:ea typeface="微软雅黑" panose="020B0503020204020204" pitchFamily="34" charset="-122"/>
              </a:rPr>
              <a:t>（</a:t>
            </a:r>
            <a:r>
              <a:rPr lang="en-US" altLang="zh-CN" sz="2400" b="1" dirty="0">
                <a:solidFill>
                  <a:srgbClr val="FF0000"/>
                </a:solidFill>
                <a:latin typeface="微软雅黑" panose="020B0503020204020204" pitchFamily="34" charset="-122"/>
                <a:ea typeface="微软雅黑" panose="020B0503020204020204" pitchFamily="34" charset="-122"/>
              </a:rPr>
              <a:t>1</a:t>
            </a:r>
            <a:r>
              <a:rPr lang="zh-CN" altLang="en-US" sz="2400" b="1" dirty="0">
                <a:solidFill>
                  <a:srgbClr val="FF0000"/>
                </a:solidFill>
                <a:latin typeface="微软雅黑" panose="020B0503020204020204" pitchFamily="34" charset="-122"/>
                <a:ea typeface="微软雅黑" panose="020B0503020204020204" pitchFamily="34" charset="-122"/>
              </a:rPr>
              <a:t>）	完全确定状态表的状态化简步骤</a:t>
            </a:r>
          </a:p>
          <a:p>
            <a:pPr marL="800100" lvl="1" indent="-342900" defTabSz="468000">
              <a:lnSpc>
                <a:spcPct val="150000"/>
              </a:lnSpc>
              <a:buClr>
                <a:srgbClr val="3859CD"/>
              </a:buClr>
              <a:buFont typeface="Wingdings" panose="05000000000000000000" pitchFamily="2" charset="2"/>
              <a:buChar char="n"/>
            </a:pPr>
            <a:r>
              <a:rPr lang="en-US" altLang="zh-CN" sz="2400" b="1" dirty="0">
                <a:solidFill>
                  <a:srgbClr val="0000CC"/>
                </a:solidFill>
                <a:latin typeface="微软雅黑" panose="020B0503020204020204" pitchFamily="34" charset="-122"/>
                <a:ea typeface="微软雅黑" panose="020B0503020204020204" pitchFamily="34" charset="-122"/>
              </a:rPr>
              <a:t>1</a:t>
            </a:r>
            <a:r>
              <a:rPr lang="zh-CN" altLang="en-US" sz="2400" b="1" dirty="0">
                <a:solidFill>
                  <a:srgbClr val="0000CC"/>
                </a:solidFill>
                <a:latin typeface="微软雅黑" panose="020B0503020204020204" pitchFamily="34" charset="-122"/>
                <a:ea typeface="微软雅黑" panose="020B0503020204020204" pitchFamily="34" charset="-122"/>
              </a:rPr>
              <a:t>）找出</a:t>
            </a:r>
            <a:r>
              <a:rPr lang="zh-CN" altLang="en-US" sz="2400" b="1" dirty="0">
                <a:latin typeface="微软雅黑" panose="020B0503020204020204" pitchFamily="34" charset="-122"/>
                <a:ea typeface="微软雅黑" panose="020B0503020204020204" pitchFamily="34" charset="-122"/>
              </a:rPr>
              <a:t>完全确定状态表中的</a:t>
            </a:r>
            <a:r>
              <a:rPr lang="zh-CN" altLang="en-US" sz="2400" b="1" dirty="0">
                <a:solidFill>
                  <a:srgbClr val="0000CC"/>
                </a:solidFill>
                <a:latin typeface="微软雅黑" panose="020B0503020204020204" pitchFamily="34" charset="-122"/>
                <a:ea typeface="微软雅黑" panose="020B0503020204020204" pitchFamily="34" charset="-122"/>
              </a:rPr>
              <a:t>所有等效状态对</a:t>
            </a:r>
            <a:r>
              <a:rPr lang="zh-CN" altLang="en-US" sz="2400" b="1" dirty="0">
                <a:latin typeface="微软雅黑" panose="020B0503020204020204" pitchFamily="34" charset="-122"/>
                <a:ea typeface="微软雅黑" panose="020B0503020204020204" pitchFamily="34" charset="-122"/>
              </a:rPr>
              <a:t>；</a:t>
            </a:r>
          </a:p>
          <a:p>
            <a:pPr marL="800100" lvl="1" indent="-342900" defTabSz="468000">
              <a:lnSpc>
                <a:spcPct val="150000"/>
              </a:lnSpc>
              <a:buClr>
                <a:srgbClr val="3859CD"/>
              </a:buClr>
              <a:buFont typeface="Wingdings" panose="05000000000000000000" pitchFamily="2" charset="2"/>
              <a:buChar char="n"/>
            </a:pPr>
            <a:r>
              <a:rPr lang="en-US" altLang="zh-CN" sz="2400" b="1" dirty="0">
                <a:solidFill>
                  <a:srgbClr val="0000CC"/>
                </a:solidFill>
                <a:latin typeface="微软雅黑" panose="020B0503020204020204" pitchFamily="34" charset="-122"/>
                <a:ea typeface="微软雅黑" panose="020B0503020204020204" pitchFamily="34" charset="-122"/>
              </a:rPr>
              <a:t>2</a:t>
            </a:r>
            <a:r>
              <a:rPr lang="zh-CN" altLang="en-US" sz="2400" b="1" dirty="0">
                <a:solidFill>
                  <a:srgbClr val="0000CC"/>
                </a:solidFill>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根据等效状态的传递性，</a:t>
            </a:r>
            <a:r>
              <a:rPr lang="zh-CN" altLang="en-US" sz="2400" b="1" dirty="0">
                <a:solidFill>
                  <a:srgbClr val="0000CC"/>
                </a:solidFill>
                <a:latin typeface="微软雅黑" panose="020B0503020204020204" pitchFamily="34" charset="-122"/>
                <a:ea typeface="微软雅黑" panose="020B0503020204020204" pitchFamily="34" charset="-122"/>
              </a:rPr>
              <a:t>确定所有等效类</a:t>
            </a:r>
            <a:r>
              <a:rPr lang="zh-CN" altLang="en-US" sz="2400" b="1" dirty="0">
                <a:latin typeface="微软雅黑" panose="020B0503020204020204" pitchFamily="34" charset="-122"/>
                <a:ea typeface="微软雅黑" panose="020B0503020204020204" pitchFamily="34" charset="-122"/>
              </a:rPr>
              <a:t>，进而</a:t>
            </a:r>
            <a:r>
              <a:rPr lang="zh-CN" altLang="en-US" sz="2400" b="1" dirty="0">
                <a:solidFill>
                  <a:srgbClr val="0000CC"/>
                </a:solidFill>
                <a:latin typeface="微软雅黑" panose="020B0503020204020204" pitchFamily="34" charset="-122"/>
                <a:ea typeface="微软雅黑" panose="020B0503020204020204" pitchFamily="34" charset="-122"/>
              </a:rPr>
              <a:t>找到最大等效类集合</a:t>
            </a:r>
            <a:r>
              <a:rPr lang="zh-CN" altLang="en-US" sz="2400" b="1" dirty="0">
                <a:latin typeface="微软雅黑" panose="020B0503020204020204" pitchFamily="34" charset="-122"/>
                <a:ea typeface="微软雅黑" panose="020B0503020204020204" pitchFamily="34" charset="-122"/>
              </a:rPr>
              <a:t>；</a:t>
            </a:r>
          </a:p>
          <a:p>
            <a:pPr marL="800100" lvl="1" indent="-342900" defTabSz="468000">
              <a:lnSpc>
                <a:spcPct val="150000"/>
              </a:lnSpc>
              <a:buClr>
                <a:srgbClr val="3859CD"/>
              </a:buClr>
              <a:buFont typeface="Wingdings" panose="05000000000000000000" pitchFamily="2" charset="2"/>
              <a:buChar char="n"/>
            </a:pPr>
            <a:r>
              <a:rPr lang="en-US" altLang="zh-CN" sz="2400" b="1" dirty="0">
                <a:solidFill>
                  <a:srgbClr val="0000CC"/>
                </a:solidFill>
                <a:latin typeface="微软雅黑" panose="020B0503020204020204" pitchFamily="34" charset="-122"/>
                <a:ea typeface="微软雅黑" panose="020B0503020204020204" pitchFamily="34" charset="-122"/>
              </a:rPr>
              <a:t>3</a:t>
            </a:r>
            <a:r>
              <a:rPr lang="zh-CN" altLang="en-US" sz="2400" b="1" dirty="0">
                <a:solidFill>
                  <a:srgbClr val="0000CC"/>
                </a:solidFill>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将每一个</a:t>
            </a:r>
            <a:r>
              <a:rPr lang="zh-CN" altLang="en-US" sz="2400" b="1" dirty="0">
                <a:solidFill>
                  <a:srgbClr val="0000CC"/>
                </a:solidFill>
                <a:latin typeface="微软雅黑" panose="020B0503020204020204" pitchFamily="34" charset="-122"/>
                <a:ea typeface="微软雅黑" panose="020B0503020204020204" pitchFamily="34" charset="-122"/>
              </a:rPr>
              <a:t>最大等效类用一个新符号表示，替换状态表中的对应状态</a:t>
            </a:r>
            <a:r>
              <a:rPr lang="zh-CN" altLang="en-US" sz="2400" b="1" dirty="0">
                <a:latin typeface="微软雅黑" panose="020B0503020204020204" pitchFamily="34" charset="-122"/>
                <a:ea typeface="微软雅黑" panose="020B0503020204020204" pitchFamily="34" charset="-122"/>
              </a:rPr>
              <a:t>，删去重复的状态行，就</a:t>
            </a:r>
            <a:r>
              <a:rPr lang="zh-CN" altLang="en-US" sz="2400" b="1" dirty="0">
                <a:solidFill>
                  <a:srgbClr val="FF6600"/>
                </a:solidFill>
                <a:latin typeface="微软雅黑" panose="020B0503020204020204" pitchFamily="34" charset="-122"/>
                <a:ea typeface="微软雅黑" panose="020B0503020204020204" pitchFamily="34" charset="-122"/>
              </a:rPr>
              <a:t>得到最小化状态表</a:t>
            </a:r>
            <a:r>
              <a:rPr lang="zh-CN" altLang="en-US" sz="2400" b="1" dirty="0">
                <a:latin typeface="微软雅黑" panose="020B0503020204020204" pitchFamily="34" charset="-122"/>
                <a:ea typeface="微软雅黑" panose="020B0503020204020204" pitchFamily="34" charset="-122"/>
              </a:rPr>
              <a:t>。</a:t>
            </a:r>
          </a:p>
        </p:txBody>
      </p:sp>
      <p:sp>
        <p:nvSpPr>
          <p:cNvPr id="10" name="平行四边形 9"/>
          <p:cNvSpPr/>
          <p:nvPr/>
        </p:nvSpPr>
        <p:spPr>
          <a:xfrm>
            <a:off x="304512" y="129448"/>
            <a:ext cx="1739441" cy="612000"/>
          </a:xfrm>
          <a:prstGeom prst="parallelogram">
            <a:avLst/>
          </a:prstGeom>
          <a:effectLst>
            <a:glow rad="63500">
              <a:schemeClr val="accent1">
                <a:satMod val="175000"/>
                <a:alpha val="40000"/>
              </a:schemeClr>
            </a:glow>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latin typeface="微软雅黑" panose="020B0503020204020204" pitchFamily="34" charset="-122"/>
                <a:ea typeface="微软雅黑" panose="020B0503020204020204" pitchFamily="34" charset="-122"/>
                <a:cs typeface="Times New Roman" panose="02020603050405020304" pitchFamily="18" charset="0"/>
              </a:rPr>
              <a:t>6.3.3</a:t>
            </a:r>
            <a:endParaRPr lang="zh-CN" altLang="en-US" sz="36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3" name="标题 2"/>
          <p:cNvSpPr>
            <a:spLocks noGrp="1"/>
          </p:cNvSpPr>
          <p:nvPr>
            <p:ph type="title"/>
          </p:nvPr>
        </p:nvSpPr>
        <p:spPr>
          <a:xfrm>
            <a:off x="2187686" y="97943"/>
            <a:ext cx="6291295" cy="732155"/>
          </a:xfrm>
        </p:spPr>
        <p:txBody>
          <a:bodyPr>
            <a:normAutofit/>
          </a:bodyPr>
          <a:lstStyle/>
          <a:p>
            <a:r>
              <a:rPr lang="zh-CN" altLang="en-US" dirty="0">
                <a:effectLst>
                  <a:outerShdw blurRad="38100" dist="38100" dir="2700000" algn="tl">
                    <a:srgbClr val="000000">
                      <a:alpha val="43137"/>
                    </a:srgbClr>
                  </a:outerShdw>
                </a:effectLst>
              </a:rPr>
              <a:t>状态化简</a:t>
            </a:r>
          </a:p>
        </p:txBody>
      </p:sp>
      <p:sp>
        <p:nvSpPr>
          <p:cNvPr id="9" name="页脚占位符 3"/>
          <p:cNvSpPr>
            <a:spLocks noGrp="1"/>
          </p:cNvSpPr>
          <p:nvPr>
            <p:ph type="ftr" sz="quarter" idx="11"/>
          </p:nvPr>
        </p:nvSpPr>
        <p:spPr>
          <a:xfrm>
            <a:off x="9642764" y="0"/>
            <a:ext cx="2549236" cy="510988"/>
          </a:xfrm>
        </p:spPr>
        <p:txBody>
          <a:bodyPr/>
          <a:lstStyle/>
          <a:p>
            <a:r>
              <a:rPr lang="zh-CN" altLang="en-US"/>
              <a:t>第</a:t>
            </a:r>
            <a:r>
              <a:rPr lang="en-US" altLang="zh-CN"/>
              <a:t>6</a:t>
            </a:r>
            <a:r>
              <a:rPr lang="zh-CN" altLang="en-US"/>
              <a:t>章 同步时序逻辑电路</a:t>
            </a:r>
            <a:endParaRPr lang="zh-CN" altLang="en-US" dirty="0"/>
          </a:p>
        </p:txBody>
      </p:sp>
      <p:sp>
        <p:nvSpPr>
          <p:cNvPr id="2" name="矩形 1"/>
          <p:cNvSpPr/>
          <p:nvPr/>
        </p:nvSpPr>
        <p:spPr>
          <a:xfrm>
            <a:off x="6613705" y="6101897"/>
            <a:ext cx="4105611" cy="581057"/>
          </a:xfrm>
          <a:prstGeom prst="rect">
            <a:avLst/>
          </a:prstGeom>
        </p:spPr>
        <p:txBody>
          <a:bodyPr wrap="none">
            <a:spAutoFit/>
          </a:bodyPr>
          <a:lstStyle/>
          <a:p>
            <a:pPr marL="342900" indent="-342900" defTabSz="468000">
              <a:lnSpc>
                <a:spcPct val="150000"/>
              </a:lnSpc>
              <a:buClr>
                <a:srgbClr val="3859CD"/>
              </a:buClr>
              <a:buFont typeface="Wingdings" panose="05000000000000000000" pitchFamily="2" charset="2"/>
              <a:buChar char="n"/>
            </a:pPr>
            <a:r>
              <a:rPr lang="zh-CN" altLang="en-US" sz="2400" b="1" dirty="0">
                <a:solidFill>
                  <a:srgbClr val="FF0000"/>
                </a:solidFill>
                <a:latin typeface="微软雅黑" panose="020B0503020204020204" pitchFamily="34" charset="-122"/>
                <a:ea typeface="微软雅黑" panose="020B0503020204020204" pitchFamily="34" charset="-122"/>
                <a:hlinkClick r:id="rId3" action="ppaction://hlinksldjump"/>
              </a:rPr>
              <a:t>（</a:t>
            </a:r>
            <a:r>
              <a:rPr lang="en-US" altLang="zh-CN" sz="2400" b="1" dirty="0">
                <a:solidFill>
                  <a:srgbClr val="FF0000"/>
                </a:solidFill>
                <a:latin typeface="微软雅黑" panose="020B0503020204020204" pitchFamily="34" charset="-122"/>
                <a:ea typeface="微软雅黑" panose="020B0503020204020204" pitchFamily="34" charset="-122"/>
                <a:hlinkClick r:id="rId3" action="ppaction://hlinksldjump"/>
              </a:rPr>
              <a:t>3</a:t>
            </a:r>
            <a:r>
              <a:rPr lang="zh-CN" altLang="en-US" sz="2400" b="1" dirty="0">
                <a:solidFill>
                  <a:srgbClr val="FF0000"/>
                </a:solidFill>
                <a:latin typeface="微软雅黑" panose="020B0503020204020204" pitchFamily="34" charset="-122"/>
                <a:ea typeface="微软雅黑" panose="020B0503020204020204" pitchFamily="34" charset="-122"/>
                <a:hlinkClick r:id="rId3" action="ppaction://hlinksldjump"/>
              </a:rPr>
              <a:t>）状态等效的判定方法</a:t>
            </a:r>
            <a:endParaRPr lang="zh-CN" altLang="en-US" sz="2400" b="1" dirty="0">
              <a:solidFill>
                <a:srgbClr val="FF0000"/>
              </a:solidFill>
              <a:latin typeface="微软雅黑" panose="020B0503020204020204" pitchFamily="34" charset="-122"/>
              <a:ea typeface="微软雅黑" panose="020B0503020204020204" pitchFamily="34" charset="-122"/>
            </a:endParaRPr>
          </a:p>
        </p:txBody>
      </p:sp>
      <p:sp>
        <p:nvSpPr>
          <p:cNvPr id="4" name="矩形 3"/>
          <p:cNvSpPr/>
          <p:nvPr/>
        </p:nvSpPr>
        <p:spPr>
          <a:xfrm>
            <a:off x="641530" y="6076244"/>
            <a:ext cx="4105611" cy="581057"/>
          </a:xfrm>
          <a:prstGeom prst="rect">
            <a:avLst/>
          </a:prstGeom>
        </p:spPr>
        <p:txBody>
          <a:bodyPr wrap="none">
            <a:spAutoFit/>
          </a:bodyPr>
          <a:lstStyle/>
          <a:p>
            <a:pPr marL="342900" indent="-342900" defTabSz="468000">
              <a:lnSpc>
                <a:spcPct val="150000"/>
              </a:lnSpc>
              <a:buClr>
                <a:srgbClr val="3859CD"/>
              </a:buClr>
              <a:buFont typeface="Wingdings" panose="05000000000000000000" pitchFamily="2" charset="2"/>
              <a:buChar char="n"/>
            </a:pPr>
            <a:r>
              <a:rPr lang="zh-CN" altLang="en-US" sz="2400" b="1" dirty="0">
                <a:solidFill>
                  <a:srgbClr val="FF0000"/>
                </a:solidFill>
                <a:latin typeface="微软雅黑" panose="020B0503020204020204" pitchFamily="34" charset="-122"/>
                <a:ea typeface="微软雅黑" panose="020B0503020204020204" pitchFamily="34" charset="-122"/>
                <a:hlinkClick r:id="rId4" action="ppaction://hlinksldjump"/>
              </a:rPr>
              <a:t>（</a:t>
            </a:r>
            <a:r>
              <a:rPr lang="en-US" altLang="zh-CN" sz="2400" b="1" dirty="0">
                <a:solidFill>
                  <a:srgbClr val="FF0000"/>
                </a:solidFill>
                <a:latin typeface="微软雅黑" panose="020B0503020204020204" pitchFamily="34" charset="-122"/>
                <a:ea typeface="微软雅黑" panose="020B0503020204020204" pitchFamily="34" charset="-122"/>
                <a:hlinkClick r:id="rId4" action="ppaction://hlinksldjump"/>
              </a:rPr>
              <a:t>2</a:t>
            </a:r>
            <a:r>
              <a:rPr lang="zh-CN" altLang="en-US" sz="2400" b="1" dirty="0">
                <a:solidFill>
                  <a:srgbClr val="FF0000"/>
                </a:solidFill>
                <a:latin typeface="微软雅黑" panose="020B0503020204020204" pitchFamily="34" charset="-122"/>
                <a:ea typeface="微软雅黑" panose="020B0503020204020204" pitchFamily="34" charset="-122"/>
                <a:hlinkClick r:id="rId4" action="ppaction://hlinksldjump"/>
              </a:rPr>
              <a:t>）状态等效的基本概念</a:t>
            </a:r>
            <a:endParaRPr lang="zh-CN" altLang="en-US" sz="2400" b="1" dirty="0">
              <a:solidFill>
                <a:srgbClr val="FF0000"/>
              </a:solidFill>
              <a:latin typeface="微软雅黑" panose="020B0503020204020204" pitchFamily="34" charset="-122"/>
              <a:ea typeface="微软雅黑" panose="020B0503020204020204" pitchFamily="34" charset="-122"/>
            </a:endParaRPr>
          </a:p>
        </p:txBody>
      </p:sp>
      <p:pic>
        <p:nvPicPr>
          <p:cNvPr id="11" name="图片 10">
            <a:hlinkClick r:id="rId5" action="ppaction://hlinksldjump"/>
          </p:cNvPr>
          <p:cNvPicPr>
            <a:picLocks noChangeAspect="1"/>
          </p:cNvPicPr>
          <p:nvPr/>
        </p:nvPicPr>
        <p:blipFill>
          <a:blip r:embed="rId6" cstate="print">
            <a:lum bright="70000" contrast="-70000"/>
            <a:extLst>
              <a:ext uri="{BEBA8EAE-BF5A-486C-A8C5-ECC9F3942E4B}">
                <a14:imgProps xmlns:a14="http://schemas.microsoft.com/office/drawing/2010/main">
                  <a14:imgLayer r:embed="rId7">
                    <a14:imgEffect>
                      <a14:saturation sat="0"/>
                    </a14:imgEffect>
                  </a14:imgLayer>
                </a14:imgProps>
              </a:ext>
              <a:ext uri="{28A0092B-C50C-407E-A947-70E740481C1C}">
                <a14:useLocalDpi xmlns:a14="http://schemas.microsoft.com/office/drawing/2010/main" val="0"/>
              </a:ext>
            </a:extLst>
          </a:blip>
          <a:stretch>
            <a:fillRect/>
          </a:stretch>
        </p:blipFill>
        <p:spPr>
          <a:xfrm>
            <a:off x="5506110" y="6166132"/>
            <a:ext cx="452586" cy="452586"/>
          </a:xfrm>
          <a:prstGeom prst="rect">
            <a:avLst/>
          </a:prstGeom>
          <a:solidFill>
            <a:srgbClr val="3859CD"/>
          </a:solidFill>
          <a:effectLst>
            <a:glow rad="63500">
              <a:schemeClr val="accent1">
                <a:satMod val="175000"/>
                <a:alpha val="40000"/>
              </a:schemeClr>
            </a:glow>
            <a:softEdge rad="31750"/>
          </a:effectLst>
        </p:spPr>
      </p:pic>
    </p:spTree>
    <p:extLst>
      <p:ext uri="{BB962C8B-B14F-4D97-AF65-F5344CB8AC3E}">
        <p14:creationId xmlns:p14="http://schemas.microsoft.com/office/powerpoint/2010/main" val="2752546796"/>
      </p:ext>
    </p:extLst>
  </p:cSld>
  <p:clrMapOvr>
    <a:masterClrMapping/>
  </p:clrMapOvr>
  <mc:AlternateContent xmlns:mc="http://schemas.openxmlformats.org/markup-compatibility/2006" xmlns:p14="http://schemas.microsoft.com/office/powerpoint/2010/main">
    <mc:Choice Requires="p14">
      <p:transition spd="slow" p14:dur="1250">
        <p:randomBar dir="vert"/>
      </p:transition>
    </mc:Choice>
    <mc:Fallback xmlns="">
      <p:transition spd="slow">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B6D9C768-8413-45FA-BDC7-53DA68035736}" type="slidenum">
              <a:rPr lang="zh-CN" altLang="en-US" smtClean="0"/>
              <a:t>28</a:t>
            </a:fld>
            <a:endParaRPr lang="zh-CN" altLang="en-US"/>
          </a:p>
        </p:txBody>
      </p:sp>
      <p:sp>
        <p:nvSpPr>
          <p:cNvPr id="6" name="文本框 5"/>
          <p:cNvSpPr txBox="1"/>
          <p:nvPr/>
        </p:nvSpPr>
        <p:spPr>
          <a:xfrm>
            <a:off x="600075" y="991043"/>
            <a:ext cx="11058525" cy="5567037"/>
          </a:xfrm>
          <a:prstGeom prst="rect">
            <a:avLst/>
          </a:prstGeom>
          <a:noFill/>
        </p:spPr>
        <p:txBody>
          <a:bodyPr wrap="square" rtlCol="0">
            <a:spAutoFit/>
          </a:bodyPr>
          <a:lstStyle/>
          <a:p>
            <a:pPr marL="342900" indent="-342900" defTabSz="468000">
              <a:lnSpc>
                <a:spcPct val="150000"/>
              </a:lnSpc>
              <a:buClr>
                <a:srgbClr val="3859CD"/>
              </a:buClr>
              <a:buFont typeface="Wingdings" panose="05000000000000000000" pitchFamily="2" charset="2"/>
              <a:buChar char="n"/>
            </a:pPr>
            <a:r>
              <a:rPr lang="zh-CN" altLang="en-US" sz="2400" b="1" dirty="0">
                <a:solidFill>
                  <a:srgbClr val="FF0000"/>
                </a:solidFill>
                <a:latin typeface="微软雅黑" panose="020B0503020204020204" pitchFamily="34" charset="-122"/>
                <a:ea typeface="微软雅黑" panose="020B0503020204020204" pitchFamily="34" charset="-122"/>
              </a:rPr>
              <a:t>（</a:t>
            </a:r>
            <a:r>
              <a:rPr lang="en-US" altLang="zh-CN" sz="2400" b="1" dirty="0">
                <a:solidFill>
                  <a:srgbClr val="FF0000"/>
                </a:solidFill>
                <a:latin typeface="微软雅黑" panose="020B0503020204020204" pitchFamily="34" charset="-122"/>
                <a:ea typeface="微软雅黑" panose="020B0503020204020204" pitchFamily="34" charset="-122"/>
              </a:rPr>
              <a:t>2</a:t>
            </a:r>
            <a:r>
              <a:rPr lang="zh-CN" altLang="en-US" sz="2400" b="1" dirty="0">
                <a:solidFill>
                  <a:srgbClr val="FF0000"/>
                </a:solidFill>
                <a:latin typeface="微软雅黑" panose="020B0503020204020204" pitchFamily="34" charset="-122"/>
                <a:ea typeface="微软雅黑" panose="020B0503020204020204" pitchFamily="34" charset="-122"/>
              </a:rPr>
              <a:t>）状态等效的基本概念</a:t>
            </a:r>
          </a:p>
          <a:p>
            <a:pPr marL="800100" lvl="1" indent="-342900" defTabSz="468000">
              <a:lnSpc>
                <a:spcPct val="150000"/>
              </a:lnSpc>
              <a:buClr>
                <a:srgbClr val="3859CD"/>
              </a:buClr>
              <a:buFont typeface="Wingdings" panose="05000000000000000000" pitchFamily="2" charset="2"/>
              <a:buChar char="n"/>
            </a:pPr>
            <a:r>
              <a:rPr lang="en-US" altLang="zh-CN" sz="2400" b="1" dirty="0">
                <a:solidFill>
                  <a:srgbClr val="0000CC"/>
                </a:solidFill>
                <a:latin typeface="微软雅黑" panose="020B0503020204020204" pitchFamily="34" charset="-122"/>
                <a:ea typeface="微软雅黑" panose="020B0503020204020204" pitchFamily="34" charset="-122"/>
              </a:rPr>
              <a:t>1</a:t>
            </a:r>
            <a:r>
              <a:rPr lang="zh-CN" altLang="en-US" sz="2400" b="1" dirty="0">
                <a:solidFill>
                  <a:srgbClr val="0000CC"/>
                </a:solidFill>
                <a:latin typeface="微软雅黑" panose="020B0503020204020204" pitchFamily="34" charset="-122"/>
                <a:ea typeface="微软雅黑" panose="020B0503020204020204" pitchFamily="34" charset="-122"/>
              </a:rPr>
              <a:t>）等效状态：</a:t>
            </a:r>
            <a:r>
              <a:rPr lang="zh-CN" altLang="en-US" sz="2400" b="1" dirty="0">
                <a:latin typeface="微软雅黑" panose="020B0503020204020204" pitchFamily="34" charset="-122"/>
                <a:ea typeface="微软雅黑" panose="020B0503020204020204" pitchFamily="34" charset="-122"/>
              </a:rPr>
              <a:t>如果对于输入端的任意输入序列，从</a:t>
            </a:r>
            <a:r>
              <a:rPr lang="en-US" altLang="zh-CN" sz="2400" b="1" dirty="0">
                <a:latin typeface="微软雅黑" panose="020B0503020204020204" pitchFamily="34" charset="-122"/>
                <a:ea typeface="微软雅黑" panose="020B0503020204020204" pitchFamily="34" charset="-122"/>
              </a:rPr>
              <a:t>S</a:t>
            </a:r>
            <a:r>
              <a:rPr lang="en-US" altLang="zh-CN" sz="2400" b="1" baseline="-25000" dirty="0">
                <a:latin typeface="微软雅黑" panose="020B0503020204020204" pitchFamily="34" charset="-122"/>
                <a:ea typeface="微软雅黑" panose="020B0503020204020204" pitchFamily="34" charset="-122"/>
              </a:rPr>
              <a:t>1</a:t>
            </a:r>
            <a:r>
              <a:rPr lang="zh-CN" altLang="en-US" sz="2400" b="1" dirty="0">
                <a:latin typeface="微软雅黑" panose="020B0503020204020204" pitchFamily="34" charset="-122"/>
                <a:ea typeface="微软雅黑" panose="020B0503020204020204" pitchFamily="34" charset="-122"/>
              </a:rPr>
              <a:t>和</a:t>
            </a:r>
            <a:r>
              <a:rPr lang="en-US" altLang="zh-CN" sz="2400" b="1" dirty="0">
                <a:latin typeface="微软雅黑" panose="020B0503020204020204" pitchFamily="34" charset="-122"/>
                <a:ea typeface="微软雅黑" panose="020B0503020204020204" pitchFamily="34" charset="-122"/>
              </a:rPr>
              <a:t>S</a:t>
            </a:r>
            <a:r>
              <a:rPr lang="en-US" altLang="zh-CN" sz="2400" b="1" baseline="-25000" dirty="0">
                <a:latin typeface="微软雅黑" panose="020B0503020204020204" pitchFamily="34" charset="-122"/>
                <a:ea typeface="微软雅黑" panose="020B0503020204020204" pitchFamily="34" charset="-122"/>
              </a:rPr>
              <a:t>2</a:t>
            </a:r>
            <a:r>
              <a:rPr lang="zh-CN" altLang="en-US" sz="2400" b="1" dirty="0">
                <a:latin typeface="微软雅黑" panose="020B0503020204020204" pitchFamily="34" charset="-122"/>
                <a:ea typeface="微软雅黑" panose="020B0503020204020204" pitchFamily="34" charset="-122"/>
              </a:rPr>
              <a:t>出发，在输出端产生完全相同的输出序列响应，则称</a:t>
            </a:r>
            <a:r>
              <a:rPr lang="en-US" altLang="zh-CN" sz="2400" b="1" dirty="0">
                <a:latin typeface="微软雅黑" panose="020B0503020204020204" pitchFamily="34" charset="-122"/>
                <a:ea typeface="微软雅黑" panose="020B0503020204020204" pitchFamily="34" charset="-122"/>
              </a:rPr>
              <a:t>S</a:t>
            </a:r>
            <a:r>
              <a:rPr lang="en-US" altLang="zh-CN" sz="2400" b="1" baseline="-25000" dirty="0">
                <a:latin typeface="微软雅黑" panose="020B0503020204020204" pitchFamily="34" charset="-122"/>
                <a:ea typeface="微软雅黑" panose="020B0503020204020204" pitchFamily="34" charset="-122"/>
              </a:rPr>
              <a:t>1</a:t>
            </a:r>
            <a:r>
              <a:rPr lang="zh-CN" altLang="en-US" sz="2400" b="1" dirty="0">
                <a:latin typeface="微软雅黑" panose="020B0503020204020204" pitchFamily="34" charset="-122"/>
                <a:ea typeface="微软雅黑" panose="020B0503020204020204" pitchFamily="34" charset="-122"/>
              </a:rPr>
              <a:t>和</a:t>
            </a:r>
            <a:r>
              <a:rPr lang="en-US" altLang="zh-CN" sz="2400" b="1" dirty="0">
                <a:latin typeface="微软雅黑" panose="020B0503020204020204" pitchFamily="34" charset="-122"/>
                <a:ea typeface="微软雅黑" panose="020B0503020204020204" pitchFamily="34" charset="-122"/>
              </a:rPr>
              <a:t>S</a:t>
            </a:r>
            <a:r>
              <a:rPr lang="en-US" altLang="zh-CN" sz="2400" b="1" baseline="-25000" dirty="0">
                <a:latin typeface="微软雅黑" panose="020B0503020204020204" pitchFamily="34" charset="-122"/>
                <a:ea typeface="微软雅黑" panose="020B0503020204020204" pitchFamily="34" charset="-122"/>
              </a:rPr>
              <a:t>2</a:t>
            </a:r>
            <a:r>
              <a:rPr lang="zh-CN" altLang="en-US" sz="2400" b="1" dirty="0">
                <a:latin typeface="微软雅黑" panose="020B0503020204020204" pitchFamily="34" charset="-122"/>
                <a:ea typeface="微软雅黑" panose="020B0503020204020204" pitchFamily="34" charset="-122"/>
              </a:rPr>
              <a:t>是等效的，或者称</a:t>
            </a:r>
            <a:r>
              <a:rPr lang="en-US" altLang="zh-CN" sz="2400" b="1" dirty="0">
                <a:latin typeface="微软雅黑" panose="020B0503020204020204" pitchFamily="34" charset="-122"/>
                <a:ea typeface="微软雅黑" panose="020B0503020204020204" pitchFamily="34" charset="-122"/>
              </a:rPr>
              <a:t>S</a:t>
            </a:r>
            <a:r>
              <a:rPr lang="en-US" altLang="zh-CN" sz="2400" b="1" baseline="-25000" dirty="0">
                <a:latin typeface="微软雅黑" panose="020B0503020204020204" pitchFamily="34" charset="-122"/>
                <a:ea typeface="微软雅黑" panose="020B0503020204020204" pitchFamily="34" charset="-122"/>
              </a:rPr>
              <a:t>1</a:t>
            </a:r>
            <a:r>
              <a:rPr lang="zh-CN" altLang="en-US" sz="2400" b="1" dirty="0">
                <a:latin typeface="微软雅黑" panose="020B0503020204020204" pitchFamily="34" charset="-122"/>
                <a:ea typeface="微软雅黑" panose="020B0503020204020204" pitchFamily="34" charset="-122"/>
              </a:rPr>
              <a:t>和</a:t>
            </a:r>
            <a:r>
              <a:rPr lang="en-US" altLang="zh-CN" sz="2400" b="1" dirty="0">
                <a:latin typeface="微软雅黑" panose="020B0503020204020204" pitchFamily="34" charset="-122"/>
                <a:ea typeface="微软雅黑" panose="020B0503020204020204" pitchFamily="34" charset="-122"/>
              </a:rPr>
              <a:t>S</a:t>
            </a:r>
            <a:r>
              <a:rPr lang="en-US" altLang="zh-CN" sz="2400" b="1" baseline="-25000" dirty="0">
                <a:latin typeface="微软雅黑" panose="020B0503020204020204" pitchFamily="34" charset="-122"/>
                <a:ea typeface="微软雅黑" panose="020B0503020204020204" pitchFamily="34" charset="-122"/>
              </a:rPr>
              <a:t>2</a:t>
            </a:r>
            <a:r>
              <a:rPr lang="zh-CN" altLang="en-US" sz="2400" b="1" dirty="0">
                <a:latin typeface="微软雅黑" panose="020B0503020204020204" pitchFamily="34" charset="-122"/>
                <a:ea typeface="微软雅黑" panose="020B0503020204020204" pitchFamily="34" charset="-122"/>
              </a:rPr>
              <a:t>是等效对，记为</a:t>
            </a:r>
            <a:r>
              <a:rPr lang="zh-CN" altLang="zh-CN" sz="24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2400" b="1" dirty="0">
                <a:solidFill>
                  <a:srgbClr val="FF0000"/>
                </a:solidFill>
                <a:latin typeface="Times New Roman" panose="02020603050405020304" pitchFamily="18" charset="0"/>
                <a:ea typeface="宋体" panose="02010600030101010101" pitchFamily="2" charset="-122"/>
              </a:rPr>
              <a:t>S</a:t>
            </a:r>
            <a:r>
              <a:rPr lang="en-US" altLang="zh-CN" sz="2400" b="1" baseline="-25000" dirty="0">
                <a:solidFill>
                  <a:srgbClr val="FF0000"/>
                </a:solidFill>
                <a:latin typeface="Times New Roman" panose="02020603050405020304" pitchFamily="18" charset="0"/>
                <a:ea typeface="宋体" panose="02010600030101010101" pitchFamily="2" charset="-122"/>
              </a:rPr>
              <a:t>1</a:t>
            </a:r>
            <a:r>
              <a:rPr lang="zh-CN" altLang="zh-CN" sz="24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2400" b="1" dirty="0">
                <a:solidFill>
                  <a:srgbClr val="FF0000"/>
                </a:solidFill>
                <a:latin typeface="Times New Roman" panose="02020603050405020304" pitchFamily="18" charset="0"/>
                <a:ea typeface="宋体" panose="02010600030101010101" pitchFamily="2" charset="-122"/>
              </a:rPr>
              <a:t>S</a:t>
            </a:r>
            <a:r>
              <a:rPr lang="en-US" altLang="zh-CN" sz="2400" b="1" baseline="-25000" dirty="0">
                <a:solidFill>
                  <a:srgbClr val="FF0000"/>
                </a:solidFill>
                <a:latin typeface="Times New Roman" panose="02020603050405020304" pitchFamily="18" charset="0"/>
                <a:ea typeface="宋体" panose="02010600030101010101" pitchFamily="2" charset="-122"/>
              </a:rPr>
              <a:t>2</a:t>
            </a:r>
            <a:r>
              <a:rPr lang="zh-CN" altLang="zh-CN" sz="24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sz="2400" b="1" dirty="0">
                <a:latin typeface="微软雅黑" panose="020B0503020204020204" pitchFamily="34" charset="-122"/>
                <a:ea typeface="微软雅黑" panose="020B0503020204020204" pitchFamily="34" charset="-122"/>
              </a:rPr>
              <a:t>。</a:t>
            </a:r>
            <a:endParaRPr lang="en-US" altLang="zh-CN" sz="2400" b="1" dirty="0">
              <a:latin typeface="微软雅黑" panose="020B0503020204020204" pitchFamily="34" charset="-122"/>
              <a:ea typeface="微软雅黑" panose="020B0503020204020204" pitchFamily="34" charset="-122"/>
            </a:endParaRPr>
          </a:p>
          <a:p>
            <a:pPr marL="1257300" lvl="2" indent="-342900" defTabSz="468000">
              <a:lnSpc>
                <a:spcPct val="150000"/>
              </a:lnSpc>
              <a:buClr>
                <a:srgbClr val="3859CD"/>
              </a:buClr>
              <a:buFont typeface="Wingdings" panose="05000000000000000000" pitchFamily="2" charset="2"/>
              <a:buChar char="n"/>
            </a:pPr>
            <a:r>
              <a:rPr lang="zh-CN" altLang="en-US" sz="2400" b="1" dirty="0">
                <a:latin typeface="微软雅黑" panose="020B0503020204020204" pitchFamily="34" charset="-122"/>
                <a:ea typeface="微软雅黑" panose="020B0503020204020204" pitchFamily="34" charset="-122"/>
              </a:rPr>
              <a:t>两个或者多个</a:t>
            </a:r>
            <a:r>
              <a:rPr lang="zh-CN" altLang="en-US" sz="2400" b="1" dirty="0">
                <a:solidFill>
                  <a:srgbClr val="FF0000"/>
                </a:solidFill>
                <a:latin typeface="微软雅黑" panose="020B0503020204020204" pitchFamily="34" charset="-122"/>
                <a:ea typeface="微软雅黑" panose="020B0503020204020204" pitchFamily="34" charset="-122"/>
              </a:rPr>
              <a:t>等效状态可以合并</a:t>
            </a:r>
            <a:r>
              <a:rPr lang="zh-CN" altLang="en-US" sz="2400" b="1" dirty="0">
                <a:latin typeface="微软雅黑" panose="020B0503020204020204" pitchFamily="34" charset="-122"/>
                <a:ea typeface="微软雅黑" panose="020B0503020204020204" pitchFamily="34" charset="-122"/>
              </a:rPr>
              <a:t>为一个状态，从而消去多余的状态。</a:t>
            </a:r>
          </a:p>
          <a:p>
            <a:pPr marL="800100" lvl="1" indent="-342900" defTabSz="468000">
              <a:lnSpc>
                <a:spcPct val="150000"/>
              </a:lnSpc>
              <a:buClr>
                <a:srgbClr val="3859CD"/>
              </a:buClr>
              <a:buFont typeface="Wingdings" panose="05000000000000000000" pitchFamily="2" charset="2"/>
              <a:buChar char="n"/>
            </a:pPr>
            <a:r>
              <a:rPr lang="en-US" altLang="zh-CN" sz="2400" b="1" dirty="0">
                <a:solidFill>
                  <a:srgbClr val="0000CC"/>
                </a:solidFill>
                <a:latin typeface="微软雅黑" panose="020B0503020204020204" pitchFamily="34" charset="-122"/>
                <a:ea typeface="微软雅黑" panose="020B0503020204020204" pitchFamily="34" charset="-122"/>
              </a:rPr>
              <a:t>2</a:t>
            </a:r>
            <a:r>
              <a:rPr lang="zh-CN" altLang="en-US" sz="2400" b="1" dirty="0">
                <a:solidFill>
                  <a:srgbClr val="0000CC"/>
                </a:solidFill>
                <a:latin typeface="微软雅黑" panose="020B0503020204020204" pitchFamily="34" charset="-122"/>
                <a:ea typeface="微软雅黑" panose="020B0503020204020204" pitchFamily="34" charset="-122"/>
              </a:rPr>
              <a:t>）等效状态的传递性：</a:t>
            </a:r>
            <a:r>
              <a:rPr lang="zh-CN" altLang="en-US" sz="2400" b="1" dirty="0">
                <a:latin typeface="微软雅黑" panose="020B0503020204020204" pitchFamily="34" charset="-122"/>
                <a:ea typeface="微软雅黑" panose="020B0503020204020204" pitchFamily="34" charset="-122"/>
              </a:rPr>
              <a:t>若状态</a:t>
            </a:r>
            <a:r>
              <a:rPr lang="en-US" altLang="zh-CN" sz="2400" b="1" dirty="0">
                <a:latin typeface="微软雅黑" panose="020B0503020204020204" pitchFamily="34" charset="-122"/>
                <a:ea typeface="微软雅黑" panose="020B0503020204020204" pitchFamily="34" charset="-122"/>
              </a:rPr>
              <a:t>S</a:t>
            </a:r>
            <a:r>
              <a:rPr lang="en-US" altLang="zh-CN" sz="2400" b="1" baseline="-25000" dirty="0">
                <a:latin typeface="微软雅黑" panose="020B0503020204020204" pitchFamily="34" charset="-122"/>
                <a:ea typeface="微软雅黑" panose="020B0503020204020204" pitchFamily="34" charset="-122"/>
              </a:rPr>
              <a:t>1</a:t>
            </a:r>
            <a:r>
              <a:rPr lang="zh-CN" altLang="en-US" sz="2400" b="1" dirty="0">
                <a:latin typeface="微软雅黑" panose="020B0503020204020204" pitchFamily="34" charset="-122"/>
                <a:ea typeface="微软雅黑" panose="020B0503020204020204" pitchFamily="34" charset="-122"/>
              </a:rPr>
              <a:t>和</a:t>
            </a:r>
            <a:r>
              <a:rPr lang="en-US" altLang="zh-CN" sz="2400" b="1" dirty="0">
                <a:latin typeface="微软雅黑" panose="020B0503020204020204" pitchFamily="34" charset="-122"/>
                <a:ea typeface="微软雅黑" panose="020B0503020204020204" pitchFamily="34" charset="-122"/>
              </a:rPr>
              <a:t>S</a:t>
            </a:r>
            <a:r>
              <a:rPr lang="en-US" altLang="zh-CN" sz="2400" b="1" baseline="-25000" dirty="0">
                <a:latin typeface="微软雅黑" panose="020B0503020204020204" pitchFamily="34" charset="-122"/>
                <a:ea typeface="微软雅黑" panose="020B0503020204020204" pitchFamily="34" charset="-122"/>
              </a:rPr>
              <a:t>2</a:t>
            </a:r>
            <a:r>
              <a:rPr lang="zh-CN" altLang="en-US" sz="2400" b="1" dirty="0">
                <a:latin typeface="微软雅黑" panose="020B0503020204020204" pitchFamily="34" charset="-122"/>
                <a:ea typeface="微软雅黑" panose="020B0503020204020204" pitchFamily="34" charset="-122"/>
              </a:rPr>
              <a:t>等效，状态</a:t>
            </a:r>
            <a:r>
              <a:rPr lang="en-US" altLang="zh-CN" sz="2400" b="1" dirty="0">
                <a:latin typeface="微软雅黑" panose="020B0503020204020204" pitchFamily="34" charset="-122"/>
                <a:ea typeface="微软雅黑" panose="020B0503020204020204" pitchFamily="34" charset="-122"/>
              </a:rPr>
              <a:t>S</a:t>
            </a:r>
            <a:r>
              <a:rPr lang="en-US" altLang="zh-CN" sz="2400" b="1" baseline="-25000" dirty="0">
                <a:latin typeface="微软雅黑" panose="020B0503020204020204" pitchFamily="34" charset="-122"/>
                <a:ea typeface="微软雅黑" panose="020B0503020204020204" pitchFamily="34" charset="-122"/>
              </a:rPr>
              <a:t>2</a:t>
            </a:r>
            <a:r>
              <a:rPr lang="zh-CN" altLang="en-US" sz="2400" b="1" dirty="0">
                <a:latin typeface="微软雅黑" panose="020B0503020204020204" pitchFamily="34" charset="-122"/>
                <a:ea typeface="微软雅黑" panose="020B0503020204020204" pitchFamily="34" charset="-122"/>
              </a:rPr>
              <a:t>和</a:t>
            </a:r>
            <a:r>
              <a:rPr lang="en-US" altLang="zh-CN" sz="2400" b="1" dirty="0">
                <a:latin typeface="微软雅黑" panose="020B0503020204020204" pitchFamily="34" charset="-122"/>
                <a:ea typeface="微软雅黑" panose="020B0503020204020204" pitchFamily="34" charset="-122"/>
              </a:rPr>
              <a:t>S</a:t>
            </a:r>
            <a:r>
              <a:rPr lang="en-US" altLang="zh-CN" sz="2400" b="1" baseline="-25000" dirty="0">
                <a:latin typeface="微软雅黑" panose="020B0503020204020204" pitchFamily="34" charset="-122"/>
                <a:ea typeface="微软雅黑" panose="020B0503020204020204" pitchFamily="34" charset="-122"/>
              </a:rPr>
              <a:t>3</a:t>
            </a:r>
            <a:r>
              <a:rPr lang="zh-CN" altLang="en-US" sz="2400" b="1" dirty="0">
                <a:latin typeface="微软雅黑" panose="020B0503020204020204" pitchFamily="34" charset="-122"/>
                <a:ea typeface="微软雅黑" panose="020B0503020204020204" pitchFamily="34" charset="-122"/>
              </a:rPr>
              <a:t>等效，则状态</a:t>
            </a:r>
            <a:r>
              <a:rPr lang="en-US" altLang="zh-CN" sz="2400" b="1" dirty="0">
                <a:latin typeface="微软雅黑" panose="020B0503020204020204" pitchFamily="34" charset="-122"/>
                <a:ea typeface="微软雅黑" panose="020B0503020204020204" pitchFamily="34" charset="-122"/>
              </a:rPr>
              <a:t>S</a:t>
            </a:r>
            <a:r>
              <a:rPr lang="en-US" altLang="zh-CN" sz="2400" b="1" baseline="-25000" dirty="0">
                <a:latin typeface="微软雅黑" panose="020B0503020204020204" pitchFamily="34" charset="-122"/>
                <a:ea typeface="微软雅黑" panose="020B0503020204020204" pitchFamily="34" charset="-122"/>
              </a:rPr>
              <a:t>1</a:t>
            </a:r>
            <a:r>
              <a:rPr lang="zh-CN" altLang="en-US" sz="2400" b="1" dirty="0">
                <a:latin typeface="微软雅黑" panose="020B0503020204020204" pitchFamily="34" charset="-122"/>
                <a:ea typeface="微软雅黑" panose="020B0503020204020204" pitchFamily="34" charset="-122"/>
              </a:rPr>
              <a:t>和</a:t>
            </a:r>
            <a:r>
              <a:rPr lang="en-US" altLang="zh-CN" sz="2400" b="1" dirty="0">
                <a:latin typeface="微软雅黑" panose="020B0503020204020204" pitchFamily="34" charset="-122"/>
                <a:ea typeface="微软雅黑" panose="020B0503020204020204" pitchFamily="34" charset="-122"/>
              </a:rPr>
              <a:t>S</a:t>
            </a:r>
            <a:r>
              <a:rPr lang="en-US" altLang="zh-CN" sz="2400" b="1" baseline="-25000" dirty="0">
                <a:latin typeface="微软雅黑" panose="020B0503020204020204" pitchFamily="34" charset="-122"/>
                <a:ea typeface="微软雅黑" panose="020B0503020204020204" pitchFamily="34" charset="-122"/>
              </a:rPr>
              <a:t>3</a:t>
            </a:r>
            <a:r>
              <a:rPr lang="zh-CN" altLang="en-US" sz="2400" b="1" dirty="0">
                <a:latin typeface="微软雅黑" panose="020B0503020204020204" pitchFamily="34" charset="-122"/>
                <a:ea typeface="微软雅黑" panose="020B0503020204020204" pitchFamily="34" charset="-122"/>
              </a:rPr>
              <a:t>也等效。即：</a:t>
            </a:r>
            <a:r>
              <a:rPr lang="zh-CN" altLang="zh-CN" sz="24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2400" b="1" dirty="0">
                <a:solidFill>
                  <a:srgbClr val="FF0000"/>
                </a:solidFill>
                <a:latin typeface="Times New Roman" panose="02020603050405020304" pitchFamily="18" charset="0"/>
                <a:ea typeface="宋体" panose="02010600030101010101" pitchFamily="2" charset="-122"/>
              </a:rPr>
              <a:t>S</a:t>
            </a:r>
            <a:r>
              <a:rPr lang="en-US" altLang="zh-CN" sz="2400" b="1" baseline="-25000" dirty="0">
                <a:solidFill>
                  <a:srgbClr val="FF0000"/>
                </a:solidFill>
                <a:latin typeface="Times New Roman" panose="02020603050405020304" pitchFamily="18" charset="0"/>
                <a:ea typeface="宋体" panose="02010600030101010101" pitchFamily="2" charset="-122"/>
              </a:rPr>
              <a:t>1</a:t>
            </a:r>
            <a:r>
              <a:rPr lang="zh-CN" altLang="zh-CN" sz="24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2400" b="1" dirty="0">
                <a:solidFill>
                  <a:srgbClr val="FF0000"/>
                </a:solidFill>
                <a:latin typeface="Times New Roman" panose="02020603050405020304" pitchFamily="18" charset="0"/>
                <a:ea typeface="宋体" panose="02010600030101010101" pitchFamily="2" charset="-122"/>
              </a:rPr>
              <a:t>S</a:t>
            </a:r>
            <a:r>
              <a:rPr lang="en-US" altLang="zh-CN" sz="2400" b="1" baseline="-25000" dirty="0">
                <a:solidFill>
                  <a:srgbClr val="FF0000"/>
                </a:solidFill>
                <a:latin typeface="Times New Roman" panose="02020603050405020304" pitchFamily="18" charset="0"/>
                <a:ea typeface="宋体" panose="02010600030101010101" pitchFamily="2" charset="-122"/>
              </a:rPr>
              <a:t>2</a:t>
            </a:r>
            <a:r>
              <a:rPr lang="zh-CN" altLang="zh-CN" sz="24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2400" b="1" dirty="0">
                <a:solidFill>
                  <a:srgbClr val="FF0000"/>
                </a:solidFill>
                <a:latin typeface="Times New Roman" panose="02020603050405020304" pitchFamily="18" charset="0"/>
                <a:ea typeface="宋体" panose="02010600030101010101" pitchFamily="2" charset="-122"/>
              </a:rPr>
              <a:t>S</a:t>
            </a:r>
            <a:r>
              <a:rPr lang="en-US" altLang="zh-CN" sz="2400" b="1" baseline="-25000" dirty="0">
                <a:solidFill>
                  <a:srgbClr val="FF0000"/>
                </a:solidFill>
                <a:latin typeface="Times New Roman" panose="02020603050405020304" pitchFamily="18" charset="0"/>
                <a:ea typeface="宋体" panose="02010600030101010101" pitchFamily="2" charset="-122"/>
              </a:rPr>
              <a:t>2</a:t>
            </a:r>
            <a:r>
              <a:rPr lang="zh-CN" altLang="zh-CN" sz="24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2400" b="1" dirty="0">
                <a:solidFill>
                  <a:srgbClr val="FF0000"/>
                </a:solidFill>
                <a:latin typeface="Times New Roman" panose="02020603050405020304" pitchFamily="18" charset="0"/>
                <a:ea typeface="宋体" panose="02010600030101010101" pitchFamily="2" charset="-122"/>
              </a:rPr>
              <a:t>S</a:t>
            </a:r>
            <a:r>
              <a:rPr lang="en-US" altLang="zh-CN" sz="2400" b="1" baseline="-25000" dirty="0">
                <a:solidFill>
                  <a:srgbClr val="FF0000"/>
                </a:solidFill>
                <a:latin typeface="Times New Roman" panose="02020603050405020304" pitchFamily="18" charset="0"/>
                <a:ea typeface="宋体" panose="02010600030101010101" pitchFamily="2" charset="-122"/>
              </a:rPr>
              <a:t>3</a:t>
            </a:r>
            <a:r>
              <a:rPr lang="zh-CN" altLang="zh-CN" sz="24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2400" b="1" dirty="0">
                <a:solidFill>
                  <a:srgbClr val="FF0000"/>
                </a:solidFill>
                <a:latin typeface="Times New Roman" panose="02020603050405020304" pitchFamily="18" charset="0"/>
                <a:ea typeface="宋体" panose="02010600030101010101" pitchFamily="2" charset="-122"/>
              </a:rPr>
              <a:t>→</a:t>
            </a:r>
            <a:r>
              <a:rPr lang="zh-CN" altLang="zh-CN" sz="24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2400" b="1" dirty="0">
                <a:solidFill>
                  <a:srgbClr val="FF0000"/>
                </a:solidFill>
                <a:latin typeface="Times New Roman" panose="02020603050405020304" pitchFamily="18" charset="0"/>
                <a:ea typeface="宋体" panose="02010600030101010101" pitchFamily="2" charset="-122"/>
              </a:rPr>
              <a:t>S</a:t>
            </a:r>
            <a:r>
              <a:rPr lang="en-US" altLang="zh-CN" sz="2400" b="1" baseline="-25000" dirty="0">
                <a:solidFill>
                  <a:srgbClr val="FF0000"/>
                </a:solidFill>
                <a:latin typeface="Times New Roman" panose="02020603050405020304" pitchFamily="18" charset="0"/>
                <a:ea typeface="宋体" panose="02010600030101010101" pitchFamily="2" charset="-122"/>
              </a:rPr>
              <a:t>1</a:t>
            </a:r>
            <a:r>
              <a:rPr lang="zh-CN" altLang="zh-CN" sz="24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2400" b="1" dirty="0">
                <a:solidFill>
                  <a:srgbClr val="FF0000"/>
                </a:solidFill>
                <a:latin typeface="Times New Roman" panose="02020603050405020304" pitchFamily="18" charset="0"/>
                <a:ea typeface="宋体" panose="02010600030101010101" pitchFamily="2" charset="-122"/>
              </a:rPr>
              <a:t>S</a:t>
            </a:r>
            <a:r>
              <a:rPr lang="en-US" altLang="zh-CN" sz="2400" b="1" baseline="-25000" dirty="0">
                <a:solidFill>
                  <a:srgbClr val="FF0000"/>
                </a:solidFill>
                <a:latin typeface="Times New Roman" panose="02020603050405020304" pitchFamily="18" charset="0"/>
                <a:ea typeface="宋体" panose="02010600030101010101" pitchFamily="2" charset="-122"/>
              </a:rPr>
              <a:t>3</a:t>
            </a:r>
            <a:r>
              <a:rPr lang="zh-CN" altLang="zh-CN" sz="24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2400" b="1" dirty="0">
                <a:solidFill>
                  <a:srgbClr val="FF0000"/>
                </a:solidFill>
                <a:latin typeface="Times New Roman" panose="02020603050405020304" pitchFamily="18" charset="0"/>
                <a:ea typeface="宋体" panose="02010600030101010101" pitchFamily="2" charset="-122"/>
              </a:rPr>
              <a:t> →</a:t>
            </a:r>
            <a:r>
              <a:rPr lang="zh-CN" altLang="zh-CN" sz="24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2400" b="1" dirty="0">
                <a:solidFill>
                  <a:srgbClr val="FF0000"/>
                </a:solidFill>
                <a:latin typeface="Times New Roman" panose="02020603050405020304" pitchFamily="18" charset="0"/>
                <a:ea typeface="宋体" panose="02010600030101010101" pitchFamily="2" charset="-122"/>
              </a:rPr>
              <a:t>S</a:t>
            </a:r>
            <a:r>
              <a:rPr lang="en-US" altLang="zh-CN" sz="2400" b="1" baseline="-25000" dirty="0">
                <a:solidFill>
                  <a:srgbClr val="FF0000"/>
                </a:solidFill>
                <a:latin typeface="Times New Roman" panose="02020603050405020304" pitchFamily="18" charset="0"/>
                <a:ea typeface="宋体" panose="02010600030101010101" pitchFamily="2" charset="-122"/>
              </a:rPr>
              <a:t>1</a:t>
            </a:r>
            <a:r>
              <a:rPr lang="zh-CN" altLang="zh-CN" sz="24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2400" b="1" dirty="0">
                <a:solidFill>
                  <a:srgbClr val="FF0000"/>
                </a:solidFill>
                <a:latin typeface="Times New Roman" panose="02020603050405020304" pitchFamily="18" charset="0"/>
                <a:ea typeface="宋体" panose="02010600030101010101" pitchFamily="2" charset="-122"/>
              </a:rPr>
              <a:t>S</a:t>
            </a:r>
            <a:r>
              <a:rPr lang="en-US" altLang="zh-CN" sz="2400" b="1" baseline="-25000" dirty="0">
                <a:solidFill>
                  <a:srgbClr val="FF0000"/>
                </a:solidFill>
                <a:latin typeface="Times New Roman" panose="02020603050405020304" pitchFamily="18" charset="0"/>
                <a:ea typeface="宋体" panose="02010600030101010101" pitchFamily="2" charset="-122"/>
              </a:rPr>
              <a:t>2</a:t>
            </a:r>
            <a:r>
              <a:rPr lang="zh-CN" altLang="zh-CN" sz="24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2400" b="1" dirty="0">
                <a:solidFill>
                  <a:srgbClr val="FF0000"/>
                </a:solidFill>
                <a:latin typeface="Times New Roman" panose="02020603050405020304" pitchFamily="18" charset="0"/>
                <a:ea typeface="宋体" panose="02010600030101010101" pitchFamily="2" charset="-122"/>
              </a:rPr>
              <a:t>S</a:t>
            </a:r>
            <a:r>
              <a:rPr lang="en-US" altLang="zh-CN" sz="2400" b="1" baseline="-25000" dirty="0">
                <a:solidFill>
                  <a:srgbClr val="FF0000"/>
                </a:solidFill>
                <a:latin typeface="Times New Roman" panose="02020603050405020304" pitchFamily="18" charset="0"/>
                <a:ea typeface="宋体" panose="02010600030101010101" pitchFamily="2" charset="-122"/>
              </a:rPr>
              <a:t>3</a:t>
            </a:r>
            <a:r>
              <a:rPr lang="zh-CN" altLang="zh-CN" sz="24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a:t>
            </a:r>
            <a:r>
              <a:rPr lang="zh-CN" altLang="en-US" sz="2400" b="1" dirty="0">
                <a:latin typeface="微软雅黑" panose="020B0503020204020204" pitchFamily="34" charset="-122"/>
                <a:ea typeface="微软雅黑" panose="020B0503020204020204" pitchFamily="34" charset="-122"/>
              </a:rPr>
              <a:t>。</a:t>
            </a:r>
            <a:endParaRPr lang="en-US" altLang="zh-CN" sz="2400" b="1" dirty="0">
              <a:latin typeface="微软雅黑" panose="020B0503020204020204" pitchFamily="34" charset="-122"/>
              <a:ea typeface="微软雅黑" panose="020B0503020204020204" pitchFamily="34" charset="-122"/>
            </a:endParaRPr>
          </a:p>
          <a:p>
            <a:pPr marL="800100" lvl="1" indent="-342900" defTabSz="468000">
              <a:lnSpc>
                <a:spcPct val="150000"/>
              </a:lnSpc>
              <a:buClr>
                <a:srgbClr val="3859CD"/>
              </a:buClr>
              <a:buFont typeface="Wingdings" panose="05000000000000000000" pitchFamily="2" charset="2"/>
              <a:buChar char="n"/>
            </a:pPr>
            <a:r>
              <a:rPr lang="en-US" altLang="zh-CN" sz="2400" b="1" dirty="0">
                <a:solidFill>
                  <a:srgbClr val="0000CC"/>
                </a:solidFill>
                <a:latin typeface="微软雅黑" panose="020B0503020204020204" pitchFamily="34" charset="-122"/>
                <a:ea typeface="微软雅黑" panose="020B0503020204020204" pitchFamily="34" charset="-122"/>
              </a:rPr>
              <a:t>3</a:t>
            </a:r>
            <a:r>
              <a:rPr lang="zh-CN" altLang="en-US" sz="2400" b="1" dirty="0">
                <a:solidFill>
                  <a:srgbClr val="0000CC"/>
                </a:solidFill>
                <a:latin typeface="微软雅黑" panose="020B0503020204020204" pitchFamily="34" charset="-122"/>
                <a:ea typeface="微软雅黑" panose="020B0503020204020204" pitchFamily="34" charset="-122"/>
              </a:rPr>
              <a:t>）等效类：</a:t>
            </a:r>
            <a:r>
              <a:rPr lang="zh-CN" altLang="en-US" sz="2400" b="1" dirty="0">
                <a:latin typeface="微软雅黑" panose="020B0503020204020204" pitchFamily="34" charset="-122"/>
                <a:ea typeface="微软雅黑" panose="020B0503020204020204" pitchFamily="34" charset="-122"/>
              </a:rPr>
              <a:t>彼此等效的状态的</a:t>
            </a:r>
            <a:r>
              <a:rPr lang="zh-CN" altLang="en-US" sz="2400" b="1" dirty="0">
                <a:solidFill>
                  <a:srgbClr val="FF0000"/>
                </a:solidFill>
                <a:latin typeface="微软雅黑" panose="020B0503020204020204" pitchFamily="34" charset="-122"/>
                <a:ea typeface="微软雅黑" panose="020B0503020204020204" pitchFamily="34" charset="-122"/>
              </a:rPr>
              <a:t>集合</a:t>
            </a:r>
            <a:r>
              <a:rPr lang="zh-CN" altLang="en-US" sz="2400" b="1" dirty="0">
                <a:latin typeface="微软雅黑" panose="020B0503020204020204" pitchFamily="34" charset="-122"/>
                <a:ea typeface="微软雅黑" panose="020B0503020204020204" pitchFamily="34" charset="-122"/>
              </a:rPr>
              <a:t>，称为等效类。</a:t>
            </a:r>
            <a:endParaRPr lang="en-US" altLang="zh-CN" sz="2400" b="1" dirty="0">
              <a:latin typeface="微软雅黑" panose="020B0503020204020204" pitchFamily="34" charset="-122"/>
              <a:ea typeface="微软雅黑" panose="020B0503020204020204" pitchFamily="34" charset="-122"/>
            </a:endParaRPr>
          </a:p>
          <a:p>
            <a:pPr marL="800100" lvl="1" indent="-342900" defTabSz="468000">
              <a:lnSpc>
                <a:spcPct val="150000"/>
              </a:lnSpc>
              <a:buClr>
                <a:srgbClr val="3859CD"/>
              </a:buClr>
              <a:buFont typeface="Wingdings" panose="05000000000000000000" pitchFamily="2" charset="2"/>
              <a:buChar char="n"/>
            </a:pPr>
            <a:r>
              <a:rPr lang="en-US" altLang="zh-CN" sz="2400" b="1" dirty="0">
                <a:solidFill>
                  <a:srgbClr val="0000CC"/>
                </a:solidFill>
                <a:latin typeface="微软雅黑" panose="020B0503020204020204" pitchFamily="34" charset="-122"/>
                <a:ea typeface="微软雅黑" panose="020B0503020204020204" pitchFamily="34" charset="-122"/>
              </a:rPr>
              <a:t>4</a:t>
            </a:r>
            <a:r>
              <a:rPr lang="zh-CN" altLang="en-US" sz="2400" b="1" dirty="0">
                <a:solidFill>
                  <a:srgbClr val="0000CC"/>
                </a:solidFill>
                <a:latin typeface="微软雅黑" panose="020B0503020204020204" pitchFamily="34" charset="-122"/>
                <a:ea typeface="微软雅黑" panose="020B0503020204020204" pitchFamily="34" charset="-122"/>
              </a:rPr>
              <a:t>）最大等效类：</a:t>
            </a:r>
            <a:r>
              <a:rPr lang="zh-CN" altLang="en-US" sz="2400" b="1" dirty="0">
                <a:latin typeface="微软雅黑" panose="020B0503020204020204" pitchFamily="34" charset="-122"/>
                <a:ea typeface="微软雅黑" panose="020B0503020204020204" pitchFamily="34" charset="-122"/>
              </a:rPr>
              <a:t>若一个等效类不是其他等效类的子集，则称该等效类为最大等效类。不包含在其他等效类中的单独一个状态，也是最大等效类。</a:t>
            </a:r>
          </a:p>
        </p:txBody>
      </p:sp>
      <p:sp>
        <p:nvSpPr>
          <p:cNvPr id="10" name="平行四边形 9"/>
          <p:cNvSpPr/>
          <p:nvPr/>
        </p:nvSpPr>
        <p:spPr>
          <a:xfrm>
            <a:off x="304512" y="129448"/>
            <a:ext cx="1739441" cy="612000"/>
          </a:xfrm>
          <a:prstGeom prst="parallelogram">
            <a:avLst/>
          </a:prstGeom>
          <a:effectLst>
            <a:glow rad="63500">
              <a:schemeClr val="accent1">
                <a:satMod val="175000"/>
                <a:alpha val="40000"/>
              </a:schemeClr>
            </a:glow>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latin typeface="微软雅黑" panose="020B0503020204020204" pitchFamily="34" charset="-122"/>
                <a:ea typeface="微软雅黑" panose="020B0503020204020204" pitchFamily="34" charset="-122"/>
                <a:cs typeface="Times New Roman" panose="02020603050405020304" pitchFamily="18" charset="0"/>
              </a:rPr>
              <a:t>6.3.3</a:t>
            </a:r>
            <a:endParaRPr lang="zh-CN" altLang="en-US" sz="36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3" name="标题 2"/>
          <p:cNvSpPr>
            <a:spLocks noGrp="1"/>
          </p:cNvSpPr>
          <p:nvPr>
            <p:ph type="title"/>
          </p:nvPr>
        </p:nvSpPr>
        <p:spPr>
          <a:xfrm>
            <a:off x="2187686" y="97943"/>
            <a:ext cx="6291295" cy="732155"/>
          </a:xfrm>
        </p:spPr>
        <p:txBody>
          <a:bodyPr>
            <a:normAutofit/>
          </a:bodyPr>
          <a:lstStyle/>
          <a:p>
            <a:r>
              <a:rPr lang="zh-CN" altLang="en-US" dirty="0">
                <a:effectLst>
                  <a:outerShdw blurRad="38100" dist="38100" dir="2700000" algn="tl">
                    <a:srgbClr val="000000">
                      <a:alpha val="43137"/>
                    </a:srgbClr>
                  </a:outerShdw>
                </a:effectLst>
              </a:rPr>
              <a:t>状态化简</a:t>
            </a:r>
          </a:p>
        </p:txBody>
      </p:sp>
      <p:sp>
        <p:nvSpPr>
          <p:cNvPr id="9" name="页脚占位符 3"/>
          <p:cNvSpPr>
            <a:spLocks noGrp="1"/>
          </p:cNvSpPr>
          <p:nvPr>
            <p:ph type="ftr" sz="quarter" idx="11"/>
          </p:nvPr>
        </p:nvSpPr>
        <p:spPr>
          <a:xfrm>
            <a:off x="9642764" y="0"/>
            <a:ext cx="2549236" cy="510988"/>
          </a:xfrm>
        </p:spPr>
        <p:txBody>
          <a:bodyPr/>
          <a:lstStyle/>
          <a:p>
            <a:r>
              <a:rPr lang="zh-CN" altLang="en-US"/>
              <a:t>第</a:t>
            </a:r>
            <a:r>
              <a:rPr lang="en-US" altLang="zh-CN"/>
              <a:t>6</a:t>
            </a:r>
            <a:r>
              <a:rPr lang="zh-CN" altLang="en-US"/>
              <a:t>章 同步时序逻辑电路</a:t>
            </a:r>
            <a:endParaRPr lang="zh-CN" altLang="en-US" dirty="0"/>
          </a:p>
        </p:txBody>
      </p:sp>
      <p:cxnSp>
        <p:nvCxnSpPr>
          <p:cNvPr id="4" name="直接箭头连接符 3">
            <a:extLst>
              <a:ext uri="{FF2B5EF4-FFF2-40B4-BE49-F238E27FC236}">
                <a16:creationId xmlns:a16="http://schemas.microsoft.com/office/drawing/2014/main" id="{AA2454C4-3BED-4947-88D5-C22297C7B968}"/>
              </a:ext>
            </a:extLst>
          </p:cNvPr>
          <p:cNvCxnSpPr>
            <a:cxnSpLocks/>
          </p:cNvCxnSpPr>
          <p:nvPr/>
        </p:nvCxnSpPr>
        <p:spPr>
          <a:xfrm flipV="1">
            <a:off x="8244114" y="4775201"/>
            <a:ext cx="1618343" cy="41365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12210410"/>
      </p:ext>
    </p:extLst>
  </p:cSld>
  <p:clrMapOvr>
    <a:masterClrMapping/>
  </p:clrMapOvr>
  <mc:AlternateContent xmlns:mc="http://schemas.openxmlformats.org/markup-compatibility/2006" xmlns:p14="http://schemas.microsoft.com/office/powerpoint/2010/main">
    <mc:Choice Requires="p14">
      <p:transition spd="slow" p14:dur="1250">
        <p:randomBar dir="vert"/>
      </p:transition>
    </mc:Choice>
    <mc:Fallback xmlns="">
      <p:transition spd="slow">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 calcmode="lin" valueType="num">
                                      <p:cBhvr additive="base">
                                        <p:cTn id="7"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 calcmode="lin" valueType="num">
                                      <p:cBhvr additive="base">
                                        <p:cTn id="13"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anim calcmode="lin" valueType="num">
                                      <p:cBhvr additive="base">
                                        <p:cTn id="19" dur="500" fill="hold"/>
                                        <p:tgtEl>
                                          <p:spTgt spid="6">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6">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6">
                                            <p:txEl>
                                              <p:pRg st="4" end="4"/>
                                            </p:txEl>
                                          </p:spTgt>
                                        </p:tgtEl>
                                        <p:attrNameLst>
                                          <p:attrName>style.visibility</p:attrName>
                                        </p:attrNameLst>
                                      </p:cBhvr>
                                      <p:to>
                                        <p:strVal val="visible"/>
                                      </p:to>
                                    </p:set>
                                    <p:anim calcmode="lin" valueType="num">
                                      <p:cBhvr additive="base">
                                        <p:cTn id="25" dur="500" fill="hold"/>
                                        <p:tgtEl>
                                          <p:spTgt spid="6">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6">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6">
                                            <p:txEl>
                                              <p:pRg st="5" end="5"/>
                                            </p:txEl>
                                          </p:spTgt>
                                        </p:tgtEl>
                                        <p:attrNameLst>
                                          <p:attrName>style.visibility</p:attrName>
                                        </p:attrNameLst>
                                      </p:cBhvr>
                                      <p:to>
                                        <p:strVal val="visible"/>
                                      </p:to>
                                    </p:set>
                                    <p:animEffect transition="in" filter="fade">
                                      <p:cBhvr>
                                        <p:cTn id="31" dur="1000"/>
                                        <p:tgtEl>
                                          <p:spTgt spid="6">
                                            <p:txEl>
                                              <p:pRg st="5" end="5"/>
                                            </p:txEl>
                                          </p:spTgt>
                                        </p:tgtEl>
                                      </p:cBhvr>
                                    </p:animEffect>
                                    <p:anim calcmode="lin" valueType="num">
                                      <p:cBhvr>
                                        <p:cTn id="32" dur="1000" fill="hold"/>
                                        <p:tgtEl>
                                          <p:spTgt spid="6">
                                            <p:txEl>
                                              <p:pRg st="5" end="5"/>
                                            </p:txEl>
                                          </p:spTgt>
                                        </p:tgtEl>
                                        <p:attrNameLst>
                                          <p:attrName>ppt_x</p:attrName>
                                        </p:attrNameLst>
                                      </p:cBhvr>
                                      <p:tavLst>
                                        <p:tav tm="0">
                                          <p:val>
                                            <p:strVal val="#ppt_x"/>
                                          </p:val>
                                        </p:tav>
                                        <p:tav tm="100000">
                                          <p:val>
                                            <p:strVal val="#ppt_x"/>
                                          </p:val>
                                        </p:tav>
                                      </p:tavLst>
                                    </p:anim>
                                    <p:anim calcmode="lin" valueType="num">
                                      <p:cBhvr>
                                        <p:cTn id="33" dur="1000" fill="hold"/>
                                        <p:tgtEl>
                                          <p:spTgt spid="6">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B6D9C768-8413-45FA-BDC7-53DA68035736}" type="slidenum">
              <a:rPr lang="zh-CN" altLang="en-US" smtClean="0"/>
              <a:t>29</a:t>
            </a:fld>
            <a:endParaRPr lang="zh-CN" altLang="en-US"/>
          </a:p>
        </p:txBody>
      </p:sp>
      <p:sp>
        <p:nvSpPr>
          <p:cNvPr id="6" name="文本框 5"/>
          <p:cNvSpPr txBox="1"/>
          <p:nvPr/>
        </p:nvSpPr>
        <p:spPr>
          <a:xfrm>
            <a:off x="571501" y="1046911"/>
            <a:ext cx="11068049" cy="2862322"/>
          </a:xfrm>
          <a:prstGeom prst="rect">
            <a:avLst/>
          </a:prstGeom>
          <a:noFill/>
        </p:spPr>
        <p:txBody>
          <a:bodyPr wrap="square" rtlCol="0">
            <a:spAutoFit/>
          </a:bodyPr>
          <a:lstStyle/>
          <a:p>
            <a:pPr marL="342900" indent="-342900" defTabSz="468000">
              <a:lnSpc>
                <a:spcPct val="150000"/>
              </a:lnSpc>
              <a:buClr>
                <a:srgbClr val="3859CD"/>
              </a:buClr>
              <a:buFont typeface="Wingdings" panose="05000000000000000000" pitchFamily="2" charset="2"/>
              <a:buChar char="n"/>
            </a:pPr>
            <a:r>
              <a:rPr lang="zh-CN" altLang="en-US" sz="2400" b="1" dirty="0">
                <a:solidFill>
                  <a:srgbClr val="FF0000"/>
                </a:solidFill>
                <a:latin typeface="微软雅黑" panose="020B0503020204020204" pitchFamily="34" charset="-122"/>
                <a:ea typeface="微软雅黑" panose="020B0503020204020204" pitchFamily="34" charset="-122"/>
              </a:rPr>
              <a:t>状态等效的具体条件？</a:t>
            </a:r>
            <a:endParaRPr lang="en-US" altLang="zh-CN" sz="2400" b="1" dirty="0">
              <a:solidFill>
                <a:srgbClr val="FF0000"/>
              </a:solidFill>
              <a:latin typeface="微软雅黑" panose="020B0503020204020204" pitchFamily="34" charset="-122"/>
              <a:ea typeface="微软雅黑" panose="020B0503020204020204" pitchFamily="34" charset="-122"/>
            </a:endParaRPr>
          </a:p>
          <a:p>
            <a:pPr marL="342900" indent="-342900" defTabSz="468000">
              <a:lnSpc>
                <a:spcPct val="150000"/>
              </a:lnSpc>
              <a:buClr>
                <a:srgbClr val="3859CD"/>
              </a:buClr>
              <a:buFont typeface="Wingdings" panose="05000000000000000000" pitchFamily="2" charset="2"/>
              <a:buChar char="n"/>
            </a:pPr>
            <a:r>
              <a:rPr lang="zh-CN" altLang="en-US" sz="2400" b="1" dirty="0">
                <a:latin typeface="微软雅黑" panose="020B0503020204020204" pitchFamily="34" charset="-122"/>
                <a:ea typeface="微软雅黑" panose="020B0503020204020204" pitchFamily="34" charset="-122"/>
              </a:rPr>
              <a:t>两个或多个状态是等效状态，则它们必须同时满足以下两个条件，才能保证加入任意的输入序列，得到相同的输出序列（即等效）：</a:t>
            </a:r>
          </a:p>
          <a:p>
            <a:pPr marL="1257300" lvl="2" indent="-342900" defTabSz="468000">
              <a:lnSpc>
                <a:spcPct val="150000"/>
              </a:lnSpc>
              <a:buClr>
                <a:srgbClr val="3859CD"/>
              </a:buClr>
              <a:buFont typeface="Wingdings" panose="05000000000000000000" pitchFamily="2" charset="2"/>
              <a:buChar char="n"/>
            </a:pPr>
            <a:r>
              <a:rPr lang="en-US" altLang="zh-CN" sz="2400" b="1" dirty="0">
                <a:latin typeface="微软雅黑" panose="020B0503020204020204" pitchFamily="34" charset="-122"/>
                <a:ea typeface="微软雅黑" panose="020B0503020204020204" pitchFamily="34" charset="-122"/>
              </a:rPr>
              <a:t>1</a:t>
            </a:r>
            <a:r>
              <a:rPr lang="zh-CN" altLang="en-US" sz="2400" b="1" dirty="0">
                <a:latin typeface="微软雅黑" panose="020B0503020204020204" pitchFamily="34" charset="-122"/>
                <a:ea typeface="微软雅黑" panose="020B0503020204020204" pitchFamily="34" charset="-122"/>
              </a:rPr>
              <a:t>）任意一种输入组合下，它们</a:t>
            </a:r>
            <a:r>
              <a:rPr lang="zh-CN" altLang="en-US" sz="2400" b="1" dirty="0">
                <a:solidFill>
                  <a:srgbClr val="FF0000"/>
                </a:solidFill>
                <a:latin typeface="微软雅黑" panose="020B0503020204020204" pitchFamily="34" charset="-122"/>
                <a:ea typeface="微软雅黑" panose="020B0503020204020204" pitchFamily="34" charset="-122"/>
              </a:rPr>
              <a:t>对应的输出必须相同</a:t>
            </a:r>
            <a:r>
              <a:rPr lang="zh-CN" altLang="en-US" sz="2400" b="1" dirty="0">
                <a:latin typeface="微软雅黑" panose="020B0503020204020204" pitchFamily="34" charset="-122"/>
                <a:ea typeface="微软雅黑" panose="020B0503020204020204" pitchFamily="34" charset="-122"/>
              </a:rPr>
              <a:t>；</a:t>
            </a:r>
          </a:p>
          <a:p>
            <a:pPr marL="1257300" lvl="2" indent="-342900" defTabSz="468000">
              <a:lnSpc>
                <a:spcPct val="150000"/>
              </a:lnSpc>
              <a:buClr>
                <a:srgbClr val="3859CD"/>
              </a:buClr>
              <a:buFont typeface="Wingdings" panose="05000000000000000000" pitchFamily="2" charset="2"/>
              <a:buChar char="n"/>
            </a:pPr>
            <a:r>
              <a:rPr lang="en-US" altLang="zh-CN" sz="2400" b="1" dirty="0">
                <a:latin typeface="微软雅黑" panose="020B0503020204020204" pitchFamily="34" charset="-122"/>
                <a:ea typeface="微软雅黑" panose="020B0503020204020204" pitchFamily="34" charset="-122"/>
              </a:rPr>
              <a:t>2</a:t>
            </a:r>
            <a:r>
              <a:rPr lang="zh-CN" altLang="en-US" sz="2400" b="1" dirty="0">
                <a:latin typeface="微软雅黑" panose="020B0503020204020204" pitchFamily="34" charset="-122"/>
                <a:ea typeface="微软雅黑" panose="020B0503020204020204" pitchFamily="34" charset="-122"/>
              </a:rPr>
              <a:t>）任意一种输入组合下，它们</a:t>
            </a:r>
            <a:r>
              <a:rPr lang="zh-CN" altLang="en-US" sz="2400" b="1" dirty="0">
                <a:solidFill>
                  <a:srgbClr val="FF0000"/>
                </a:solidFill>
                <a:latin typeface="微软雅黑" panose="020B0503020204020204" pitchFamily="34" charset="-122"/>
                <a:ea typeface="微软雅黑" panose="020B0503020204020204" pitchFamily="34" charset="-122"/>
              </a:rPr>
              <a:t>对应的次态</a:t>
            </a:r>
            <a:r>
              <a:rPr lang="zh-CN" altLang="en-US" sz="2400" b="1" dirty="0">
                <a:latin typeface="微软雅黑" panose="020B0503020204020204" pitchFamily="34" charset="-122"/>
                <a:ea typeface="微软雅黑" panose="020B0503020204020204" pitchFamily="34" charset="-122"/>
              </a:rPr>
              <a:t>必须满足下列条件之一：</a:t>
            </a:r>
          </a:p>
        </p:txBody>
      </p:sp>
      <p:sp>
        <p:nvSpPr>
          <p:cNvPr id="10" name="平行四边形 9"/>
          <p:cNvSpPr/>
          <p:nvPr/>
        </p:nvSpPr>
        <p:spPr>
          <a:xfrm>
            <a:off x="304512" y="129448"/>
            <a:ext cx="1739441" cy="612000"/>
          </a:xfrm>
          <a:prstGeom prst="parallelogram">
            <a:avLst/>
          </a:prstGeom>
          <a:effectLst>
            <a:glow rad="63500">
              <a:schemeClr val="accent1">
                <a:satMod val="175000"/>
                <a:alpha val="40000"/>
              </a:schemeClr>
            </a:glow>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latin typeface="微软雅黑" panose="020B0503020204020204" pitchFamily="34" charset="-122"/>
                <a:ea typeface="微软雅黑" panose="020B0503020204020204" pitchFamily="34" charset="-122"/>
                <a:cs typeface="Times New Roman" panose="02020603050405020304" pitchFamily="18" charset="0"/>
              </a:rPr>
              <a:t>6.3.3</a:t>
            </a:r>
            <a:endParaRPr lang="zh-CN" altLang="en-US" sz="36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3" name="标题 2"/>
          <p:cNvSpPr>
            <a:spLocks noGrp="1"/>
          </p:cNvSpPr>
          <p:nvPr>
            <p:ph type="title"/>
          </p:nvPr>
        </p:nvSpPr>
        <p:spPr>
          <a:xfrm>
            <a:off x="2187686" y="97943"/>
            <a:ext cx="6291295" cy="732155"/>
          </a:xfrm>
        </p:spPr>
        <p:txBody>
          <a:bodyPr>
            <a:normAutofit/>
          </a:bodyPr>
          <a:lstStyle/>
          <a:p>
            <a:r>
              <a:rPr lang="zh-CN" altLang="en-US" dirty="0">
                <a:effectLst>
                  <a:outerShdw blurRad="38100" dist="38100" dir="2700000" algn="tl">
                    <a:srgbClr val="000000">
                      <a:alpha val="43137"/>
                    </a:srgbClr>
                  </a:outerShdw>
                </a:effectLst>
              </a:rPr>
              <a:t>状态化简</a:t>
            </a:r>
          </a:p>
        </p:txBody>
      </p:sp>
      <p:sp>
        <p:nvSpPr>
          <p:cNvPr id="9" name="页脚占位符 3"/>
          <p:cNvSpPr>
            <a:spLocks noGrp="1"/>
          </p:cNvSpPr>
          <p:nvPr>
            <p:ph type="ftr" sz="quarter" idx="11"/>
          </p:nvPr>
        </p:nvSpPr>
        <p:spPr>
          <a:xfrm>
            <a:off x="9642764" y="0"/>
            <a:ext cx="2549236" cy="510988"/>
          </a:xfrm>
        </p:spPr>
        <p:txBody>
          <a:bodyPr/>
          <a:lstStyle/>
          <a:p>
            <a:r>
              <a:rPr lang="zh-CN" altLang="en-US"/>
              <a:t>第</a:t>
            </a:r>
            <a:r>
              <a:rPr lang="en-US" altLang="zh-CN"/>
              <a:t>6</a:t>
            </a:r>
            <a:r>
              <a:rPr lang="zh-CN" altLang="en-US"/>
              <a:t>章 同步时序逻辑电路</a:t>
            </a:r>
            <a:endParaRPr lang="zh-CN" altLang="en-US" dirty="0"/>
          </a:p>
        </p:txBody>
      </p:sp>
      <p:sp>
        <p:nvSpPr>
          <p:cNvPr id="18" name="文本框 5"/>
          <p:cNvSpPr txBox="1"/>
          <p:nvPr/>
        </p:nvSpPr>
        <p:spPr>
          <a:xfrm>
            <a:off x="2043953" y="3843959"/>
            <a:ext cx="4474834" cy="581057"/>
          </a:xfrm>
          <a:prstGeom prst="rect">
            <a:avLst/>
          </a:prstGeom>
          <a:noFill/>
        </p:spPr>
        <p:txBody>
          <a:bodyPr wrap="square" rtlCol="0">
            <a:spAutoFit/>
          </a:bodyPr>
          <a:lstStyle/>
          <a:p>
            <a:pPr marL="342900" indent="-342900" defTabSz="468000">
              <a:lnSpc>
                <a:spcPct val="150000"/>
              </a:lnSpc>
              <a:buClr>
                <a:srgbClr val="3859CD"/>
              </a:buClr>
              <a:buFont typeface="Wingdings" panose="05000000000000000000" pitchFamily="2" charset="2"/>
              <a:buChar char="n"/>
            </a:pPr>
            <a:r>
              <a:rPr lang="zh-CN" altLang="en-US" sz="2400" b="1" dirty="0">
                <a:solidFill>
                  <a:srgbClr val="0000CC"/>
                </a:solidFill>
                <a:latin typeface="微软雅黑" panose="020B0503020204020204" pitchFamily="34" charset="-122"/>
                <a:ea typeface="微软雅黑" panose="020B0503020204020204" pitchFamily="34" charset="-122"/>
              </a:rPr>
              <a:t>①次态相同；</a:t>
            </a:r>
          </a:p>
        </p:txBody>
      </p:sp>
      <p:graphicFrame>
        <p:nvGraphicFramePr>
          <p:cNvPr id="19" name="对象 18"/>
          <p:cNvGraphicFramePr>
            <a:graphicFrameLocks noChangeAspect="1"/>
          </p:cNvGraphicFramePr>
          <p:nvPr>
            <p:extLst>
              <p:ext uri="{D42A27DB-BD31-4B8C-83A1-F6EECF244321}">
                <p14:modId xmlns:p14="http://schemas.microsoft.com/office/powerpoint/2010/main" val="1481278061"/>
              </p:ext>
            </p:extLst>
          </p:nvPr>
        </p:nvGraphicFramePr>
        <p:xfrm>
          <a:off x="304512" y="4480847"/>
          <a:ext cx="4812009" cy="2234278"/>
        </p:xfrm>
        <a:graphic>
          <a:graphicData uri="http://schemas.openxmlformats.org/presentationml/2006/ole">
            <mc:AlternateContent xmlns:mc="http://schemas.openxmlformats.org/markup-compatibility/2006">
              <mc:Choice xmlns:v="urn:schemas-microsoft-com:vml" Requires="v">
                <p:oleObj spid="_x0000_s427106" name="Visio" r:id="rId4" imgW="2764541" imgH="1278450" progId="Visio.Drawing.11">
                  <p:embed/>
                </p:oleObj>
              </mc:Choice>
              <mc:Fallback>
                <p:oleObj name="Visio" r:id="rId4" imgW="2764541" imgH="1278450" progId="Visio.Drawing.11">
                  <p:embed/>
                  <p:pic>
                    <p:nvPicPr>
                      <p:cNvPr id="0" name="对象 18"/>
                      <p:cNvPicPr>
                        <a:picLocks noChangeAspect="1" noChangeArrowheads="1"/>
                      </p:cNvPicPr>
                      <p:nvPr/>
                    </p:nvPicPr>
                    <p:blipFill>
                      <a:blip r:embed="rId5"/>
                      <a:srcRect/>
                      <a:stretch>
                        <a:fillRect/>
                      </a:stretch>
                    </p:blipFill>
                    <p:spPr bwMode="auto">
                      <a:xfrm>
                        <a:off x="304512" y="4480847"/>
                        <a:ext cx="4812009" cy="2234278"/>
                      </a:xfrm>
                      <a:prstGeom prst="rect">
                        <a:avLst/>
                      </a:prstGeom>
                      <a:solidFill>
                        <a:schemeClr val="accent4">
                          <a:lumMod val="20000"/>
                          <a:lumOff val="80000"/>
                        </a:schemeClr>
                      </a:solidFill>
                      <a:ln>
                        <a:noFill/>
                      </a:ln>
                      <a:extLst/>
                    </p:spPr>
                  </p:pic>
                </p:oleObj>
              </mc:Fallback>
            </mc:AlternateContent>
          </a:graphicData>
        </a:graphic>
      </p:graphicFrame>
      <p:graphicFrame>
        <p:nvGraphicFramePr>
          <p:cNvPr id="20" name="对象 19"/>
          <p:cNvGraphicFramePr>
            <a:graphicFrameLocks noChangeAspect="1"/>
          </p:cNvGraphicFramePr>
          <p:nvPr>
            <p:extLst>
              <p:ext uri="{D42A27DB-BD31-4B8C-83A1-F6EECF244321}">
                <p14:modId xmlns:p14="http://schemas.microsoft.com/office/powerpoint/2010/main" val="4261901273"/>
              </p:ext>
            </p:extLst>
          </p:nvPr>
        </p:nvGraphicFramePr>
        <p:xfrm>
          <a:off x="5841744" y="4499896"/>
          <a:ext cx="6054538" cy="2167603"/>
        </p:xfrm>
        <a:graphic>
          <a:graphicData uri="http://schemas.openxmlformats.org/presentationml/2006/ole">
            <mc:AlternateContent xmlns:mc="http://schemas.openxmlformats.org/markup-compatibility/2006">
              <mc:Choice xmlns:v="urn:schemas-microsoft-com:vml" Requires="v">
                <p:oleObj spid="_x0000_s427107" name="Visio" r:id="rId6" imgW="3541443" imgH="1253610" progId="Visio.Drawing.11">
                  <p:embed/>
                </p:oleObj>
              </mc:Choice>
              <mc:Fallback>
                <p:oleObj name="Visio" r:id="rId6" imgW="3541443" imgH="1253610" progId="Visio.Drawing.11">
                  <p:embed/>
                  <p:pic>
                    <p:nvPicPr>
                      <p:cNvPr id="0" name="对象 20"/>
                      <p:cNvPicPr>
                        <a:picLocks noChangeAspect="1" noChangeArrowheads="1"/>
                      </p:cNvPicPr>
                      <p:nvPr/>
                    </p:nvPicPr>
                    <p:blipFill>
                      <a:blip r:embed="rId7"/>
                      <a:srcRect/>
                      <a:stretch>
                        <a:fillRect/>
                      </a:stretch>
                    </p:blipFill>
                    <p:spPr bwMode="auto">
                      <a:xfrm>
                        <a:off x="5841744" y="4499896"/>
                        <a:ext cx="6054538" cy="2167603"/>
                      </a:xfrm>
                      <a:prstGeom prst="rect">
                        <a:avLst/>
                      </a:prstGeom>
                      <a:solidFill>
                        <a:schemeClr val="accent4">
                          <a:lumMod val="20000"/>
                          <a:lumOff val="80000"/>
                        </a:schemeClr>
                      </a:solidFill>
                      <a:ln>
                        <a:noFill/>
                      </a:ln>
                      <a:extLst/>
                    </p:spPr>
                  </p:pic>
                </p:oleObj>
              </mc:Fallback>
            </mc:AlternateContent>
          </a:graphicData>
        </a:graphic>
      </p:graphicFrame>
    </p:spTree>
    <p:extLst>
      <p:ext uri="{BB962C8B-B14F-4D97-AF65-F5344CB8AC3E}">
        <p14:creationId xmlns:p14="http://schemas.microsoft.com/office/powerpoint/2010/main" val="2211778395"/>
      </p:ext>
    </p:extLst>
  </p:cSld>
  <p:clrMapOvr>
    <a:masterClrMapping/>
  </p:clrMapOvr>
  <mc:AlternateContent xmlns:mc="http://schemas.openxmlformats.org/markup-compatibility/2006" xmlns:p14="http://schemas.microsoft.com/office/powerpoint/2010/main">
    <mc:Choice Requires="p14">
      <p:transition spd="slow" p14:dur="1250">
        <p:randomBar dir="vert"/>
      </p:transition>
    </mc:Choice>
    <mc:Fallback xmlns="">
      <p:transition spd="slow">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1000"/>
                                        <p:tgtEl>
                                          <p:spTgt spid="6">
                                            <p:txEl>
                                              <p:pRg st="0" end="0"/>
                                            </p:txEl>
                                          </p:spTgt>
                                        </p:tgtEl>
                                      </p:cBhvr>
                                    </p:animEffect>
                                    <p:anim calcmode="lin" valueType="num">
                                      <p:cBhvr>
                                        <p:cTn id="8"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6">
                                            <p:txEl>
                                              <p:pRg st="1" end="1"/>
                                            </p:txEl>
                                          </p:spTgt>
                                        </p:tgtEl>
                                        <p:attrNameLst>
                                          <p:attrName>style.visibility</p:attrName>
                                        </p:attrNameLst>
                                      </p:cBhvr>
                                      <p:to>
                                        <p:strVal val="visible"/>
                                      </p:to>
                                    </p:set>
                                    <p:animEffect transition="in" filter="fade">
                                      <p:cBhvr>
                                        <p:cTn id="14" dur="1000"/>
                                        <p:tgtEl>
                                          <p:spTgt spid="6">
                                            <p:txEl>
                                              <p:pRg st="1" end="1"/>
                                            </p:txEl>
                                          </p:spTgt>
                                        </p:tgtEl>
                                      </p:cBhvr>
                                    </p:animEffect>
                                    <p:anim calcmode="lin" valueType="num">
                                      <p:cBhvr>
                                        <p:cTn id="15" dur="1000" fill="hold"/>
                                        <p:tgtEl>
                                          <p:spTgt spid="6">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6">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6">
                                            <p:txEl>
                                              <p:pRg st="2" end="2"/>
                                            </p:txEl>
                                          </p:spTgt>
                                        </p:tgtEl>
                                        <p:attrNameLst>
                                          <p:attrName>style.visibility</p:attrName>
                                        </p:attrNameLst>
                                      </p:cBhvr>
                                      <p:to>
                                        <p:strVal val="visible"/>
                                      </p:to>
                                    </p:set>
                                    <p:animEffect transition="in" filter="fade">
                                      <p:cBhvr>
                                        <p:cTn id="21" dur="1000"/>
                                        <p:tgtEl>
                                          <p:spTgt spid="6">
                                            <p:txEl>
                                              <p:pRg st="2" end="2"/>
                                            </p:txEl>
                                          </p:spTgt>
                                        </p:tgtEl>
                                      </p:cBhvr>
                                    </p:animEffect>
                                    <p:anim calcmode="lin" valueType="num">
                                      <p:cBhvr>
                                        <p:cTn id="22" dur="1000" fill="hold"/>
                                        <p:tgtEl>
                                          <p:spTgt spid="6">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6">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6">
                                            <p:txEl>
                                              <p:pRg st="3" end="3"/>
                                            </p:txEl>
                                          </p:spTgt>
                                        </p:tgtEl>
                                        <p:attrNameLst>
                                          <p:attrName>style.visibility</p:attrName>
                                        </p:attrNameLst>
                                      </p:cBhvr>
                                      <p:to>
                                        <p:strVal val="visible"/>
                                      </p:to>
                                    </p:set>
                                    <p:animEffect transition="in" filter="fade">
                                      <p:cBhvr>
                                        <p:cTn id="28" dur="1000"/>
                                        <p:tgtEl>
                                          <p:spTgt spid="6">
                                            <p:txEl>
                                              <p:pRg st="3" end="3"/>
                                            </p:txEl>
                                          </p:spTgt>
                                        </p:tgtEl>
                                      </p:cBhvr>
                                    </p:animEffect>
                                    <p:anim calcmode="lin" valueType="num">
                                      <p:cBhvr>
                                        <p:cTn id="29" dur="1000" fill="hold"/>
                                        <p:tgtEl>
                                          <p:spTgt spid="6">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6">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6" presetClass="entr" presetSubtype="21" fill="hold" grpId="0" nodeType="click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barn(inVertical)">
                                      <p:cBhvr>
                                        <p:cTn id="35" dur="500"/>
                                        <p:tgtEl>
                                          <p:spTgt spid="18"/>
                                        </p:tgtEl>
                                      </p:cBhvr>
                                    </p:animEffect>
                                  </p:childTnLst>
                                </p:cTn>
                              </p:par>
                            </p:childTnLst>
                          </p:cTn>
                        </p:par>
                      </p:childTnLst>
                    </p:cTn>
                  </p:par>
                  <p:par>
                    <p:cTn id="36" fill="hold">
                      <p:stCondLst>
                        <p:cond delay="indefinite"/>
                      </p:stCondLst>
                      <p:childTnLst>
                        <p:par>
                          <p:cTn id="37" fill="hold">
                            <p:stCondLst>
                              <p:cond delay="0"/>
                            </p:stCondLst>
                            <p:childTnLst>
                              <p:par>
                                <p:cTn id="38" presetID="6" presetClass="entr" presetSubtype="16" fill="hold" nodeType="clickEffect">
                                  <p:stCondLst>
                                    <p:cond delay="0"/>
                                  </p:stCondLst>
                                  <p:childTnLst>
                                    <p:set>
                                      <p:cBhvr>
                                        <p:cTn id="39" dur="1" fill="hold">
                                          <p:stCondLst>
                                            <p:cond delay="0"/>
                                          </p:stCondLst>
                                        </p:cTn>
                                        <p:tgtEl>
                                          <p:spTgt spid="19"/>
                                        </p:tgtEl>
                                        <p:attrNameLst>
                                          <p:attrName>style.visibility</p:attrName>
                                        </p:attrNameLst>
                                      </p:cBhvr>
                                      <p:to>
                                        <p:strVal val="visible"/>
                                      </p:to>
                                    </p:set>
                                    <p:animEffect transition="in" filter="circle(in)">
                                      <p:cBhvr>
                                        <p:cTn id="40" dur="2000"/>
                                        <p:tgtEl>
                                          <p:spTgt spid="19"/>
                                        </p:tgtEl>
                                      </p:cBhvr>
                                    </p:animEffect>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nodeType="clickEffect">
                                  <p:stCondLst>
                                    <p:cond delay="0"/>
                                  </p:stCondLst>
                                  <p:childTnLst>
                                    <p:set>
                                      <p:cBhvr>
                                        <p:cTn id="44" dur="1" fill="hold">
                                          <p:stCondLst>
                                            <p:cond delay="0"/>
                                          </p:stCondLst>
                                        </p:cTn>
                                        <p:tgtEl>
                                          <p:spTgt spid="20"/>
                                        </p:tgtEl>
                                        <p:attrNameLst>
                                          <p:attrName>style.visibility</p:attrName>
                                        </p:attrNameLst>
                                      </p:cBhvr>
                                      <p:to>
                                        <p:strVal val="visible"/>
                                      </p:to>
                                    </p:set>
                                    <p:anim calcmode="lin" valueType="num">
                                      <p:cBhvr additive="base">
                                        <p:cTn id="45" dur="500" fill="hold"/>
                                        <p:tgtEl>
                                          <p:spTgt spid="20"/>
                                        </p:tgtEl>
                                        <p:attrNameLst>
                                          <p:attrName>ppt_x</p:attrName>
                                        </p:attrNameLst>
                                      </p:cBhvr>
                                      <p:tavLst>
                                        <p:tav tm="0">
                                          <p:val>
                                            <p:strVal val="#ppt_x"/>
                                          </p:val>
                                        </p:tav>
                                        <p:tav tm="100000">
                                          <p:val>
                                            <p:strVal val="#ppt_x"/>
                                          </p:val>
                                        </p:tav>
                                      </p:tavLst>
                                    </p:anim>
                                    <p:anim calcmode="lin" valueType="num">
                                      <p:cBhvr additive="base">
                                        <p:cTn id="46"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B6D9C768-8413-45FA-BDC7-53DA68035736}" type="slidenum">
              <a:rPr lang="zh-CN" altLang="en-US" smtClean="0"/>
              <a:t>3</a:t>
            </a:fld>
            <a:endParaRPr lang="zh-CN" altLang="en-US"/>
          </a:p>
        </p:txBody>
      </p:sp>
      <p:sp>
        <p:nvSpPr>
          <p:cNvPr id="53" name="文本框 52"/>
          <p:cNvSpPr txBox="1"/>
          <p:nvPr/>
        </p:nvSpPr>
        <p:spPr>
          <a:xfrm>
            <a:off x="2730337" y="1577397"/>
            <a:ext cx="7247381" cy="3785652"/>
          </a:xfrm>
          <a:prstGeom prst="rect">
            <a:avLst/>
          </a:prstGeom>
          <a:noFill/>
        </p:spPr>
        <p:txBody>
          <a:bodyPr wrap="square" rtlCol="0">
            <a:spAutoFit/>
          </a:bodyPr>
          <a:lstStyle/>
          <a:p>
            <a:pPr marL="285750" indent="-285750">
              <a:lnSpc>
                <a:spcPct val="150000"/>
              </a:lnSpc>
              <a:buClr>
                <a:srgbClr val="235EB8"/>
              </a:buClr>
              <a:buSzPct val="85000"/>
              <a:buFont typeface="Wingdings" panose="05000000000000000000" pitchFamily="2" charset="2"/>
              <a:buChar char="n"/>
            </a:pPr>
            <a:r>
              <a:rPr lang="en-US" altLang="zh-CN" sz="3200" b="1" dirty="0">
                <a:latin typeface="微软雅黑" panose="020B0503020204020204" pitchFamily="34" charset="-122"/>
                <a:ea typeface="微软雅黑" panose="020B0503020204020204" pitchFamily="34" charset="-122"/>
              </a:rPr>
              <a:t> </a:t>
            </a:r>
            <a:r>
              <a:rPr lang="en-US" altLang="zh-CN" sz="3200" b="1" dirty="0">
                <a:latin typeface="微软雅黑" panose="020B0503020204020204" pitchFamily="34" charset="-122"/>
                <a:ea typeface="微软雅黑" panose="020B0503020204020204" pitchFamily="34" charset="-122"/>
                <a:hlinkClick r:id="rId3" action="ppaction://hlinksldjump"/>
              </a:rPr>
              <a:t>6.3.1  </a:t>
            </a:r>
            <a:r>
              <a:rPr lang="zh-CN" altLang="en-US" sz="3200" b="1" dirty="0">
                <a:latin typeface="微软雅黑" panose="020B0503020204020204" pitchFamily="34" charset="-122"/>
                <a:ea typeface="微软雅黑" panose="020B0503020204020204" pitchFamily="34" charset="-122"/>
                <a:hlinkClick r:id="rId3" action="ppaction://hlinksldjump"/>
              </a:rPr>
              <a:t>设计步骤</a:t>
            </a:r>
            <a:endParaRPr lang="en-US" altLang="zh-CN" sz="3200" b="1" dirty="0">
              <a:latin typeface="微软雅黑" panose="020B0503020204020204" pitchFamily="34" charset="-122"/>
              <a:ea typeface="微软雅黑" panose="020B0503020204020204" pitchFamily="34" charset="-122"/>
            </a:endParaRPr>
          </a:p>
          <a:p>
            <a:pPr marL="285750" indent="-285750">
              <a:lnSpc>
                <a:spcPct val="150000"/>
              </a:lnSpc>
              <a:buClr>
                <a:srgbClr val="235EB8"/>
              </a:buClr>
              <a:buSzPct val="85000"/>
              <a:buFont typeface="Wingdings" panose="05000000000000000000" pitchFamily="2" charset="2"/>
              <a:buChar char="n"/>
            </a:pPr>
            <a:r>
              <a:rPr lang="en-US" altLang="zh-CN" sz="3200" b="1" dirty="0">
                <a:latin typeface="微软雅黑" panose="020B0503020204020204" pitchFamily="34" charset="-122"/>
                <a:ea typeface="微软雅黑" panose="020B0503020204020204" pitchFamily="34" charset="-122"/>
              </a:rPr>
              <a:t> </a:t>
            </a:r>
            <a:r>
              <a:rPr lang="en-US" altLang="zh-CN" sz="3200" b="1" dirty="0">
                <a:latin typeface="微软雅黑" panose="020B0503020204020204" pitchFamily="34" charset="-122"/>
                <a:ea typeface="微软雅黑" panose="020B0503020204020204" pitchFamily="34" charset="-122"/>
                <a:hlinkClick r:id="rId4" action="ppaction://hlinksldjump"/>
              </a:rPr>
              <a:t>6.3.2  </a:t>
            </a:r>
            <a:r>
              <a:rPr lang="zh-CN" altLang="en-US" sz="3200" b="1" dirty="0">
                <a:latin typeface="微软雅黑" panose="020B0503020204020204" pitchFamily="34" charset="-122"/>
                <a:ea typeface="微软雅黑" panose="020B0503020204020204" pitchFamily="34" charset="-122"/>
                <a:hlinkClick r:id="rId4" action="ppaction://hlinksldjump"/>
              </a:rPr>
              <a:t>建立原始状态图和状态表</a:t>
            </a:r>
            <a:endParaRPr lang="en-US" altLang="zh-CN" sz="3200" b="1" dirty="0">
              <a:latin typeface="微软雅黑" panose="020B0503020204020204" pitchFamily="34" charset="-122"/>
              <a:ea typeface="微软雅黑" panose="020B0503020204020204" pitchFamily="34" charset="-122"/>
            </a:endParaRPr>
          </a:p>
          <a:p>
            <a:pPr marL="285750" indent="-285750">
              <a:lnSpc>
                <a:spcPct val="150000"/>
              </a:lnSpc>
              <a:buClr>
                <a:srgbClr val="235EB8"/>
              </a:buClr>
              <a:buSzPct val="85000"/>
              <a:buFont typeface="Wingdings" panose="05000000000000000000" pitchFamily="2" charset="2"/>
              <a:buChar char="n"/>
            </a:pPr>
            <a:r>
              <a:rPr lang="en-US" altLang="zh-CN" sz="3200" b="1" dirty="0">
                <a:latin typeface="微软雅黑" panose="020B0503020204020204" pitchFamily="34" charset="-122"/>
                <a:ea typeface="微软雅黑" panose="020B0503020204020204" pitchFamily="34" charset="-122"/>
              </a:rPr>
              <a:t> </a:t>
            </a:r>
            <a:r>
              <a:rPr lang="en-US" altLang="zh-CN" sz="3200" b="1" dirty="0">
                <a:latin typeface="微软雅黑" panose="020B0503020204020204" pitchFamily="34" charset="-122"/>
                <a:ea typeface="微软雅黑" panose="020B0503020204020204" pitchFamily="34" charset="-122"/>
                <a:hlinkClick r:id="rId5" action="ppaction://hlinksldjump"/>
              </a:rPr>
              <a:t>6.3.3  </a:t>
            </a:r>
            <a:r>
              <a:rPr lang="zh-CN" altLang="en-US" sz="3200" b="1" dirty="0">
                <a:latin typeface="微软雅黑" panose="020B0503020204020204" pitchFamily="34" charset="-122"/>
                <a:ea typeface="微软雅黑" panose="020B0503020204020204" pitchFamily="34" charset="-122"/>
                <a:hlinkClick r:id="rId5" action="ppaction://hlinksldjump"/>
              </a:rPr>
              <a:t>状态化简</a:t>
            </a:r>
            <a:endParaRPr lang="en-US" altLang="zh-CN" sz="3200" b="1" dirty="0">
              <a:latin typeface="微软雅黑" panose="020B0503020204020204" pitchFamily="34" charset="-122"/>
              <a:ea typeface="微软雅黑" panose="020B0503020204020204" pitchFamily="34" charset="-122"/>
            </a:endParaRPr>
          </a:p>
          <a:p>
            <a:pPr marL="285750" indent="-285750">
              <a:lnSpc>
                <a:spcPct val="150000"/>
              </a:lnSpc>
              <a:buClr>
                <a:srgbClr val="235EB8"/>
              </a:buClr>
              <a:buSzPct val="85000"/>
              <a:buFont typeface="Wingdings" panose="05000000000000000000" pitchFamily="2" charset="2"/>
              <a:buChar char="n"/>
            </a:pPr>
            <a:r>
              <a:rPr lang="en-US" altLang="zh-CN" sz="3200" b="1" dirty="0">
                <a:latin typeface="微软雅黑" panose="020B0503020204020204" pitchFamily="34" charset="-122"/>
                <a:ea typeface="微软雅黑" panose="020B0503020204020204" pitchFamily="34" charset="-122"/>
              </a:rPr>
              <a:t> </a:t>
            </a:r>
            <a:r>
              <a:rPr lang="en-US" altLang="zh-CN" sz="3200" b="1" dirty="0">
                <a:latin typeface="微软雅黑" panose="020B0503020204020204" pitchFamily="34" charset="-122"/>
                <a:ea typeface="微软雅黑" panose="020B0503020204020204" pitchFamily="34" charset="-122"/>
                <a:hlinkClick r:id="rId6" action="ppaction://hlinksldjump"/>
              </a:rPr>
              <a:t>6.3.4  </a:t>
            </a:r>
            <a:r>
              <a:rPr lang="zh-CN" altLang="en-US" sz="3200" b="1" dirty="0">
                <a:latin typeface="微软雅黑" panose="020B0503020204020204" pitchFamily="34" charset="-122"/>
                <a:ea typeface="微软雅黑" panose="020B0503020204020204" pitchFamily="34" charset="-122"/>
                <a:hlinkClick r:id="rId6" action="ppaction://hlinksldjump"/>
              </a:rPr>
              <a:t>状态分配</a:t>
            </a:r>
            <a:endParaRPr lang="en-US" altLang="zh-CN" sz="3200" b="1" dirty="0">
              <a:latin typeface="微软雅黑" panose="020B0503020204020204" pitchFamily="34" charset="-122"/>
              <a:ea typeface="微软雅黑" panose="020B0503020204020204" pitchFamily="34" charset="-122"/>
            </a:endParaRPr>
          </a:p>
          <a:p>
            <a:pPr marL="285750" indent="-285750">
              <a:lnSpc>
                <a:spcPct val="150000"/>
              </a:lnSpc>
              <a:buClr>
                <a:srgbClr val="235EB8"/>
              </a:buClr>
              <a:buSzPct val="85000"/>
              <a:buFont typeface="Wingdings" panose="05000000000000000000" pitchFamily="2" charset="2"/>
              <a:buChar char="n"/>
            </a:pPr>
            <a:r>
              <a:rPr lang="en-US" altLang="zh-CN" sz="3200" b="1" dirty="0">
                <a:latin typeface="微软雅黑" panose="020B0503020204020204" pitchFamily="34" charset="-122"/>
                <a:ea typeface="微软雅黑" panose="020B0503020204020204" pitchFamily="34" charset="-122"/>
              </a:rPr>
              <a:t> </a:t>
            </a:r>
            <a:r>
              <a:rPr lang="en-US" altLang="zh-CN" sz="3200" b="1" dirty="0">
                <a:latin typeface="微软雅黑" panose="020B0503020204020204" pitchFamily="34" charset="-122"/>
                <a:ea typeface="微软雅黑" panose="020B0503020204020204" pitchFamily="34" charset="-122"/>
                <a:hlinkClick r:id="rId7" action="ppaction://hlinksldjump"/>
              </a:rPr>
              <a:t>6.3.5  </a:t>
            </a:r>
            <a:r>
              <a:rPr lang="zh-CN" altLang="en-US" sz="3200" b="1" dirty="0">
                <a:latin typeface="微软雅黑" panose="020B0503020204020204" pitchFamily="34" charset="-122"/>
                <a:ea typeface="微软雅黑" panose="020B0503020204020204" pitchFamily="34" charset="-122"/>
                <a:hlinkClick r:id="rId7" action="ppaction://hlinksldjump"/>
              </a:rPr>
              <a:t>同步时序电路设计举例</a:t>
            </a:r>
            <a:endParaRPr lang="en-US" altLang="zh-CN" sz="3200" b="1" dirty="0">
              <a:latin typeface="微软雅黑" panose="020B0503020204020204" pitchFamily="34" charset="-122"/>
              <a:ea typeface="微软雅黑" panose="020B0503020204020204" pitchFamily="34" charset="-122"/>
            </a:endParaRPr>
          </a:p>
        </p:txBody>
      </p:sp>
      <p:sp>
        <p:nvSpPr>
          <p:cNvPr id="4" name="页脚占位符 3"/>
          <p:cNvSpPr>
            <a:spLocks noGrp="1"/>
          </p:cNvSpPr>
          <p:nvPr>
            <p:ph type="ftr" sz="quarter" idx="11"/>
          </p:nvPr>
        </p:nvSpPr>
        <p:spPr>
          <a:xfrm>
            <a:off x="9628094" y="0"/>
            <a:ext cx="2563906" cy="510988"/>
          </a:xfrm>
        </p:spPr>
        <p:txBody>
          <a:bodyPr/>
          <a:lstStyle/>
          <a:p>
            <a:r>
              <a:rPr lang="zh-CN" altLang="en-US"/>
              <a:t>第</a:t>
            </a:r>
            <a:r>
              <a:rPr lang="en-US" altLang="zh-CN"/>
              <a:t>6</a:t>
            </a:r>
            <a:r>
              <a:rPr lang="zh-CN" altLang="en-US"/>
              <a:t>章 同步时序逻辑电路</a:t>
            </a:r>
            <a:endParaRPr lang="zh-CN" altLang="en-US" dirty="0"/>
          </a:p>
        </p:txBody>
      </p:sp>
      <p:sp>
        <p:nvSpPr>
          <p:cNvPr id="9" name="平行四边形 8"/>
          <p:cNvSpPr/>
          <p:nvPr/>
        </p:nvSpPr>
        <p:spPr>
          <a:xfrm>
            <a:off x="304512" y="129448"/>
            <a:ext cx="1295687" cy="612000"/>
          </a:xfrm>
          <a:prstGeom prst="parallelogram">
            <a:avLst/>
          </a:prstGeom>
          <a:effectLst>
            <a:glow rad="63500">
              <a:schemeClr val="accent1">
                <a:satMod val="175000"/>
                <a:alpha val="40000"/>
              </a:schemeClr>
            </a:glow>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latin typeface="微软雅黑" panose="020B0503020204020204" pitchFamily="34" charset="-122"/>
                <a:ea typeface="微软雅黑" panose="020B0503020204020204" pitchFamily="34" charset="-122"/>
                <a:cs typeface="Times New Roman" panose="02020603050405020304" pitchFamily="18" charset="0"/>
              </a:rPr>
              <a:t>6.3</a:t>
            </a:r>
            <a:endParaRPr lang="zh-CN" altLang="en-US" sz="36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0" name="标题 2"/>
          <p:cNvSpPr>
            <a:spLocks noGrp="1"/>
          </p:cNvSpPr>
          <p:nvPr>
            <p:ph type="title"/>
          </p:nvPr>
        </p:nvSpPr>
        <p:spPr>
          <a:xfrm>
            <a:off x="1717040" y="97943"/>
            <a:ext cx="7985760" cy="732155"/>
          </a:xfrm>
        </p:spPr>
        <p:txBody>
          <a:bodyPr>
            <a:normAutofit/>
          </a:bodyPr>
          <a:lstStyle/>
          <a:p>
            <a:r>
              <a:rPr lang="zh-CN" altLang="en-US" dirty="0">
                <a:effectLst>
                  <a:outerShdw blurRad="38100" dist="38100" dir="2700000" algn="tl">
                    <a:srgbClr val="000000">
                      <a:alpha val="43137"/>
                    </a:srgbClr>
                  </a:outerShdw>
                </a:effectLst>
              </a:rPr>
              <a:t>同步时序逻辑电路的设计</a:t>
            </a:r>
          </a:p>
        </p:txBody>
      </p:sp>
      <p:pic>
        <p:nvPicPr>
          <p:cNvPr id="7" name="图片 6">
            <a:hlinkClick r:id="rId8" action="ppaction://hlinksldjump"/>
          </p:cNvPr>
          <p:cNvPicPr>
            <a:picLocks noChangeAspect="1"/>
          </p:cNvPicPr>
          <p:nvPr/>
        </p:nvPicPr>
        <p:blipFill>
          <a:blip r:embed="rId9" cstate="print">
            <a:lum bright="70000" contrast="-70000"/>
            <a:extLst>
              <a:ext uri="{BEBA8EAE-BF5A-486C-A8C5-ECC9F3942E4B}">
                <a14:imgProps xmlns:a14="http://schemas.microsoft.com/office/drawing/2010/main">
                  <a14:imgLayer r:embed="rId10">
                    <a14:imgEffect>
                      <a14:saturation sat="0"/>
                    </a14:imgEffect>
                  </a14:imgLayer>
                </a14:imgProps>
              </a:ext>
              <a:ext uri="{28A0092B-C50C-407E-A947-70E740481C1C}">
                <a14:useLocalDpi xmlns:a14="http://schemas.microsoft.com/office/drawing/2010/main" val="0"/>
              </a:ext>
            </a:extLst>
          </a:blip>
          <a:stretch>
            <a:fillRect/>
          </a:stretch>
        </p:blipFill>
        <p:spPr>
          <a:xfrm>
            <a:off x="5815392" y="6031674"/>
            <a:ext cx="452586" cy="452586"/>
          </a:xfrm>
          <a:prstGeom prst="rect">
            <a:avLst/>
          </a:prstGeom>
          <a:solidFill>
            <a:srgbClr val="3859CD"/>
          </a:solidFill>
          <a:effectLst>
            <a:glow rad="63500">
              <a:schemeClr val="accent1">
                <a:satMod val="175000"/>
                <a:alpha val="40000"/>
              </a:schemeClr>
            </a:glow>
            <a:softEdge rad="31750"/>
          </a:effectLst>
        </p:spPr>
      </p:pic>
    </p:spTree>
    <p:extLst>
      <p:ext uri="{BB962C8B-B14F-4D97-AF65-F5344CB8AC3E}">
        <p14:creationId xmlns:p14="http://schemas.microsoft.com/office/powerpoint/2010/main" val="706932472"/>
      </p:ext>
    </p:extLst>
  </p:cSld>
  <p:clrMapOvr>
    <a:masterClrMapping/>
  </p:clrMapOvr>
  <mc:AlternateContent xmlns:mc="http://schemas.openxmlformats.org/markup-compatibility/2006">
    <mc:Choice xmlns:p14="http://schemas.microsoft.com/office/powerpoint/2010/main" Requires="p14">
      <p:transition spd="slow" p14:dur="1250">
        <p:randomBar dir="vert"/>
      </p:transition>
    </mc:Choice>
    <mc:Fallback>
      <p:transition spd="slow">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B6D9C768-8413-45FA-BDC7-53DA68035736}" type="slidenum">
              <a:rPr lang="zh-CN" altLang="en-US" smtClean="0"/>
              <a:t>30</a:t>
            </a:fld>
            <a:endParaRPr lang="zh-CN" altLang="en-US"/>
          </a:p>
        </p:txBody>
      </p:sp>
      <p:sp>
        <p:nvSpPr>
          <p:cNvPr id="6" name="文本框 5"/>
          <p:cNvSpPr txBox="1"/>
          <p:nvPr/>
        </p:nvSpPr>
        <p:spPr>
          <a:xfrm>
            <a:off x="613930" y="1170120"/>
            <a:ext cx="3968210" cy="581057"/>
          </a:xfrm>
          <a:prstGeom prst="rect">
            <a:avLst/>
          </a:prstGeom>
          <a:noFill/>
        </p:spPr>
        <p:txBody>
          <a:bodyPr wrap="square" rtlCol="0">
            <a:spAutoFit/>
          </a:bodyPr>
          <a:lstStyle/>
          <a:p>
            <a:pPr marL="342900" indent="-342900" defTabSz="468000">
              <a:lnSpc>
                <a:spcPct val="150000"/>
              </a:lnSpc>
              <a:buClr>
                <a:srgbClr val="3859CD"/>
              </a:buClr>
              <a:buFont typeface="Wingdings" panose="05000000000000000000" pitchFamily="2" charset="2"/>
              <a:buChar char="n"/>
            </a:pPr>
            <a:r>
              <a:rPr lang="zh-CN" altLang="en-US" sz="2400" b="1" dirty="0">
                <a:solidFill>
                  <a:srgbClr val="0000CC"/>
                </a:solidFill>
                <a:latin typeface="微软雅黑" panose="020B0503020204020204" pitchFamily="34" charset="-122"/>
                <a:ea typeface="微软雅黑" panose="020B0503020204020204" pitchFamily="34" charset="-122"/>
              </a:rPr>
              <a:t>②次态保持原态不变：</a:t>
            </a:r>
          </a:p>
        </p:txBody>
      </p:sp>
      <p:sp>
        <p:nvSpPr>
          <p:cNvPr id="10" name="平行四边形 9"/>
          <p:cNvSpPr/>
          <p:nvPr/>
        </p:nvSpPr>
        <p:spPr>
          <a:xfrm>
            <a:off x="304512" y="129448"/>
            <a:ext cx="1739441" cy="612000"/>
          </a:xfrm>
          <a:prstGeom prst="parallelogram">
            <a:avLst/>
          </a:prstGeom>
          <a:effectLst>
            <a:glow rad="63500">
              <a:schemeClr val="accent1">
                <a:satMod val="175000"/>
                <a:alpha val="40000"/>
              </a:schemeClr>
            </a:glow>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latin typeface="微软雅黑" panose="020B0503020204020204" pitchFamily="34" charset="-122"/>
                <a:ea typeface="微软雅黑" panose="020B0503020204020204" pitchFamily="34" charset="-122"/>
                <a:cs typeface="Times New Roman" panose="02020603050405020304" pitchFamily="18" charset="0"/>
              </a:rPr>
              <a:t>6.3.3</a:t>
            </a:r>
            <a:endParaRPr lang="zh-CN" altLang="en-US" sz="36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3" name="标题 2"/>
          <p:cNvSpPr>
            <a:spLocks noGrp="1"/>
          </p:cNvSpPr>
          <p:nvPr>
            <p:ph type="title"/>
          </p:nvPr>
        </p:nvSpPr>
        <p:spPr>
          <a:xfrm>
            <a:off x="2187686" y="97943"/>
            <a:ext cx="6291295" cy="732155"/>
          </a:xfrm>
        </p:spPr>
        <p:txBody>
          <a:bodyPr>
            <a:normAutofit/>
          </a:bodyPr>
          <a:lstStyle/>
          <a:p>
            <a:r>
              <a:rPr lang="zh-CN" altLang="en-US" dirty="0">
                <a:effectLst>
                  <a:outerShdw blurRad="38100" dist="38100" dir="2700000" algn="tl">
                    <a:srgbClr val="000000">
                      <a:alpha val="43137"/>
                    </a:srgbClr>
                  </a:outerShdw>
                </a:effectLst>
              </a:rPr>
              <a:t>状态化简</a:t>
            </a:r>
          </a:p>
        </p:txBody>
      </p:sp>
      <p:sp>
        <p:nvSpPr>
          <p:cNvPr id="9" name="页脚占位符 3"/>
          <p:cNvSpPr>
            <a:spLocks noGrp="1"/>
          </p:cNvSpPr>
          <p:nvPr>
            <p:ph type="ftr" sz="quarter" idx="11"/>
          </p:nvPr>
        </p:nvSpPr>
        <p:spPr>
          <a:xfrm>
            <a:off x="9642764" y="0"/>
            <a:ext cx="2549236" cy="510988"/>
          </a:xfrm>
        </p:spPr>
        <p:txBody>
          <a:bodyPr/>
          <a:lstStyle/>
          <a:p>
            <a:r>
              <a:rPr lang="zh-CN" altLang="en-US"/>
              <a:t>第</a:t>
            </a:r>
            <a:r>
              <a:rPr lang="en-US" altLang="zh-CN"/>
              <a:t>6</a:t>
            </a:r>
            <a:r>
              <a:rPr lang="zh-CN" altLang="en-US"/>
              <a:t>章 同步时序逻辑电路</a:t>
            </a:r>
            <a:endParaRPr lang="zh-CN" altLang="en-US" dirty="0"/>
          </a:p>
        </p:txBody>
      </p:sp>
      <p:graphicFrame>
        <p:nvGraphicFramePr>
          <p:cNvPr id="18" name="对象 17"/>
          <p:cNvGraphicFramePr>
            <a:graphicFrameLocks noChangeAspect="1"/>
          </p:cNvGraphicFramePr>
          <p:nvPr>
            <p:extLst>
              <p:ext uri="{D42A27DB-BD31-4B8C-83A1-F6EECF244321}">
                <p14:modId xmlns:p14="http://schemas.microsoft.com/office/powerpoint/2010/main" val="2884871539"/>
              </p:ext>
            </p:extLst>
          </p:nvPr>
        </p:nvGraphicFramePr>
        <p:xfrm>
          <a:off x="1861062" y="2071636"/>
          <a:ext cx="8667280" cy="1204964"/>
        </p:xfrm>
        <a:graphic>
          <a:graphicData uri="http://schemas.openxmlformats.org/presentationml/2006/ole">
            <mc:AlternateContent xmlns:mc="http://schemas.openxmlformats.org/markup-compatibility/2006">
              <mc:Choice xmlns:v="urn:schemas-microsoft-com:vml" Requires="v">
                <p:oleObj spid="_x0000_s428130" name="Visio" r:id="rId4" imgW="3770786" imgH="519210" progId="Visio.Drawing.11">
                  <p:embed/>
                </p:oleObj>
              </mc:Choice>
              <mc:Fallback>
                <p:oleObj name="Visio" r:id="rId4" imgW="3770786" imgH="519210" progId="Visio.Drawing.11">
                  <p:embed/>
                  <p:pic>
                    <p:nvPicPr>
                      <p:cNvPr id="0" name="对象 24"/>
                      <p:cNvPicPr>
                        <a:picLocks noChangeAspect="1" noChangeArrowheads="1"/>
                      </p:cNvPicPr>
                      <p:nvPr/>
                    </p:nvPicPr>
                    <p:blipFill>
                      <a:blip r:embed="rId5"/>
                      <a:srcRect/>
                      <a:stretch>
                        <a:fillRect/>
                      </a:stretch>
                    </p:blipFill>
                    <p:spPr bwMode="auto">
                      <a:xfrm>
                        <a:off x="1861062" y="2071636"/>
                        <a:ext cx="8667280" cy="1204964"/>
                      </a:xfrm>
                      <a:prstGeom prst="rect">
                        <a:avLst/>
                      </a:prstGeom>
                      <a:solidFill>
                        <a:schemeClr val="accent4">
                          <a:lumMod val="20000"/>
                          <a:lumOff val="80000"/>
                        </a:schemeClr>
                      </a:solidFill>
                      <a:ln>
                        <a:noFill/>
                      </a:ln>
                      <a:extLst/>
                    </p:spPr>
                  </p:pic>
                </p:oleObj>
              </mc:Fallback>
            </mc:AlternateContent>
          </a:graphicData>
        </a:graphic>
      </p:graphicFrame>
      <p:graphicFrame>
        <p:nvGraphicFramePr>
          <p:cNvPr id="19" name="对象 18"/>
          <p:cNvGraphicFramePr>
            <a:graphicFrameLocks noChangeAspect="1"/>
          </p:cNvGraphicFramePr>
          <p:nvPr>
            <p:extLst>
              <p:ext uri="{D42A27DB-BD31-4B8C-83A1-F6EECF244321}">
                <p14:modId xmlns:p14="http://schemas.microsoft.com/office/powerpoint/2010/main" val="1210192278"/>
              </p:ext>
            </p:extLst>
          </p:nvPr>
        </p:nvGraphicFramePr>
        <p:xfrm>
          <a:off x="1740310" y="3678813"/>
          <a:ext cx="8955206" cy="2807712"/>
        </p:xfrm>
        <a:graphic>
          <a:graphicData uri="http://schemas.openxmlformats.org/presentationml/2006/ole">
            <mc:AlternateContent xmlns:mc="http://schemas.openxmlformats.org/markup-compatibility/2006">
              <mc:Choice xmlns:v="urn:schemas-microsoft-com:vml" Requires="v">
                <p:oleObj spid="_x0000_s428131" name="Visio" r:id="rId6" imgW="4201648" imgH="1326240" progId="Visio.Drawing.11">
                  <p:embed/>
                </p:oleObj>
              </mc:Choice>
              <mc:Fallback>
                <p:oleObj name="Visio" r:id="rId6" imgW="4201648" imgH="1326240" progId="Visio.Drawing.11">
                  <p:embed/>
                  <p:pic>
                    <p:nvPicPr>
                      <p:cNvPr id="0" name="对象 26"/>
                      <p:cNvPicPr>
                        <a:picLocks noChangeAspect="1" noChangeArrowheads="1"/>
                      </p:cNvPicPr>
                      <p:nvPr/>
                    </p:nvPicPr>
                    <p:blipFill>
                      <a:blip r:embed="rId7"/>
                      <a:srcRect/>
                      <a:stretch>
                        <a:fillRect/>
                      </a:stretch>
                    </p:blipFill>
                    <p:spPr bwMode="auto">
                      <a:xfrm>
                        <a:off x="1740310" y="3678813"/>
                        <a:ext cx="8955206" cy="2807712"/>
                      </a:xfrm>
                      <a:prstGeom prst="rect">
                        <a:avLst/>
                      </a:prstGeom>
                      <a:solidFill>
                        <a:schemeClr val="accent4">
                          <a:lumMod val="20000"/>
                          <a:lumOff val="80000"/>
                        </a:schemeClr>
                      </a:solidFill>
                      <a:ln>
                        <a:noFill/>
                      </a:ln>
                      <a:extLst/>
                    </p:spPr>
                  </p:pic>
                </p:oleObj>
              </mc:Fallback>
            </mc:AlternateContent>
          </a:graphicData>
        </a:graphic>
      </p:graphicFrame>
    </p:spTree>
    <p:extLst>
      <p:ext uri="{BB962C8B-B14F-4D97-AF65-F5344CB8AC3E}">
        <p14:creationId xmlns:p14="http://schemas.microsoft.com/office/powerpoint/2010/main" val="4140834954"/>
      </p:ext>
    </p:extLst>
  </p:cSld>
  <p:clrMapOvr>
    <a:masterClrMapping/>
  </p:clrMapOvr>
  <mc:AlternateContent xmlns:mc="http://schemas.openxmlformats.org/markup-compatibility/2006" xmlns:p14="http://schemas.microsoft.com/office/powerpoint/2010/main">
    <mc:Choice Requires="p14">
      <p:transition spd="slow" p14:dur="1250">
        <p:randomBar dir="vert"/>
      </p:transition>
    </mc:Choice>
    <mc:Fallback xmlns="">
      <p:transition spd="slow">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ppt_x"/>
                                          </p:val>
                                        </p:tav>
                                        <p:tav tm="100000">
                                          <p:val>
                                            <p:strVal val="#ppt_x"/>
                                          </p:val>
                                        </p:tav>
                                      </p:tavLst>
                                    </p:anim>
                                    <p:anim calcmode="lin" valueType="num">
                                      <p:cBhvr additive="base">
                                        <p:cTn id="8"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9"/>
                                        </p:tgtEl>
                                        <p:attrNameLst>
                                          <p:attrName>style.visibility</p:attrName>
                                        </p:attrNameLst>
                                      </p:cBhvr>
                                      <p:to>
                                        <p:strVal val="visible"/>
                                      </p:to>
                                    </p:set>
                                    <p:anim calcmode="lin" valueType="num">
                                      <p:cBhvr additive="base">
                                        <p:cTn id="13" dur="500" fill="hold"/>
                                        <p:tgtEl>
                                          <p:spTgt spid="19"/>
                                        </p:tgtEl>
                                        <p:attrNameLst>
                                          <p:attrName>ppt_x</p:attrName>
                                        </p:attrNameLst>
                                      </p:cBhvr>
                                      <p:tavLst>
                                        <p:tav tm="0">
                                          <p:val>
                                            <p:strVal val="#ppt_x"/>
                                          </p:val>
                                        </p:tav>
                                        <p:tav tm="100000">
                                          <p:val>
                                            <p:strVal val="#ppt_x"/>
                                          </p:val>
                                        </p:tav>
                                      </p:tavLst>
                                    </p:anim>
                                    <p:anim calcmode="lin" valueType="num">
                                      <p:cBhvr additive="base">
                                        <p:cTn id="14"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B6D9C768-8413-45FA-BDC7-53DA68035736}" type="slidenum">
              <a:rPr lang="zh-CN" altLang="en-US" smtClean="0"/>
              <a:t>31</a:t>
            </a:fld>
            <a:endParaRPr lang="zh-CN" altLang="en-US"/>
          </a:p>
        </p:txBody>
      </p:sp>
      <p:sp>
        <p:nvSpPr>
          <p:cNvPr id="6" name="文本框 5"/>
          <p:cNvSpPr txBox="1"/>
          <p:nvPr/>
        </p:nvSpPr>
        <p:spPr>
          <a:xfrm>
            <a:off x="509155" y="1120039"/>
            <a:ext cx="2929370" cy="581057"/>
          </a:xfrm>
          <a:prstGeom prst="rect">
            <a:avLst/>
          </a:prstGeom>
          <a:noFill/>
        </p:spPr>
        <p:txBody>
          <a:bodyPr wrap="square" rtlCol="0">
            <a:spAutoFit/>
          </a:bodyPr>
          <a:lstStyle/>
          <a:p>
            <a:pPr marL="342900" indent="-342900" defTabSz="468000">
              <a:lnSpc>
                <a:spcPct val="150000"/>
              </a:lnSpc>
              <a:buClr>
                <a:srgbClr val="3859CD"/>
              </a:buClr>
              <a:buFont typeface="Wingdings" panose="05000000000000000000" pitchFamily="2" charset="2"/>
              <a:buChar char="n"/>
            </a:pPr>
            <a:r>
              <a:rPr lang="zh-CN" altLang="en-US" sz="2400" b="1" dirty="0">
                <a:solidFill>
                  <a:srgbClr val="0000CC"/>
                </a:solidFill>
                <a:latin typeface="微软雅黑" panose="020B0503020204020204" pitchFamily="34" charset="-122"/>
                <a:ea typeface="微软雅黑" panose="020B0503020204020204" pitchFamily="34" charset="-122"/>
              </a:rPr>
              <a:t>③次态对等效</a:t>
            </a:r>
          </a:p>
        </p:txBody>
      </p:sp>
      <p:sp>
        <p:nvSpPr>
          <p:cNvPr id="10" name="平行四边形 9"/>
          <p:cNvSpPr/>
          <p:nvPr/>
        </p:nvSpPr>
        <p:spPr>
          <a:xfrm>
            <a:off x="304512" y="129448"/>
            <a:ext cx="1739441" cy="612000"/>
          </a:xfrm>
          <a:prstGeom prst="parallelogram">
            <a:avLst/>
          </a:prstGeom>
          <a:effectLst>
            <a:glow rad="63500">
              <a:schemeClr val="accent1">
                <a:satMod val="175000"/>
                <a:alpha val="40000"/>
              </a:schemeClr>
            </a:glow>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latin typeface="微软雅黑" panose="020B0503020204020204" pitchFamily="34" charset="-122"/>
                <a:ea typeface="微软雅黑" panose="020B0503020204020204" pitchFamily="34" charset="-122"/>
                <a:cs typeface="Times New Roman" panose="02020603050405020304" pitchFamily="18" charset="0"/>
              </a:rPr>
              <a:t>6.3.3</a:t>
            </a:r>
            <a:endParaRPr lang="zh-CN" altLang="en-US" sz="36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3" name="标题 2"/>
          <p:cNvSpPr>
            <a:spLocks noGrp="1"/>
          </p:cNvSpPr>
          <p:nvPr>
            <p:ph type="title"/>
          </p:nvPr>
        </p:nvSpPr>
        <p:spPr>
          <a:xfrm>
            <a:off x="2187686" y="97943"/>
            <a:ext cx="6291295" cy="732155"/>
          </a:xfrm>
        </p:spPr>
        <p:txBody>
          <a:bodyPr>
            <a:normAutofit/>
          </a:bodyPr>
          <a:lstStyle/>
          <a:p>
            <a:r>
              <a:rPr lang="zh-CN" altLang="en-US" dirty="0">
                <a:effectLst>
                  <a:outerShdw blurRad="38100" dist="38100" dir="2700000" algn="tl">
                    <a:srgbClr val="000000">
                      <a:alpha val="43137"/>
                    </a:srgbClr>
                  </a:outerShdw>
                </a:effectLst>
              </a:rPr>
              <a:t>状态化简</a:t>
            </a:r>
          </a:p>
        </p:txBody>
      </p:sp>
      <p:sp>
        <p:nvSpPr>
          <p:cNvPr id="9" name="页脚占位符 3"/>
          <p:cNvSpPr>
            <a:spLocks noGrp="1"/>
          </p:cNvSpPr>
          <p:nvPr>
            <p:ph type="ftr" sz="quarter" idx="11"/>
          </p:nvPr>
        </p:nvSpPr>
        <p:spPr>
          <a:xfrm>
            <a:off x="9642764" y="0"/>
            <a:ext cx="2549236" cy="510988"/>
          </a:xfrm>
        </p:spPr>
        <p:txBody>
          <a:bodyPr/>
          <a:lstStyle/>
          <a:p>
            <a:r>
              <a:rPr lang="zh-CN" altLang="en-US"/>
              <a:t>第</a:t>
            </a:r>
            <a:r>
              <a:rPr lang="en-US" altLang="zh-CN"/>
              <a:t>6</a:t>
            </a:r>
            <a:r>
              <a:rPr lang="zh-CN" altLang="en-US"/>
              <a:t>章 同步时序逻辑电路</a:t>
            </a:r>
            <a:endParaRPr lang="zh-CN" altLang="en-US" dirty="0"/>
          </a:p>
        </p:txBody>
      </p:sp>
      <p:graphicFrame>
        <p:nvGraphicFramePr>
          <p:cNvPr id="19" name="对象 18"/>
          <p:cNvGraphicFramePr>
            <a:graphicFrameLocks noChangeAspect="1"/>
          </p:cNvGraphicFramePr>
          <p:nvPr>
            <p:extLst>
              <p:ext uri="{D42A27DB-BD31-4B8C-83A1-F6EECF244321}">
                <p14:modId xmlns:p14="http://schemas.microsoft.com/office/powerpoint/2010/main" val="3699994459"/>
              </p:ext>
            </p:extLst>
          </p:nvPr>
        </p:nvGraphicFramePr>
        <p:xfrm>
          <a:off x="1668411" y="2109354"/>
          <a:ext cx="8241290" cy="3662795"/>
        </p:xfrm>
        <a:graphic>
          <a:graphicData uri="http://schemas.openxmlformats.org/presentationml/2006/ole">
            <mc:AlternateContent xmlns:mc="http://schemas.openxmlformats.org/markup-compatibility/2006">
              <mc:Choice xmlns:v="urn:schemas-microsoft-com:vml" Requires="v">
                <p:oleObj spid="_x0000_s340038" name="Visio" r:id="rId4" imgW="4440445" imgH="1974780" progId="Visio.Drawing.11">
                  <p:embed/>
                </p:oleObj>
              </mc:Choice>
              <mc:Fallback>
                <p:oleObj name="Visio" r:id="rId4" imgW="4440445" imgH="1974780" progId="Visio.Drawing.11">
                  <p:embed/>
                  <p:pic>
                    <p:nvPicPr>
                      <p:cNvPr id="0" name="Object 1"/>
                      <p:cNvPicPr>
                        <a:picLocks noChangeAspect="1" noChangeArrowheads="1"/>
                      </p:cNvPicPr>
                      <p:nvPr/>
                    </p:nvPicPr>
                    <p:blipFill>
                      <a:blip r:embed="rId5"/>
                      <a:srcRect/>
                      <a:stretch>
                        <a:fillRect/>
                      </a:stretch>
                    </p:blipFill>
                    <p:spPr bwMode="auto">
                      <a:xfrm>
                        <a:off x="1668411" y="2109354"/>
                        <a:ext cx="8241290" cy="3662795"/>
                      </a:xfrm>
                      <a:prstGeom prst="rect">
                        <a:avLst/>
                      </a:prstGeom>
                      <a:solidFill>
                        <a:schemeClr val="accent4">
                          <a:lumMod val="20000"/>
                          <a:lumOff val="80000"/>
                        </a:schemeClr>
                      </a:solidFill>
                    </p:spPr>
                  </p:pic>
                </p:oleObj>
              </mc:Fallback>
            </mc:AlternateContent>
          </a:graphicData>
        </a:graphic>
      </p:graphicFrame>
    </p:spTree>
    <p:extLst>
      <p:ext uri="{BB962C8B-B14F-4D97-AF65-F5344CB8AC3E}">
        <p14:creationId xmlns:p14="http://schemas.microsoft.com/office/powerpoint/2010/main" val="4024041923"/>
      </p:ext>
    </p:extLst>
  </p:cSld>
  <p:clrMapOvr>
    <a:masterClrMapping/>
  </p:clrMapOvr>
  <mc:AlternateContent xmlns:mc="http://schemas.openxmlformats.org/markup-compatibility/2006" xmlns:p14="http://schemas.microsoft.com/office/powerpoint/2010/main">
    <mc:Choice Requires="p14">
      <p:transition spd="slow" p14:dur="1250">
        <p:randomBar dir="vert"/>
      </p:transition>
    </mc:Choice>
    <mc:Fallback xmlns="">
      <p:transition spd="slow">
        <p:randomBar dir="vert"/>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B6D9C768-8413-45FA-BDC7-53DA68035736}" type="slidenum">
              <a:rPr lang="zh-CN" altLang="en-US" smtClean="0"/>
              <a:t>32</a:t>
            </a:fld>
            <a:endParaRPr lang="zh-CN" altLang="en-US"/>
          </a:p>
        </p:txBody>
      </p:sp>
      <p:sp>
        <p:nvSpPr>
          <p:cNvPr id="6" name="文本框 5"/>
          <p:cNvSpPr txBox="1"/>
          <p:nvPr/>
        </p:nvSpPr>
        <p:spPr>
          <a:xfrm>
            <a:off x="419098" y="1024789"/>
            <a:ext cx="11163301" cy="2308324"/>
          </a:xfrm>
          <a:prstGeom prst="rect">
            <a:avLst/>
          </a:prstGeom>
          <a:noFill/>
        </p:spPr>
        <p:txBody>
          <a:bodyPr wrap="square" rtlCol="0">
            <a:spAutoFit/>
          </a:bodyPr>
          <a:lstStyle/>
          <a:p>
            <a:pPr marL="342900" indent="-342900" defTabSz="468000">
              <a:lnSpc>
                <a:spcPct val="150000"/>
              </a:lnSpc>
              <a:buClr>
                <a:srgbClr val="3859CD"/>
              </a:buClr>
              <a:buFont typeface="Wingdings" panose="05000000000000000000" pitchFamily="2" charset="2"/>
              <a:buChar char="n"/>
            </a:pPr>
            <a:r>
              <a:rPr lang="zh-CN" altLang="en-US" sz="2400" b="1" dirty="0">
                <a:solidFill>
                  <a:srgbClr val="0000CC"/>
                </a:solidFill>
                <a:latin typeface="微软雅黑" panose="020B0503020204020204" pitchFamily="34" charset="-122"/>
                <a:ea typeface="微软雅黑" panose="020B0503020204020204" pitchFamily="34" charset="-122"/>
              </a:rPr>
              <a:t>④	次态交错或者循环</a:t>
            </a:r>
            <a:endParaRPr lang="en-US" altLang="zh-CN" sz="2400" b="1" dirty="0">
              <a:solidFill>
                <a:srgbClr val="0000CC"/>
              </a:solidFill>
              <a:latin typeface="微软雅黑" panose="020B0503020204020204" pitchFamily="34" charset="-122"/>
              <a:ea typeface="微软雅黑" panose="020B0503020204020204" pitchFamily="34" charset="-122"/>
            </a:endParaRPr>
          </a:p>
          <a:p>
            <a:pPr marL="800100" lvl="1" indent="-342900" defTabSz="468000">
              <a:lnSpc>
                <a:spcPct val="150000"/>
              </a:lnSpc>
              <a:buClr>
                <a:srgbClr val="3859CD"/>
              </a:buClr>
              <a:buFont typeface="Wingdings" panose="05000000000000000000" pitchFamily="2" charset="2"/>
              <a:buChar char="n"/>
            </a:pPr>
            <a:r>
              <a:rPr lang="zh-CN" altLang="en-US" sz="2400" b="1" dirty="0">
                <a:solidFill>
                  <a:srgbClr val="FF0000"/>
                </a:solidFill>
                <a:latin typeface="微软雅黑" panose="020B0503020204020204" pitchFamily="34" charset="-122"/>
                <a:ea typeface="微软雅黑" panose="020B0503020204020204" pitchFamily="34" charset="-122"/>
              </a:rPr>
              <a:t>次态交错：</a:t>
            </a:r>
            <a:r>
              <a:rPr lang="zh-CN" altLang="en-US" sz="2400" b="1" dirty="0">
                <a:latin typeface="微软雅黑" panose="020B0503020204020204" pitchFamily="34" charset="-122"/>
                <a:ea typeface="微软雅黑" panose="020B0503020204020204" pitchFamily="34" charset="-122"/>
              </a:rPr>
              <a:t>指在输入的某种组合条件下，两个状态互为对方的次态。</a:t>
            </a:r>
            <a:endParaRPr lang="en-US" altLang="zh-CN" sz="2400" b="1" dirty="0">
              <a:latin typeface="微软雅黑" panose="020B0503020204020204" pitchFamily="34" charset="-122"/>
              <a:ea typeface="微软雅黑" panose="020B0503020204020204" pitchFamily="34" charset="-122"/>
            </a:endParaRPr>
          </a:p>
          <a:p>
            <a:pPr marL="800100" lvl="1" indent="-342900" defTabSz="468000">
              <a:lnSpc>
                <a:spcPct val="150000"/>
              </a:lnSpc>
              <a:buClr>
                <a:srgbClr val="3859CD"/>
              </a:buClr>
              <a:buFont typeface="Wingdings" panose="05000000000000000000" pitchFamily="2" charset="2"/>
              <a:buChar char="n"/>
            </a:pPr>
            <a:r>
              <a:rPr lang="zh-CN" altLang="en-US" sz="2400" b="1" dirty="0">
                <a:solidFill>
                  <a:srgbClr val="FF0000"/>
                </a:solidFill>
                <a:latin typeface="微软雅黑" panose="020B0503020204020204" pitchFamily="34" charset="-122"/>
                <a:ea typeface="微软雅黑" panose="020B0503020204020204" pitchFamily="34" charset="-122"/>
              </a:rPr>
              <a:t>次态循环：</a:t>
            </a:r>
            <a:r>
              <a:rPr lang="zh-CN" altLang="en-US" sz="2400" b="1" dirty="0">
                <a:latin typeface="微软雅黑" panose="020B0503020204020204" pitchFamily="34" charset="-122"/>
                <a:ea typeface="微软雅黑" panose="020B0503020204020204" pitchFamily="34" charset="-122"/>
              </a:rPr>
              <a:t>指两个状态的次态虽然不相同，但这两个次态在某种输入组合下，经过一定的路径，又回到了原来的两个状态，则这两个状态等效。</a:t>
            </a:r>
          </a:p>
        </p:txBody>
      </p:sp>
      <p:sp>
        <p:nvSpPr>
          <p:cNvPr id="10" name="平行四边形 9"/>
          <p:cNvSpPr/>
          <p:nvPr/>
        </p:nvSpPr>
        <p:spPr>
          <a:xfrm>
            <a:off x="304512" y="129448"/>
            <a:ext cx="1739441" cy="612000"/>
          </a:xfrm>
          <a:prstGeom prst="parallelogram">
            <a:avLst/>
          </a:prstGeom>
          <a:effectLst>
            <a:glow rad="63500">
              <a:schemeClr val="accent1">
                <a:satMod val="175000"/>
                <a:alpha val="40000"/>
              </a:schemeClr>
            </a:glow>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latin typeface="微软雅黑" panose="020B0503020204020204" pitchFamily="34" charset="-122"/>
                <a:ea typeface="微软雅黑" panose="020B0503020204020204" pitchFamily="34" charset="-122"/>
                <a:cs typeface="Times New Roman" panose="02020603050405020304" pitchFamily="18" charset="0"/>
              </a:rPr>
              <a:t>6.3.3</a:t>
            </a:r>
            <a:endParaRPr lang="zh-CN" altLang="en-US" sz="36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3" name="标题 2"/>
          <p:cNvSpPr>
            <a:spLocks noGrp="1"/>
          </p:cNvSpPr>
          <p:nvPr>
            <p:ph type="title"/>
          </p:nvPr>
        </p:nvSpPr>
        <p:spPr>
          <a:xfrm>
            <a:off x="2187686" y="97943"/>
            <a:ext cx="6291295" cy="732155"/>
          </a:xfrm>
        </p:spPr>
        <p:txBody>
          <a:bodyPr>
            <a:normAutofit/>
          </a:bodyPr>
          <a:lstStyle/>
          <a:p>
            <a:r>
              <a:rPr lang="zh-CN" altLang="en-US" dirty="0">
                <a:effectLst>
                  <a:outerShdw blurRad="38100" dist="38100" dir="2700000" algn="tl">
                    <a:srgbClr val="000000">
                      <a:alpha val="43137"/>
                    </a:srgbClr>
                  </a:outerShdw>
                </a:effectLst>
              </a:rPr>
              <a:t>状态化简</a:t>
            </a:r>
          </a:p>
        </p:txBody>
      </p:sp>
      <p:sp>
        <p:nvSpPr>
          <p:cNvPr id="9" name="页脚占位符 3"/>
          <p:cNvSpPr>
            <a:spLocks noGrp="1"/>
          </p:cNvSpPr>
          <p:nvPr>
            <p:ph type="ftr" sz="quarter" idx="11"/>
          </p:nvPr>
        </p:nvSpPr>
        <p:spPr>
          <a:xfrm>
            <a:off x="9642764" y="0"/>
            <a:ext cx="2549236" cy="510988"/>
          </a:xfrm>
        </p:spPr>
        <p:txBody>
          <a:bodyPr/>
          <a:lstStyle/>
          <a:p>
            <a:r>
              <a:rPr lang="zh-CN" altLang="en-US"/>
              <a:t>第</a:t>
            </a:r>
            <a:r>
              <a:rPr lang="en-US" altLang="zh-CN"/>
              <a:t>6</a:t>
            </a:r>
            <a:r>
              <a:rPr lang="zh-CN" altLang="en-US"/>
              <a:t>章 同步时序逻辑电路</a:t>
            </a:r>
            <a:endParaRPr lang="zh-CN" altLang="en-US" dirty="0"/>
          </a:p>
        </p:txBody>
      </p:sp>
      <p:graphicFrame>
        <p:nvGraphicFramePr>
          <p:cNvPr id="19" name="对象 18"/>
          <p:cNvGraphicFramePr>
            <a:graphicFrameLocks noChangeAspect="1"/>
          </p:cNvGraphicFramePr>
          <p:nvPr>
            <p:extLst>
              <p:ext uri="{D42A27DB-BD31-4B8C-83A1-F6EECF244321}">
                <p14:modId xmlns:p14="http://schemas.microsoft.com/office/powerpoint/2010/main" val="2067807667"/>
              </p:ext>
            </p:extLst>
          </p:nvPr>
        </p:nvGraphicFramePr>
        <p:xfrm>
          <a:off x="304512" y="3333113"/>
          <a:ext cx="7785200" cy="1603835"/>
        </p:xfrm>
        <a:graphic>
          <a:graphicData uri="http://schemas.openxmlformats.org/presentationml/2006/ole">
            <mc:AlternateContent xmlns:mc="http://schemas.openxmlformats.org/markup-compatibility/2006">
              <mc:Choice xmlns:v="urn:schemas-microsoft-com:vml" Requires="v">
                <p:oleObj spid="_x0000_s429152" name="Visio" r:id="rId4" imgW="4197055" imgH="870210" progId="Visio.Drawing.11">
                  <p:embed/>
                </p:oleObj>
              </mc:Choice>
              <mc:Fallback>
                <p:oleObj name="Visio" r:id="rId4" imgW="4197055" imgH="870210" progId="Visio.Drawing.11">
                  <p:embed/>
                  <p:pic>
                    <p:nvPicPr>
                      <p:cNvPr id="0" name="对象 20"/>
                      <p:cNvPicPr>
                        <a:picLocks noChangeAspect="1" noChangeArrowheads="1"/>
                      </p:cNvPicPr>
                      <p:nvPr/>
                    </p:nvPicPr>
                    <p:blipFill>
                      <a:blip r:embed="rId5"/>
                      <a:srcRect/>
                      <a:stretch>
                        <a:fillRect/>
                      </a:stretch>
                    </p:blipFill>
                    <p:spPr bwMode="auto">
                      <a:xfrm>
                        <a:off x="304512" y="3333113"/>
                        <a:ext cx="7785200" cy="1603835"/>
                      </a:xfrm>
                      <a:prstGeom prst="rect">
                        <a:avLst/>
                      </a:prstGeom>
                      <a:solidFill>
                        <a:schemeClr val="accent4">
                          <a:lumMod val="20000"/>
                          <a:lumOff val="80000"/>
                        </a:schemeClr>
                      </a:solidFill>
                      <a:ln>
                        <a:noFill/>
                      </a:ln>
                      <a:extLst/>
                    </p:spPr>
                  </p:pic>
                </p:oleObj>
              </mc:Fallback>
            </mc:AlternateContent>
          </a:graphicData>
        </a:graphic>
      </p:graphicFrame>
      <p:graphicFrame>
        <p:nvGraphicFramePr>
          <p:cNvPr id="20" name="对象 19"/>
          <p:cNvGraphicFramePr>
            <a:graphicFrameLocks noChangeAspect="1"/>
          </p:cNvGraphicFramePr>
          <p:nvPr>
            <p:extLst>
              <p:ext uri="{D42A27DB-BD31-4B8C-83A1-F6EECF244321}">
                <p14:modId xmlns:p14="http://schemas.microsoft.com/office/powerpoint/2010/main" val="790614387"/>
              </p:ext>
            </p:extLst>
          </p:nvPr>
        </p:nvGraphicFramePr>
        <p:xfrm>
          <a:off x="5148241" y="3844925"/>
          <a:ext cx="6948509" cy="2927350"/>
        </p:xfrm>
        <a:graphic>
          <a:graphicData uri="http://schemas.openxmlformats.org/presentationml/2006/ole">
            <mc:AlternateContent xmlns:mc="http://schemas.openxmlformats.org/markup-compatibility/2006">
              <mc:Choice xmlns:v="urn:schemas-microsoft-com:vml" Requires="v">
                <p:oleObj spid="_x0000_s429153" name="Visio" r:id="rId6" imgW="3888564" imgH="1641060" progId="Visio.Drawing.11">
                  <p:embed/>
                </p:oleObj>
              </mc:Choice>
              <mc:Fallback>
                <p:oleObj name="Visio" r:id="rId6" imgW="3888564" imgH="1641060" progId="Visio.Drawing.11">
                  <p:embed/>
                  <p:pic>
                    <p:nvPicPr>
                      <p:cNvPr id="0" name="对象 28"/>
                      <p:cNvPicPr>
                        <a:picLocks noChangeAspect="1" noChangeArrowheads="1"/>
                      </p:cNvPicPr>
                      <p:nvPr/>
                    </p:nvPicPr>
                    <p:blipFill>
                      <a:blip r:embed="rId7"/>
                      <a:srcRect/>
                      <a:stretch>
                        <a:fillRect/>
                      </a:stretch>
                    </p:blipFill>
                    <p:spPr bwMode="auto">
                      <a:xfrm>
                        <a:off x="5148241" y="3844925"/>
                        <a:ext cx="6948509" cy="2927350"/>
                      </a:xfrm>
                      <a:prstGeom prst="rect">
                        <a:avLst/>
                      </a:prstGeom>
                      <a:solidFill>
                        <a:schemeClr val="accent4">
                          <a:lumMod val="20000"/>
                          <a:lumOff val="80000"/>
                        </a:schemeClr>
                      </a:solidFill>
                      <a:ln>
                        <a:noFill/>
                      </a:ln>
                      <a:extLst/>
                    </p:spPr>
                  </p:pic>
                </p:oleObj>
              </mc:Fallback>
            </mc:AlternateContent>
          </a:graphicData>
        </a:graphic>
      </p:graphicFrame>
      <p:pic>
        <p:nvPicPr>
          <p:cNvPr id="11" name="图片 10">
            <a:hlinkClick r:id="rId8" action="ppaction://hlinksldjump"/>
          </p:cNvPr>
          <p:cNvPicPr>
            <a:picLocks noChangeAspect="1"/>
          </p:cNvPicPr>
          <p:nvPr/>
        </p:nvPicPr>
        <p:blipFill>
          <a:blip r:embed="rId9" cstate="print">
            <a:lum bright="70000" contrast="-70000"/>
            <a:extLst>
              <a:ext uri="{BEBA8EAE-BF5A-486C-A8C5-ECC9F3942E4B}">
                <a14:imgProps xmlns:a14="http://schemas.microsoft.com/office/drawing/2010/main">
                  <a14:imgLayer r:embed="rId10">
                    <a14:imgEffect>
                      <a14:saturation sat="0"/>
                    </a14:imgEffect>
                  </a14:imgLayer>
                </a14:imgProps>
              </a:ext>
              <a:ext uri="{28A0092B-C50C-407E-A947-70E740481C1C}">
                <a14:useLocalDpi xmlns:a14="http://schemas.microsoft.com/office/drawing/2010/main" val="0"/>
              </a:ext>
            </a:extLst>
          </a:blip>
          <a:stretch>
            <a:fillRect/>
          </a:stretch>
        </p:blipFill>
        <p:spPr>
          <a:xfrm>
            <a:off x="4427478" y="6166132"/>
            <a:ext cx="452586" cy="452586"/>
          </a:xfrm>
          <a:prstGeom prst="rect">
            <a:avLst/>
          </a:prstGeom>
          <a:solidFill>
            <a:srgbClr val="3859CD"/>
          </a:solidFill>
          <a:effectLst>
            <a:glow rad="63500">
              <a:schemeClr val="accent1">
                <a:satMod val="175000"/>
                <a:alpha val="40000"/>
              </a:schemeClr>
            </a:glow>
            <a:softEdge rad="31750"/>
          </a:effectLst>
        </p:spPr>
      </p:pic>
    </p:spTree>
    <p:extLst>
      <p:ext uri="{BB962C8B-B14F-4D97-AF65-F5344CB8AC3E}">
        <p14:creationId xmlns:p14="http://schemas.microsoft.com/office/powerpoint/2010/main" val="2835527470"/>
      </p:ext>
    </p:extLst>
  </p:cSld>
  <p:clrMapOvr>
    <a:masterClrMapping/>
  </p:clrMapOvr>
  <mc:AlternateContent xmlns:mc="http://schemas.openxmlformats.org/markup-compatibility/2006" xmlns:p14="http://schemas.microsoft.com/office/powerpoint/2010/main">
    <mc:Choice Requires="p14">
      <p:transition spd="slow" p14:dur="1250">
        <p:randomBar dir="vert"/>
      </p:transition>
    </mc:Choice>
    <mc:Fallback xmlns="">
      <p:transition spd="slow">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anim calcmode="lin" valueType="num">
                                      <p:cBhvr>
                                        <p:cTn id="8" dur="1000" fill="hold"/>
                                        <p:tgtEl>
                                          <p:spTgt spid="19"/>
                                        </p:tgtEl>
                                        <p:attrNameLst>
                                          <p:attrName>ppt_x</p:attrName>
                                        </p:attrNameLst>
                                      </p:cBhvr>
                                      <p:tavLst>
                                        <p:tav tm="0">
                                          <p:val>
                                            <p:strVal val="#ppt_x"/>
                                          </p:val>
                                        </p:tav>
                                        <p:tav tm="100000">
                                          <p:val>
                                            <p:strVal val="#ppt_x"/>
                                          </p:val>
                                        </p:tav>
                                      </p:tavLst>
                                    </p:anim>
                                    <p:anim calcmode="lin" valueType="num">
                                      <p:cBhvr>
                                        <p:cTn id="9"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20"/>
                                        </p:tgtEl>
                                        <p:attrNameLst>
                                          <p:attrName>style.visibility</p:attrName>
                                        </p:attrNameLst>
                                      </p:cBhvr>
                                      <p:to>
                                        <p:strVal val="visible"/>
                                      </p:to>
                                    </p:set>
                                    <p:anim calcmode="lin" valueType="num">
                                      <p:cBhvr additive="base">
                                        <p:cTn id="14" dur="500" fill="hold"/>
                                        <p:tgtEl>
                                          <p:spTgt spid="20"/>
                                        </p:tgtEl>
                                        <p:attrNameLst>
                                          <p:attrName>ppt_x</p:attrName>
                                        </p:attrNameLst>
                                      </p:cBhvr>
                                      <p:tavLst>
                                        <p:tav tm="0">
                                          <p:val>
                                            <p:strVal val="#ppt_x"/>
                                          </p:val>
                                        </p:tav>
                                        <p:tav tm="100000">
                                          <p:val>
                                            <p:strVal val="#ppt_x"/>
                                          </p:val>
                                        </p:tav>
                                      </p:tavLst>
                                    </p:anim>
                                    <p:anim calcmode="lin" valueType="num">
                                      <p:cBhvr additive="base">
                                        <p:cTn id="15" dur="500" fill="hold"/>
                                        <p:tgtEl>
                                          <p:spTgt spid="20"/>
                                        </p:tgtEl>
                                        <p:attrNameLst>
                                          <p:attrName>ppt_y</p:attrName>
                                        </p:attrNameLst>
                                      </p:cBhvr>
                                      <p:tavLst>
                                        <p:tav tm="0">
                                          <p:val>
                                            <p:strVal val="1+#ppt_h/2"/>
                                          </p:val>
                                        </p:tav>
                                        <p:tav tm="100000">
                                          <p:val>
                                            <p:strVal val="#ppt_y"/>
                                          </p:val>
                                        </p:tav>
                                      </p:tavLst>
                                    </p:anim>
                                  </p:childTnLst>
                                </p:cTn>
                              </p:par>
                            </p:childTnLst>
                          </p:cTn>
                        </p:par>
                        <p:par>
                          <p:cTn id="16" fill="hold">
                            <p:stCondLst>
                              <p:cond delay="500"/>
                            </p:stCondLst>
                            <p:childTnLst>
                              <p:par>
                                <p:cTn id="17" presetID="10" presetClass="entr" presetSubtype="0" fill="hold"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B6D9C768-8413-45FA-BDC7-53DA68035736}" type="slidenum">
              <a:rPr lang="zh-CN" altLang="en-US" smtClean="0"/>
              <a:t>33</a:t>
            </a:fld>
            <a:endParaRPr lang="zh-CN" altLang="en-US"/>
          </a:p>
        </p:txBody>
      </p:sp>
      <p:sp>
        <p:nvSpPr>
          <p:cNvPr id="6" name="文本框 5"/>
          <p:cNvSpPr txBox="1"/>
          <p:nvPr/>
        </p:nvSpPr>
        <p:spPr>
          <a:xfrm>
            <a:off x="561975" y="1076408"/>
            <a:ext cx="11077575" cy="5078313"/>
          </a:xfrm>
          <a:prstGeom prst="rect">
            <a:avLst/>
          </a:prstGeom>
          <a:noFill/>
        </p:spPr>
        <p:txBody>
          <a:bodyPr wrap="square" rtlCol="0">
            <a:spAutoFit/>
          </a:bodyPr>
          <a:lstStyle/>
          <a:p>
            <a:pPr marL="342900" indent="-342900" defTabSz="468000">
              <a:lnSpc>
                <a:spcPct val="150000"/>
              </a:lnSpc>
              <a:buClr>
                <a:srgbClr val="3859CD"/>
              </a:buClr>
              <a:buFont typeface="Wingdings" panose="05000000000000000000" pitchFamily="2" charset="2"/>
              <a:buChar char="n"/>
            </a:pPr>
            <a:r>
              <a:rPr lang="zh-CN" altLang="en-US" sz="2400" b="1" dirty="0">
                <a:solidFill>
                  <a:srgbClr val="FF0000"/>
                </a:solidFill>
                <a:latin typeface="微软雅黑" panose="020B0503020204020204" pitchFamily="34" charset="-122"/>
                <a:ea typeface="微软雅黑" panose="020B0503020204020204" pitchFamily="34" charset="-122"/>
              </a:rPr>
              <a:t>（</a:t>
            </a:r>
            <a:r>
              <a:rPr lang="en-US" altLang="zh-CN" sz="2400" b="1" dirty="0">
                <a:solidFill>
                  <a:srgbClr val="FF0000"/>
                </a:solidFill>
                <a:latin typeface="微软雅黑" panose="020B0503020204020204" pitchFamily="34" charset="-122"/>
                <a:ea typeface="微软雅黑" panose="020B0503020204020204" pitchFamily="34" charset="-122"/>
              </a:rPr>
              <a:t>3</a:t>
            </a:r>
            <a:r>
              <a:rPr lang="zh-CN" altLang="en-US" sz="2400" b="1" dirty="0">
                <a:solidFill>
                  <a:srgbClr val="FF0000"/>
                </a:solidFill>
                <a:latin typeface="微软雅黑" panose="020B0503020204020204" pitchFamily="34" charset="-122"/>
                <a:ea typeface="微软雅黑" panose="020B0503020204020204" pitchFamily="34" charset="-122"/>
              </a:rPr>
              <a:t>）状态等效的判定方法</a:t>
            </a:r>
          </a:p>
          <a:p>
            <a:pPr marL="342900" indent="-342900" defTabSz="468000">
              <a:lnSpc>
                <a:spcPct val="150000"/>
              </a:lnSpc>
              <a:buClr>
                <a:srgbClr val="3859CD"/>
              </a:buClr>
              <a:buFont typeface="Wingdings" panose="05000000000000000000" pitchFamily="2" charset="2"/>
              <a:buChar char="n"/>
            </a:pPr>
            <a:r>
              <a:rPr lang="zh-CN" altLang="en-US" sz="2400" b="1" dirty="0">
                <a:latin typeface="微软雅黑" panose="020B0503020204020204" pitchFamily="34" charset="-122"/>
                <a:ea typeface="微软雅黑" panose="020B0503020204020204" pitchFamily="34" charset="-122"/>
              </a:rPr>
              <a:t>很难直接由原始状态图看出状态对之间等效关系。</a:t>
            </a:r>
            <a:endParaRPr lang="en-US" altLang="zh-CN" sz="2400" b="1" dirty="0">
              <a:latin typeface="微软雅黑" panose="020B0503020204020204" pitchFamily="34" charset="-122"/>
              <a:ea typeface="微软雅黑" panose="020B0503020204020204" pitchFamily="34" charset="-122"/>
            </a:endParaRPr>
          </a:p>
          <a:p>
            <a:pPr marL="342900" indent="-342900" defTabSz="468000">
              <a:lnSpc>
                <a:spcPct val="150000"/>
              </a:lnSpc>
              <a:buClr>
                <a:srgbClr val="3859CD"/>
              </a:buClr>
              <a:buFont typeface="Wingdings" panose="05000000000000000000" pitchFamily="2" charset="2"/>
              <a:buChar char="n"/>
            </a:pPr>
            <a:r>
              <a:rPr lang="zh-CN" altLang="en-US" sz="2400" b="1" dirty="0">
                <a:solidFill>
                  <a:srgbClr val="FF0000"/>
                </a:solidFill>
                <a:latin typeface="微软雅黑" panose="020B0503020204020204" pitchFamily="34" charset="-122"/>
                <a:ea typeface="微软雅黑" panose="020B0503020204020204" pitchFamily="34" charset="-122"/>
              </a:rPr>
              <a:t>通过原始状态表：</a:t>
            </a:r>
            <a:r>
              <a:rPr lang="zh-CN" altLang="en-US" sz="2400" b="1" dirty="0">
                <a:latin typeface="微软雅黑" panose="020B0503020204020204" pitchFamily="34" charset="-122"/>
                <a:ea typeface="微软雅黑" panose="020B0503020204020204" pitchFamily="34" charset="-122"/>
              </a:rPr>
              <a:t>判别状态是否等效，常用的有</a:t>
            </a:r>
            <a:r>
              <a:rPr lang="zh-CN" altLang="en-US" sz="2400" b="1" dirty="0">
                <a:solidFill>
                  <a:srgbClr val="0000CC"/>
                </a:solidFill>
                <a:latin typeface="微软雅黑" panose="020B0503020204020204" pitchFamily="34" charset="-122"/>
                <a:ea typeface="微软雅黑" panose="020B0503020204020204" pitchFamily="34" charset="-122"/>
              </a:rPr>
              <a:t>观察法</a:t>
            </a:r>
            <a:r>
              <a:rPr lang="zh-CN" altLang="en-US" sz="2400" b="1" dirty="0">
                <a:latin typeface="微软雅黑" panose="020B0503020204020204" pitchFamily="34" charset="-122"/>
                <a:ea typeface="微软雅黑" panose="020B0503020204020204" pitchFamily="34" charset="-122"/>
              </a:rPr>
              <a:t>和</a:t>
            </a:r>
            <a:r>
              <a:rPr lang="zh-CN" altLang="en-US" sz="2400" b="1" dirty="0">
                <a:solidFill>
                  <a:srgbClr val="0000CC"/>
                </a:solidFill>
                <a:latin typeface="微软雅黑" panose="020B0503020204020204" pitchFamily="34" charset="-122"/>
                <a:ea typeface="微软雅黑" panose="020B0503020204020204" pitchFamily="34" charset="-122"/>
              </a:rPr>
              <a:t>隐含表法</a:t>
            </a:r>
            <a:r>
              <a:rPr lang="zh-CN" altLang="en-US" sz="2400" b="1" dirty="0">
                <a:latin typeface="微软雅黑" panose="020B0503020204020204" pitchFamily="34" charset="-122"/>
                <a:ea typeface="微软雅黑" panose="020B0503020204020204" pitchFamily="34" charset="-122"/>
              </a:rPr>
              <a:t>。</a:t>
            </a:r>
          </a:p>
          <a:p>
            <a:pPr marL="800100" lvl="1" indent="-342900" defTabSz="468000">
              <a:lnSpc>
                <a:spcPct val="150000"/>
              </a:lnSpc>
              <a:buClr>
                <a:srgbClr val="3859CD"/>
              </a:buClr>
              <a:buFont typeface="Wingdings" panose="05000000000000000000" pitchFamily="2" charset="2"/>
              <a:buChar char="n"/>
            </a:pPr>
            <a:r>
              <a:rPr lang="en-US" altLang="zh-CN" sz="2400" b="1" dirty="0">
                <a:solidFill>
                  <a:srgbClr val="0000CC"/>
                </a:solidFill>
                <a:latin typeface="微软雅黑" panose="020B0503020204020204" pitchFamily="34" charset="-122"/>
                <a:ea typeface="微软雅黑" panose="020B0503020204020204" pitchFamily="34" charset="-122"/>
              </a:rPr>
              <a:t>1</a:t>
            </a:r>
            <a:r>
              <a:rPr lang="zh-CN" altLang="en-US" sz="2400" b="1" dirty="0">
                <a:solidFill>
                  <a:srgbClr val="0000CC"/>
                </a:solidFill>
                <a:latin typeface="微软雅黑" panose="020B0503020204020204" pitchFamily="34" charset="-122"/>
                <a:ea typeface="微软雅黑" panose="020B0503020204020204" pitchFamily="34" charset="-122"/>
              </a:rPr>
              <a:t>）观察法：</a:t>
            </a:r>
            <a:r>
              <a:rPr lang="zh-CN" altLang="en-US" sz="2400" b="1" dirty="0">
                <a:latin typeface="微软雅黑" panose="020B0503020204020204" pitchFamily="34" charset="-122"/>
                <a:ea typeface="微软雅黑" panose="020B0503020204020204" pitchFamily="34" charset="-122"/>
              </a:rPr>
              <a:t>直接对原始状态表中的状态进行观察比较。过程是：</a:t>
            </a:r>
          </a:p>
          <a:p>
            <a:pPr marL="1257300" lvl="2" indent="-342900" defTabSz="468000">
              <a:lnSpc>
                <a:spcPct val="150000"/>
              </a:lnSpc>
              <a:buClr>
                <a:srgbClr val="3859CD"/>
              </a:buClr>
              <a:buFont typeface="Wingdings" panose="05000000000000000000" pitchFamily="2" charset="2"/>
              <a:buChar char="n"/>
            </a:pPr>
            <a:r>
              <a:rPr lang="zh-CN" altLang="en-US" sz="2000" b="1" dirty="0">
                <a:latin typeface="微软雅黑" panose="020B0503020204020204" pitchFamily="34" charset="-122"/>
                <a:ea typeface="微软雅黑" panose="020B0503020204020204" pitchFamily="34" charset="-122"/>
              </a:rPr>
              <a:t>①</a:t>
            </a:r>
            <a:r>
              <a:rPr lang="zh-CN" altLang="en-US" sz="2000" b="1" dirty="0">
                <a:solidFill>
                  <a:srgbClr val="FF0000"/>
                </a:solidFill>
                <a:latin typeface="微软雅黑" panose="020B0503020204020204" pitchFamily="34" charset="-122"/>
                <a:ea typeface="微软雅黑" panose="020B0503020204020204" pitchFamily="34" charset="-122"/>
              </a:rPr>
              <a:t>找出</a:t>
            </a:r>
            <a:r>
              <a:rPr lang="zh-CN" altLang="en-US" sz="2000" b="1" dirty="0">
                <a:latin typeface="微软雅黑" panose="020B0503020204020204" pitchFamily="34" charset="-122"/>
                <a:ea typeface="微软雅黑" panose="020B0503020204020204" pitchFamily="34" charset="-122"/>
              </a:rPr>
              <a:t>状态表中在所有输入组合条件下</a:t>
            </a:r>
            <a:r>
              <a:rPr lang="zh-CN" altLang="en-US" sz="2000" b="1" dirty="0">
                <a:solidFill>
                  <a:srgbClr val="FF0000"/>
                </a:solidFill>
                <a:latin typeface="微软雅黑" panose="020B0503020204020204" pitchFamily="34" charset="-122"/>
                <a:ea typeface="微软雅黑" panose="020B0503020204020204" pitchFamily="34" charset="-122"/>
              </a:rPr>
              <a:t>输出都相同的那些状态</a:t>
            </a:r>
            <a:r>
              <a:rPr lang="zh-CN" altLang="en-US" sz="2000" b="1" dirty="0">
                <a:latin typeface="微软雅黑" panose="020B0503020204020204" pitchFamily="34" charset="-122"/>
                <a:ea typeface="微软雅黑" panose="020B0503020204020204" pitchFamily="34" charset="-122"/>
              </a:rPr>
              <a:t>；</a:t>
            </a:r>
          </a:p>
          <a:p>
            <a:pPr marL="1257300" lvl="2" indent="-342900" defTabSz="468000">
              <a:lnSpc>
                <a:spcPct val="150000"/>
              </a:lnSpc>
              <a:buClr>
                <a:srgbClr val="3859CD"/>
              </a:buClr>
              <a:buFont typeface="Wingdings" panose="05000000000000000000" pitchFamily="2" charset="2"/>
              <a:buChar char="n"/>
            </a:pPr>
            <a:r>
              <a:rPr lang="zh-CN" altLang="en-US" sz="2000" b="1" dirty="0">
                <a:latin typeface="微软雅黑" panose="020B0503020204020204" pitchFamily="34" charset="-122"/>
                <a:ea typeface="微软雅黑" panose="020B0503020204020204" pitchFamily="34" charset="-122"/>
              </a:rPr>
              <a:t>②观察</a:t>
            </a:r>
            <a:r>
              <a:rPr lang="zh-CN" altLang="en-US" sz="2000" b="1" dirty="0">
                <a:solidFill>
                  <a:srgbClr val="FF0000"/>
                </a:solidFill>
                <a:latin typeface="微软雅黑" panose="020B0503020204020204" pitchFamily="34" charset="-122"/>
                <a:ea typeface="微软雅黑" panose="020B0503020204020204" pitchFamily="34" charset="-122"/>
              </a:rPr>
              <a:t>这些状态的次态是否满足条件</a:t>
            </a:r>
            <a:r>
              <a:rPr lang="zh-CN" altLang="en-US" sz="2000" b="1" dirty="0">
                <a:latin typeface="微软雅黑" panose="020B0503020204020204" pitchFamily="34" charset="-122"/>
                <a:ea typeface="微软雅黑" panose="020B0503020204020204" pitchFamily="34" charset="-122"/>
              </a:rPr>
              <a:t>，确定所有的等效状态对；</a:t>
            </a:r>
            <a:endParaRPr lang="en-US" altLang="zh-CN" sz="2000" b="1" dirty="0">
              <a:latin typeface="微软雅黑" panose="020B0503020204020204" pitchFamily="34" charset="-122"/>
              <a:ea typeface="微软雅黑" panose="020B0503020204020204" pitchFamily="34" charset="-122"/>
            </a:endParaRPr>
          </a:p>
          <a:p>
            <a:pPr marL="1257300" lvl="2" indent="-342900" defTabSz="468000">
              <a:lnSpc>
                <a:spcPct val="150000"/>
              </a:lnSpc>
              <a:buClr>
                <a:srgbClr val="3859CD"/>
              </a:buClr>
              <a:buFont typeface="Wingdings" panose="05000000000000000000" pitchFamily="2" charset="2"/>
              <a:buChar char="n"/>
            </a:pPr>
            <a:r>
              <a:rPr lang="zh-CN" altLang="en-US" sz="2000" b="1" dirty="0">
                <a:latin typeface="微软雅黑" panose="020B0503020204020204" pitchFamily="34" charset="-122"/>
                <a:ea typeface="微软雅黑" panose="020B0503020204020204" pitchFamily="34" charset="-122"/>
              </a:rPr>
              <a:t>③求得等效类，进而</a:t>
            </a:r>
            <a:r>
              <a:rPr lang="zh-CN" altLang="en-US" sz="2000" b="1" dirty="0">
                <a:solidFill>
                  <a:srgbClr val="FF0000"/>
                </a:solidFill>
                <a:latin typeface="微软雅黑" panose="020B0503020204020204" pitchFamily="34" charset="-122"/>
                <a:ea typeface="微软雅黑" panose="020B0503020204020204" pitchFamily="34" charset="-122"/>
              </a:rPr>
              <a:t>得到最大等效类集合</a:t>
            </a:r>
            <a:r>
              <a:rPr lang="zh-CN" altLang="en-US" sz="2000" b="1" dirty="0">
                <a:latin typeface="微软雅黑" panose="020B0503020204020204" pitchFamily="34" charset="-122"/>
                <a:ea typeface="微软雅黑" panose="020B0503020204020204" pitchFamily="34" charset="-122"/>
              </a:rPr>
              <a:t>；</a:t>
            </a:r>
          </a:p>
          <a:p>
            <a:pPr marL="1257300" lvl="2" indent="-342900" defTabSz="468000">
              <a:lnSpc>
                <a:spcPct val="150000"/>
              </a:lnSpc>
              <a:buClr>
                <a:srgbClr val="3859CD"/>
              </a:buClr>
              <a:buFont typeface="Wingdings" panose="05000000000000000000" pitchFamily="2" charset="2"/>
              <a:buChar char="n"/>
            </a:pPr>
            <a:r>
              <a:rPr lang="zh-CN" altLang="en-US" sz="2000" b="1" dirty="0">
                <a:latin typeface="微软雅黑" panose="020B0503020204020204" pitchFamily="34" charset="-122"/>
                <a:ea typeface="微软雅黑" panose="020B0503020204020204" pitchFamily="34" charset="-122"/>
              </a:rPr>
              <a:t>④</a:t>
            </a:r>
            <a:r>
              <a:rPr lang="zh-CN" altLang="en-US" sz="2000" b="1" dirty="0">
                <a:solidFill>
                  <a:srgbClr val="FF0000"/>
                </a:solidFill>
                <a:latin typeface="微软雅黑" panose="020B0503020204020204" pitchFamily="34" charset="-122"/>
                <a:ea typeface="微软雅黑" panose="020B0503020204020204" pitchFamily="34" charset="-122"/>
              </a:rPr>
              <a:t>重新命名</a:t>
            </a:r>
            <a:r>
              <a:rPr lang="zh-CN" altLang="en-US" sz="2000" b="1" dirty="0">
                <a:latin typeface="微软雅黑" panose="020B0503020204020204" pitchFamily="34" charset="-122"/>
                <a:ea typeface="微软雅黑" panose="020B0503020204020204" pitchFamily="34" charset="-122"/>
              </a:rPr>
              <a:t>最大等效类集合中的</a:t>
            </a:r>
            <a:r>
              <a:rPr lang="zh-CN" altLang="en-US" sz="2000" b="1" dirty="0">
                <a:solidFill>
                  <a:srgbClr val="FF0000"/>
                </a:solidFill>
                <a:latin typeface="微软雅黑" panose="020B0503020204020204" pitchFamily="34" charset="-122"/>
                <a:ea typeface="微软雅黑" panose="020B0503020204020204" pitchFamily="34" charset="-122"/>
              </a:rPr>
              <a:t>每一个最大等效类</a:t>
            </a:r>
            <a:r>
              <a:rPr lang="zh-CN" altLang="en-US" sz="2000" b="1" dirty="0">
                <a:latin typeface="微软雅黑" panose="020B0503020204020204" pitchFamily="34" charset="-122"/>
                <a:ea typeface="微软雅黑" panose="020B0503020204020204" pitchFamily="34" charset="-122"/>
              </a:rPr>
              <a:t>；</a:t>
            </a:r>
          </a:p>
          <a:p>
            <a:pPr marL="1257300" lvl="2" indent="-342900" defTabSz="468000">
              <a:lnSpc>
                <a:spcPct val="150000"/>
              </a:lnSpc>
              <a:buClr>
                <a:srgbClr val="3859CD"/>
              </a:buClr>
              <a:buFont typeface="Wingdings" panose="05000000000000000000" pitchFamily="2" charset="2"/>
              <a:buChar char="n"/>
            </a:pPr>
            <a:r>
              <a:rPr lang="zh-CN" altLang="en-US" sz="2000" b="1" dirty="0">
                <a:latin typeface="微软雅黑" panose="020B0503020204020204" pitchFamily="34" charset="-122"/>
                <a:ea typeface="微软雅黑" panose="020B0503020204020204" pitchFamily="34" charset="-122"/>
              </a:rPr>
              <a:t>⑤将原始状态表中的每个状态用其所在的最大等效类</a:t>
            </a:r>
            <a:r>
              <a:rPr lang="zh-CN" altLang="en-US" sz="2000" b="1" dirty="0">
                <a:solidFill>
                  <a:srgbClr val="FF0000"/>
                </a:solidFill>
                <a:latin typeface="微软雅黑" panose="020B0503020204020204" pitchFamily="34" charset="-122"/>
                <a:ea typeface="微软雅黑" panose="020B0503020204020204" pitchFamily="34" charset="-122"/>
              </a:rPr>
              <a:t>符号替代</a:t>
            </a:r>
            <a:r>
              <a:rPr lang="zh-CN" altLang="en-US" sz="2000" b="1" dirty="0">
                <a:latin typeface="微软雅黑" panose="020B0503020204020204" pitchFamily="34" charset="-122"/>
                <a:ea typeface="微软雅黑" panose="020B0503020204020204" pitchFamily="34" charset="-122"/>
              </a:rPr>
              <a:t>，并删除原始状态表中重复的行→</a:t>
            </a:r>
            <a:r>
              <a:rPr lang="zh-CN" altLang="en-US" sz="2000" b="1" dirty="0">
                <a:solidFill>
                  <a:srgbClr val="FF0000"/>
                </a:solidFill>
                <a:latin typeface="微软雅黑" panose="020B0503020204020204" pitchFamily="34" charset="-122"/>
                <a:ea typeface="微软雅黑" panose="020B0503020204020204" pitchFamily="34" charset="-122"/>
              </a:rPr>
              <a:t>最小化状态表</a:t>
            </a:r>
            <a:r>
              <a:rPr lang="zh-CN" altLang="en-US" sz="2000" b="1" dirty="0">
                <a:latin typeface="微软雅黑" panose="020B0503020204020204" pitchFamily="34" charset="-122"/>
                <a:ea typeface="微软雅黑" panose="020B0503020204020204" pitchFamily="34" charset="-122"/>
              </a:rPr>
              <a:t>。</a:t>
            </a:r>
          </a:p>
        </p:txBody>
      </p:sp>
      <p:sp>
        <p:nvSpPr>
          <p:cNvPr id="10" name="平行四边形 9"/>
          <p:cNvSpPr/>
          <p:nvPr/>
        </p:nvSpPr>
        <p:spPr>
          <a:xfrm>
            <a:off x="304512" y="129448"/>
            <a:ext cx="1739441" cy="612000"/>
          </a:xfrm>
          <a:prstGeom prst="parallelogram">
            <a:avLst/>
          </a:prstGeom>
          <a:effectLst>
            <a:glow rad="63500">
              <a:schemeClr val="accent1">
                <a:satMod val="175000"/>
                <a:alpha val="40000"/>
              </a:schemeClr>
            </a:glow>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latin typeface="微软雅黑" panose="020B0503020204020204" pitchFamily="34" charset="-122"/>
                <a:ea typeface="微软雅黑" panose="020B0503020204020204" pitchFamily="34" charset="-122"/>
                <a:cs typeface="Times New Roman" panose="02020603050405020304" pitchFamily="18" charset="0"/>
              </a:rPr>
              <a:t>6.3.3</a:t>
            </a:r>
            <a:endParaRPr lang="zh-CN" altLang="en-US" sz="36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3" name="标题 2"/>
          <p:cNvSpPr>
            <a:spLocks noGrp="1"/>
          </p:cNvSpPr>
          <p:nvPr>
            <p:ph type="title"/>
          </p:nvPr>
        </p:nvSpPr>
        <p:spPr>
          <a:xfrm>
            <a:off x="2187686" y="97943"/>
            <a:ext cx="6291295" cy="732155"/>
          </a:xfrm>
        </p:spPr>
        <p:txBody>
          <a:bodyPr>
            <a:normAutofit/>
          </a:bodyPr>
          <a:lstStyle/>
          <a:p>
            <a:r>
              <a:rPr lang="zh-CN" altLang="en-US" dirty="0">
                <a:effectLst>
                  <a:outerShdw blurRad="38100" dist="38100" dir="2700000" algn="tl">
                    <a:srgbClr val="000000">
                      <a:alpha val="43137"/>
                    </a:srgbClr>
                  </a:outerShdw>
                </a:effectLst>
              </a:rPr>
              <a:t>状态化简</a:t>
            </a:r>
          </a:p>
        </p:txBody>
      </p:sp>
      <p:sp>
        <p:nvSpPr>
          <p:cNvPr id="9" name="页脚占位符 3"/>
          <p:cNvSpPr>
            <a:spLocks noGrp="1"/>
          </p:cNvSpPr>
          <p:nvPr>
            <p:ph type="ftr" sz="quarter" idx="11"/>
          </p:nvPr>
        </p:nvSpPr>
        <p:spPr>
          <a:xfrm>
            <a:off x="9642764" y="0"/>
            <a:ext cx="2549236" cy="510988"/>
          </a:xfrm>
        </p:spPr>
        <p:txBody>
          <a:bodyPr/>
          <a:lstStyle/>
          <a:p>
            <a:r>
              <a:rPr lang="zh-CN" altLang="en-US"/>
              <a:t>第</a:t>
            </a:r>
            <a:r>
              <a:rPr lang="en-US" altLang="zh-CN"/>
              <a:t>6</a:t>
            </a:r>
            <a:r>
              <a:rPr lang="zh-CN" altLang="en-US"/>
              <a:t>章 同步时序逻辑电路</a:t>
            </a:r>
            <a:endParaRPr lang="zh-CN" altLang="en-US" dirty="0"/>
          </a:p>
        </p:txBody>
      </p:sp>
    </p:spTree>
    <p:extLst>
      <p:ext uri="{BB962C8B-B14F-4D97-AF65-F5344CB8AC3E}">
        <p14:creationId xmlns:p14="http://schemas.microsoft.com/office/powerpoint/2010/main" val="752226709"/>
      </p:ext>
    </p:extLst>
  </p:cSld>
  <p:clrMapOvr>
    <a:masterClrMapping/>
  </p:clrMapOvr>
  <mc:AlternateContent xmlns:mc="http://schemas.openxmlformats.org/markup-compatibility/2006" xmlns:p14="http://schemas.microsoft.com/office/powerpoint/2010/main">
    <mc:Choice Requires="p14">
      <p:transition spd="slow" p14:dur="1250">
        <p:randomBar dir="vert"/>
      </p:transition>
    </mc:Choice>
    <mc:Fallback xmlns="">
      <p:transition spd="slow">
        <p:randomBar dir="vert"/>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B6D9C768-8413-45FA-BDC7-53DA68035736}" type="slidenum">
              <a:rPr lang="zh-CN" altLang="en-US" smtClean="0"/>
              <a:t>34</a:t>
            </a:fld>
            <a:endParaRPr lang="zh-CN" altLang="en-US"/>
          </a:p>
        </p:txBody>
      </p:sp>
      <p:sp>
        <p:nvSpPr>
          <p:cNvPr id="10" name="平行四边形 9"/>
          <p:cNvSpPr/>
          <p:nvPr/>
        </p:nvSpPr>
        <p:spPr>
          <a:xfrm>
            <a:off x="304512" y="129448"/>
            <a:ext cx="1739441" cy="612000"/>
          </a:xfrm>
          <a:prstGeom prst="parallelogram">
            <a:avLst/>
          </a:prstGeom>
          <a:effectLst>
            <a:glow rad="63500">
              <a:schemeClr val="accent1">
                <a:satMod val="175000"/>
                <a:alpha val="40000"/>
              </a:schemeClr>
            </a:glow>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latin typeface="微软雅黑" panose="020B0503020204020204" pitchFamily="34" charset="-122"/>
                <a:ea typeface="微软雅黑" panose="020B0503020204020204" pitchFamily="34" charset="-122"/>
                <a:cs typeface="Times New Roman" panose="02020603050405020304" pitchFamily="18" charset="0"/>
              </a:rPr>
              <a:t>6.3.3</a:t>
            </a:r>
            <a:endParaRPr lang="zh-CN" altLang="en-US" sz="36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3" name="标题 2"/>
          <p:cNvSpPr>
            <a:spLocks noGrp="1"/>
          </p:cNvSpPr>
          <p:nvPr>
            <p:ph type="title"/>
          </p:nvPr>
        </p:nvSpPr>
        <p:spPr>
          <a:xfrm>
            <a:off x="2187686" y="97943"/>
            <a:ext cx="6291295" cy="732155"/>
          </a:xfrm>
        </p:spPr>
        <p:txBody>
          <a:bodyPr>
            <a:normAutofit/>
          </a:bodyPr>
          <a:lstStyle/>
          <a:p>
            <a:r>
              <a:rPr lang="zh-CN" altLang="en-US" dirty="0">
                <a:effectLst>
                  <a:outerShdw blurRad="38100" dist="38100" dir="2700000" algn="tl">
                    <a:srgbClr val="000000">
                      <a:alpha val="43137"/>
                    </a:srgbClr>
                  </a:outerShdw>
                </a:effectLst>
              </a:rPr>
              <a:t>状态化简</a:t>
            </a:r>
          </a:p>
        </p:txBody>
      </p:sp>
      <p:sp>
        <p:nvSpPr>
          <p:cNvPr id="9" name="页脚占位符 3"/>
          <p:cNvSpPr>
            <a:spLocks noGrp="1"/>
          </p:cNvSpPr>
          <p:nvPr>
            <p:ph type="ftr" sz="quarter" idx="11"/>
          </p:nvPr>
        </p:nvSpPr>
        <p:spPr>
          <a:xfrm>
            <a:off x="9642764" y="0"/>
            <a:ext cx="2549236" cy="510988"/>
          </a:xfrm>
        </p:spPr>
        <p:txBody>
          <a:bodyPr/>
          <a:lstStyle/>
          <a:p>
            <a:r>
              <a:rPr lang="zh-CN" altLang="en-US"/>
              <a:t>第</a:t>
            </a:r>
            <a:r>
              <a:rPr lang="en-US" altLang="zh-CN"/>
              <a:t>6</a:t>
            </a:r>
            <a:r>
              <a:rPr lang="zh-CN" altLang="en-US"/>
              <a:t>章 同步时序逻辑电路</a:t>
            </a:r>
            <a:endParaRPr lang="zh-CN" altLang="en-US" dirty="0"/>
          </a:p>
        </p:txBody>
      </p:sp>
      <p:sp>
        <p:nvSpPr>
          <p:cNvPr id="19" name="文本框 5"/>
          <p:cNvSpPr txBox="1"/>
          <p:nvPr/>
        </p:nvSpPr>
        <p:spPr>
          <a:xfrm>
            <a:off x="579431" y="1149313"/>
            <a:ext cx="10802944" cy="646331"/>
          </a:xfrm>
          <a:prstGeom prst="rect">
            <a:avLst/>
          </a:prstGeom>
          <a:noFill/>
        </p:spPr>
        <p:txBody>
          <a:bodyPr wrap="square" rtlCol="0">
            <a:spAutoFit/>
          </a:bodyPr>
          <a:lstStyle/>
          <a:p>
            <a:pPr marL="342900" indent="-342900" defTabSz="468000">
              <a:lnSpc>
                <a:spcPct val="150000"/>
              </a:lnSpc>
              <a:buClr>
                <a:srgbClr val="3859CD"/>
              </a:buClr>
              <a:buFont typeface="Wingdings" panose="05000000000000000000" pitchFamily="2" charset="2"/>
              <a:buChar char="n"/>
            </a:pPr>
            <a:r>
              <a:rPr lang="en-US" altLang="zh-CN" sz="2400" b="1" dirty="0">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例</a:t>
            </a:r>
            <a:r>
              <a:rPr lang="en-US" altLang="zh-CN" sz="2400" b="1" dirty="0">
                <a:latin typeface="微软雅黑" panose="020B0503020204020204" pitchFamily="34" charset="-122"/>
                <a:ea typeface="微软雅黑" panose="020B0503020204020204" pitchFamily="34" charset="-122"/>
              </a:rPr>
              <a:t>6.19】</a:t>
            </a:r>
            <a:r>
              <a:rPr lang="zh-CN" altLang="en-US" sz="2400" b="1" dirty="0">
                <a:latin typeface="微软雅黑" panose="020B0503020204020204" pitchFamily="34" charset="-122"/>
                <a:ea typeface="微软雅黑" panose="020B0503020204020204" pitchFamily="34" charset="-122"/>
              </a:rPr>
              <a:t>通过观察法，化简表</a:t>
            </a:r>
            <a:r>
              <a:rPr lang="en-US" altLang="zh-CN" sz="2400" b="1" dirty="0">
                <a:latin typeface="微软雅黑" panose="020B0503020204020204" pitchFamily="34" charset="-122"/>
                <a:ea typeface="微软雅黑" panose="020B0503020204020204" pitchFamily="34" charset="-122"/>
              </a:rPr>
              <a:t>6.12</a:t>
            </a:r>
            <a:r>
              <a:rPr lang="zh-CN" altLang="en-US" sz="2400" b="1" dirty="0">
                <a:latin typeface="微软雅黑" panose="020B0503020204020204" pitchFamily="34" charset="-122"/>
                <a:ea typeface="微软雅黑" panose="020B0503020204020204" pitchFamily="34" charset="-122"/>
              </a:rPr>
              <a:t>所示的完全确定状态表。</a:t>
            </a:r>
          </a:p>
        </p:txBody>
      </p:sp>
      <p:graphicFrame>
        <p:nvGraphicFramePr>
          <p:cNvPr id="20" name="表格 19"/>
          <p:cNvGraphicFramePr>
            <a:graphicFrameLocks noGrp="1"/>
          </p:cNvGraphicFramePr>
          <p:nvPr>
            <p:extLst>
              <p:ext uri="{D42A27DB-BD31-4B8C-83A1-F6EECF244321}">
                <p14:modId xmlns:p14="http://schemas.microsoft.com/office/powerpoint/2010/main" val="1836614879"/>
              </p:ext>
            </p:extLst>
          </p:nvPr>
        </p:nvGraphicFramePr>
        <p:xfrm>
          <a:off x="579431" y="2319519"/>
          <a:ext cx="3620739" cy="3397041"/>
        </p:xfrm>
        <a:graphic>
          <a:graphicData uri="http://schemas.openxmlformats.org/drawingml/2006/table">
            <a:tbl>
              <a:tblPr firstRow="1" firstCol="1" bandRow="1">
                <a:tableStyleId>{B301B821-A1FF-4177-AEE7-76D212191A09}</a:tableStyleId>
              </a:tblPr>
              <a:tblGrid>
                <a:gridCol w="1206913">
                  <a:extLst>
                    <a:ext uri="{9D8B030D-6E8A-4147-A177-3AD203B41FA5}">
                      <a16:colId xmlns:a16="http://schemas.microsoft.com/office/drawing/2014/main" val="1652861163"/>
                    </a:ext>
                  </a:extLst>
                </a:gridCol>
                <a:gridCol w="1206913">
                  <a:extLst>
                    <a:ext uri="{9D8B030D-6E8A-4147-A177-3AD203B41FA5}">
                      <a16:colId xmlns:a16="http://schemas.microsoft.com/office/drawing/2014/main" val="2149346932"/>
                    </a:ext>
                  </a:extLst>
                </a:gridCol>
                <a:gridCol w="1206913">
                  <a:extLst>
                    <a:ext uri="{9D8B030D-6E8A-4147-A177-3AD203B41FA5}">
                      <a16:colId xmlns:a16="http://schemas.microsoft.com/office/drawing/2014/main" val="2024342459"/>
                    </a:ext>
                  </a:extLst>
                </a:gridCol>
              </a:tblGrid>
              <a:tr h="484141">
                <a:tc rowSpan="2">
                  <a:txBody>
                    <a:bodyPr/>
                    <a:lstStyle/>
                    <a:p>
                      <a:pPr algn="ctr">
                        <a:lnSpc>
                          <a:spcPts val="2000"/>
                        </a:lnSpc>
                        <a:spcAft>
                          <a:spcPts val="0"/>
                        </a:spcAft>
                      </a:pPr>
                      <a:r>
                        <a:rPr lang="zh-CN" sz="2100" b="1" kern="100" dirty="0">
                          <a:effectLst/>
                          <a:latin typeface="Times New Roman" panose="02020603050405020304" pitchFamily="18" charset="0"/>
                          <a:ea typeface="微软雅黑" panose="020B0503020204020204" pitchFamily="34" charset="-122"/>
                          <a:cs typeface="Times New Roman" panose="02020603050405020304" pitchFamily="18" charset="0"/>
                        </a:rPr>
                        <a:t>原态</a:t>
                      </a:r>
                    </a:p>
                  </a:txBody>
                  <a:tcPr marL="135354" marR="135354" marT="0" marB="0" anchor="ctr">
                    <a:lnR w="28575" cap="flat" cmpd="sng" algn="ctr">
                      <a:solidFill>
                        <a:srgbClr val="FF0000"/>
                      </a:solidFill>
                      <a:prstDash val="solid"/>
                      <a:round/>
                      <a:headEnd type="none" w="med" len="med"/>
                      <a:tailEnd type="none" w="med" len="med"/>
                    </a:lnR>
                  </a:tcPr>
                </a:tc>
                <a:tc gridSpan="2">
                  <a:txBody>
                    <a:bodyPr/>
                    <a:lstStyle/>
                    <a:p>
                      <a:pPr algn="ctr">
                        <a:lnSpc>
                          <a:spcPts val="2000"/>
                        </a:lnSpc>
                        <a:spcAft>
                          <a:spcPts val="0"/>
                        </a:spcAft>
                      </a:pPr>
                      <a:r>
                        <a:rPr lang="zh-CN" sz="2100" b="1" kern="0" dirty="0">
                          <a:effectLst/>
                          <a:latin typeface="Times New Roman" panose="02020603050405020304" pitchFamily="18" charset="0"/>
                          <a:ea typeface="微软雅黑" panose="020B0503020204020204" pitchFamily="34" charset="-122"/>
                          <a:cs typeface="Times New Roman" panose="02020603050405020304" pitchFamily="18" charset="0"/>
                        </a:rPr>
                        <a:t>次态</a:t>
                      </a:r>
                      <a:r>
                        <a:rPr lang="en-US" sz="2100" b="1" kern="0" dirty="0">
                          <a:effectLst/>
                          <a:latin typeface="Times New Roman" panose="02020603050405020304" pitchFamily="18" charset="0"/>
                          <a:ea typeface="微软雅黑" panose="020B0503020204020204" pitchFamily="34" charset="-122"/>
                          <a:cs typeface="Times New Roman" panose="02020603050405020304" pitchFamily="18" charset="0"/>
                        </a:rPr>
                        <a:t>/</a:t>
                      </a:r>
                      <a:r>
                        <a:rPr lang="zh-CN" sz="2100" b="1" kern="0" dirty="0">
                          <a:effectLst/>
                          <a:latin typeface="Times New Roman" panose="02020603050405020304" pitchFamily="18" charset="0"/>
                          <a:ea typeface="微软雅黑" panose="020B0503020204020204" pitchFamily="34" charset="-122"/>
                          <a:cs typeface="Times New Roman" panose="02020603050405020304" pitchFamily="18" charset="0"/>
                        </a:rPr>
                        <a:t>输出</a:t>
                      </a:r>
                      <a:endParaRPr lang="zh-CN" sz="21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35354" marR="135354" marT="0" marB="0" anchor="ctr">
                    <a:lnL w="28575" cap="flat" cmpd="sng" algn="ctr">
                      <a:solidFill>
                        <a:srgbClr val="FF0000"/>
                      </a:solidFill>
                      <a:prstDash val="solid"/>
                      <a:round/>
                      <a:headEnd type="none" w="med" len="med"/>
                      <a:tailEnd type="none" w="med" len="med"/>
                    </a:lnL>
                  </a:tcPr>
                </a:tc>
                <a:tc hMerge="1">
                  <a:txBody>
                    <a:bodyPr/>
                    <a:lstStyle/>
                    <a:p>
                      <a:endParaRPr lang="zh-CN" altLang="en-US"/>
                    </a:p>
                  </a:txBody>
                  <a:tcPr/>
                </a:tc>
                <a:extLst>
                  <a:ext uri="{0D108BD9-81ED-4DB2-BD59-A6C34878D82A}">
                    <a16:rowId xmlns:a16="http://schemas.microsoft.com/office/drawing/2014/main" val="655524922"/>
                  </a:ext>
                </a:extLst>
              </a:tr>
              <a:tr h="484141">
                <a:tc vMerge="1">
                  <a:txBody>
                    <a:bodyPr/>
                    <a:lstStyle/>
                    <a:p>
                      <a:endParaRPr lang="zh-CN" altLang="en-US"/>
                    </a:p>
                  </a:txBody>
                  <a:tcPr/>
                </a:tc>
                <a:tc>
                  <a:txBody>
                    <a:bodyPr/>
                    <a:lstStyle/>
                    <a:p>
                      <a:pPr algn="ctr">
                        <a:lnSpc>
                          <a:spcPts val="2000"/>
                        </a:lnSpc>
                        <a:spcAft>
                          <a:spcPts val="0"/>
                        </a:spcAft>
                      </a:pPr>
                      <a:r>
                        <a:rPr lang="en-US" sz="2100" b="1" kern="1200">
                          <a:effectLst/>
                          <a:latin typeface="Times New Roman" panose="02020603050405020304" pitchFamily="18" charset="0"/>
                          <a:ea typeface="微软雅黑" panose="020B0503020204020204" pitchFamily="34" charset="-122"/>
                          <a:cs typeface="Times New Roman" panose="02020603050405020304" pitchFamily="18" charset="0"/>
                        </a:rPr>
                        <a:t>X=0</a:t>
                      </a:r>
                      <a:endParaRPr lang="zh-CN" sz="21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35354" marR="135354" marT="0" marB="0" anchor="ctr">
                    <a:lnL w="28575" cap="flat" cmpd="sng" algn="ctr">
                      <a:solidFill>
                        <a:srgbClr val="FF0000"/>
                      </a:solidFill>
                      <a:prstDash val="solid"/>
                      <a:round/>
                      <a:headEnd type="none" w="med" len="med"/>
                      <a:tailEnd type="none" w="med" len="med"/>
                    </a:lnL>
                  </a:tcPr>
                </a:tc>
                <a:tc>
                  <a:txBody>
                    <a:bodyPr/>
                    <a:lstStyle/>
                    <a:p>
                      <a:pPr algn="ctr">
                        <a:lnSpc>
                          <a:spcPts val="2000"/>
                        </a:lnSpc>
                        <a:spcAft>
                          <a:spcPts val="0"/>
                        </a:spcAft>
                      </a:pPr>
                      <a:r>
                        <a:rPr lang="en-US" sz="2100" b="1" kern="0" dirty="0">
                          <a:effectLst/>
                          <a:latin typeface="Times New Roman" panose="02020603050405020304" pitchFamily="18" charset="0"/>
                          <a:ea typeface="微软雅黑" panose="020B0503020204020204" pitchFamily="34" charset="-122"/>
                          <a:cs typeface="Times New Roman" panose="02020603050405020304" pitchFamily="18" charset="0"/>
                        </a:rPr>
                        <a:t>X=1</a:t>
                      </a:r>
                      <a:endParaRPr lang="zh-CN" sz="21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35354" marR="135354" marT="0" marB="0" anchor="ctr"/>
                </a:tc>
                <a:extLst>
                  <a:ext uri="{0D108BD9-81ED-4DB2-BD59-A6C34878D82A}">
                    <a16:rowId xmlns:a16="http://schemas.microsoft.com/office/drawing/2014/main" val="215608606"/>
                  </a:ext>
                </a:extLst>
              </a:tr>
              <a:tr h="484141">
                <a:tc>
                  <a:txBody>
                    <a:bodyPr/>
                    <a:lstStyle/>
                    <a:p>
                      <a:pPr algn="ctr">
                        <a:lnSpc>
                          <a:spcPts val="2000"/>
                        </a:lnSpc>
                        <a:spcAft>
                          <a:spcPts val="0"/>
                        </a:spcAft>
                      </a:pPr>
                      <a:r>
                        <a:rPr lang="en-US" sz="2100" b="1" kern="1200">
                          <a:effectLst/>
                          <a:latin typeface="Times New Roman" panose="02020603050405020304" pitchFamily="18" charset="0"/>
                          <a:ea typeface="微软雅黑" panose="020B0503020204020204" pitchFamily="34" charset="-122"/>
                          <a:cs typeface="Times New Roman" panose="02020603050405020304" pitchFamily="18" charset="0"/>
                        </a:rPr>
                        <a:t>S</a:t>
                      </a:r>
                      <a:r>
                        <a:rPr lang="en-US" sz="2100" b="1" kern="1200" baseline="-2500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21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35354" marR="135354" marT="0" marB="0" anchor="ctr">
                    <a:lnR w="28575"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en-US" sz="2100" b="1" kern="1200">
                          <a:effectLst/>
                          <a:latin typeface="Times New Roman" panose="02020603050405020304" pitchFamily="18" charset="0"/>
                          <a:ea typeface="微软雅黑" panose="020B0503020204020204" pitchFamily="34" charset="-122"/>
                          <a:cs typeface="Times New Roman" panose="02020603050405020304" pitchFamily="18" charset="0"/>
                        </a:rPr>
                        <a:t>S</a:t>
                      </a:r>
                      <a:r>
                        <a:rPr lang="en-US" sz="2100" b="1" kern="1200" baseline="-25000">
                          <a:effectLst/>
                          <a:latin typeface="Times New Roman" panose="02020603050405020304" pitchFamily="18" charset="0"/>
                          <a:ea typeface="微软雅黑" panose="020B0503020204020204" pitchFamily="34" charset="-122"/>
                          <a:cs typeface="Times New Roman" panose="02020603050405020304" pitchFamily="18" charset="0"/>
                        </a:rPr>
                        <a:t>0</a:t>
                      </a:r>
                      <a:r>
                        <a:rPr lang="en-US" sz="2100" b="1" kern="120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21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35354" marR="135354" marT="0" marB="0" anchor="ctr">
                    <a:lnL w="28575" cap="flat" cmpd="sng" algn="ctr">
                      <a:solidFill>
                        <a:srgbClr val="FF0000"/>
                      </a:solidFill>
                      <a:prstDash val="solid"/>
                      <a:round/>
                      <a:headEnd type="none" w="med" len="med"/>
                      <a:tailEnd type="none" w="med" len="med"/>
                    </a:lnL>
                  </a:tcPr>
                </a:tc>
                <a:tc>
                  <a:txBody>
                    <a:bodyPr/>
                    <a:lstStyle/>
                    <a:p>
                      <a:pPr algn="ctr">
                        <a:lnSpc>
                          <a:spcPts val="2000"/>
                        </a:lnSpc>
                        <a:spcAft>
                          <a:spcPts val="0"/>
                        </a:spcAft>
                      </a:pPr>
                      <a:r>
                        <a:rPr lang="en-US" sz="2100" b="1" kern="1200">
                          <a:effectLst/>
                          <a:latin typeface="Times New Roman" panose="02020603050405020304" pitchFamily="18" charset="0"/>
                          <a:ea typeface="微软雅黑" panose="020B0503020204020204" pitchFamily="34" charset="-122"/>
                          <a:cs typeface="Times New Roman" panose="02020603050405020304" pitchFamily="18" charset="0"/>
                        </a:rPr>
                        <a:t>S</a:t>
                      </a:r>
                      <a:r>
                        <a:rPr lang="en-US" sz="2100" b="1" kern="1200" baseline="-25000">
                          <a:effectLst/>
                          <a:latin typeface="Times New Roman" panose="02020603050405020304" pitchFamily="18" charset="0"/>
                          <a:ea typeface="微软雅黑" panose="020B0503020204020204" pitchFamily="34" charset="-122"/>
                          <a:cs typeface="Times New Roman" panose="02020603050405020304" pitchFamily="18" charset="0"/>
                        </a:rPr>
                        <a:t>1</a:t>
                      </a:r>
                      <a:r>
                        <a:rPr lang="en-US" sz="2100" b="1" kern="120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21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35354" marR="135354" marT="0" marB="0" anchor="ctr"/>
                </a:tc>
                <a:extLst>
                  <a:ext uri="{0D108BD9-81ED-4DB2-BD59-A6C34878D82A}">
                    <a16:rowId xmlns:a16="http://schemas.microsoft.com/office/drawing/2014/main" val="3687216998"/>
                  </a:ext>
                </a:extLst>
              </a:tr>
              <a:tr h="484141">
                <a:tc>
                  <a:txBody>
                    <a:bodyPr/>
                    <a:lstStyle/>
                    <a:p>
                      <a:pPr algn="ctr">
                        <a:lnSpc>
                          <a:spcPts val="2000"/>
                        </a:lnSpc>
                        <a:spcAft>
                          <a:spcPts val="0"/>
                        </a:spcAft>
                      </a:pPr>
                      <a:r>
                        <a:rPr lang="en-US" sz="2100" b="1" kern="1200">
                          <a:effectLst/>
                          <a:latin typeface="Times New Roman" panose="02020603050405020304" pitchFamily="18" charset="0"/>
                          <a:ea typeface="微软雅黑" panose="020B0503020204020204" pitchFamily="34" charset="-122"/>
                          <a:cs typeface="Times New Roman" panose="02020603050405020304" pitchFamily="18" charset="0"/>
                        </a:rPr>
                        <a:t>S</a:t>
                      </a:r>
                      <a:r>
                        <a:rPr lang="en-US" sz="2100" b="1" kern="1200" baseline="-2500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21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35354" marR="135354" marT="0" marB="0" anchor="ctr">
                    <a:lnR w="28575"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en-US" sz="2100" b="1" kern="1200">
                          <a:effectLst/>
                          <a:latin typeface="Times New Roman" panose="02020603050405020304" pitchFamily="18" charset="0"/>
                          <a:ea typeface="微软雅黑" panose="020B0503020204020204" pitchFamily="34" charset="-122"/>
                          <a:cs typeface="Times New Roman" panose="02020603050405020304" pitchFamily="18" charset="0"/>
                        </a:rPr>
                        <a:t>S</a:t>
                      </a:r>
                      <a:r>
                        <a:rPr lang="en-US" sz="2100" b="1" kern="1200" baseline="-25000">
                          <a:effectLst/>
                          <a:latin typeface="Times New Roman" panose="02020603050405020304" pitchFamily="18" charset="0"/>
                          <a:ea typeface="微软雅黑" panose="020B0503020204020204" pitchFamily="34" charset="-122"/>
                          <a:cs typeface="Times New Roman" panose="02020603050405020304" pitchFamily="18" charset="0"/>
                        </a:rPr>
                        <a:t>2</a:t>
                      </a:r>
                      <a:r>
                        <a:rPr lang="en-US" sz="2100" b="1" kern="120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21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35354" marR="135354" marT="0" marB="0" anchor="ctr">
                    <a:lnL w="28575" cap="flat" cmpd="sng" algn="ctr">
                      <a:solidFill>
                        <a:srgbClr val="FF0000"/>
                      </a:solidFill>
                      <a:prstDash val="solid"/>
                      <a:round/>
                      <a:headEnd type="none" w="med" len="med"/>
                      <a:tailEnd type="none" w="med" len="med"/>
                    </a:lnL>
                  </a:tcPr>
                </a:tc>
                <a:tc>
                  <a:txBody>
                    <a:bodyPr/>
                    <a:lstStyle/>
                    <a:p>
                      <a:pPr algn="ctr">
                        <a:lnSpc>
                          <a:spcPts val="2000"/>
                        </a:lnSpc>
                        <a:spcAft>
                          <a:spcPts val="0"/>
                        </a:spcAft>
                      </a:pPr>
                      <a:r>
                        <a:rPr lang="en-US" sz="2100" b="1" kern="1200" dirty="0">
                          <a:effectLst/>
                          <a:latin typeface="Times New Roman" panose="02020603050405020304" pitchFamily="18" charset="0"/>
                          <a:ea typeface="微软雅黑" panose="020B0503020204020204" pitchFamily="34" charset="-122"/>
                          <a:cs typeface="Times New Roman" panose="02020603050405020304" pitchFamily="18" charset="0"/>
                        </a:rPr>
                        <a:t>S</a:t>
                      </a:r>
                      <a:r>
                        <a:rPr lang="en-US" sz="2100" b="1" kern="1200" baseline="-25000" dirty="0">
                          <a:effectLst/>
                          <a:latin typeface="Times New Roman" panose="02020603050405020304" pitchFamily="18" charset="0"/>
                          <a:ea typeface="微软雅黑" panose="020B0503020204020204" pitchFamily="34" charset="-122"/>
                          <a:cs typeface="Times New Roman" panose="02020603050405020304" pitchFamily="18" charset="0"/>
                        </a:rPr>
                        <a:t>1</a:t>
                      </a:r>
                      <a:r>
                        <a:rPr lang="en-US" sz="2100" b="1" kern="1200" dirty="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21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35354" marR="135354" marT="0" marB="0" anchor="ctr"/>
                </a:tc>
                <a:extLst>
                  <a:ext uri="{0D108BD9-81ED-4DB2-BD59-A6C34878D82A}">
                    <a16:rowId xmlns:a16="http://schemas.microsoft.com/office/drawing/2014/main" val="457472626"/>
                  </a:ext>
                </a:extLst>
              </a:tr>
              <a:tr h="492195">
                <a:tc>
                  <a:txBody>
                    <a:bodyPr/>
                    <a:lstStyle/>
                    <a:p>
                      <a:pPr algn="ctr">
                        <a:lnSpc>
                          <a:spcPts val="2000"/>
                        </a:lnSpc>
                        <a:spcAft>
                          <a:spcPts val="0"/>
                        </a:spcAft>
                      </a:pPr>
                      <a:r>
                        <a:rPr lang="en-US" sz="2100" b="1" kern="1200">
                          <a:effectLst/>
                          <a:latin typeface="Times New Roman" panose="02020603050405020304" pitchFamily="18" charset="0"/>
                          <a:ea typeface="微软雅黑" panose="020B0503020204020204" pitchFamily="34" charset="-122"/>
                          <a:cs typeface="Times New Roman" panose="02020603050405020304" pitchFamily="18" charset="0"/>
                        </a:rPr>
                        <a:t>S</a:t>
                      </a:r>
                      <a:r>
                        <a:rPr lang="en-US" sz="2100" b="1" kern="1200" baseline="-25000">
                          <a:effectLst/>
                          <a:latin typeface="Times New Roman" panose="02020603050405020304" pitchFamily="18" charset="0"/>
                          <a:ea typeface="微软雅黑" panose="020B0503020204020204" pitchFamily="34" charset="-122"/>
                          <a:cs typeface="Times New Roman" panose="02020603050405020304" pitchFamily="18" charset="0"/>
                        </a:rPr>
                        <a:t>2</a:t>
                      </a:r>
                      <a:endParaRPr lang="zh-CN" sz="21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35354" marR="135354" marT="0" marB="0" anchor="ctr">
                    <a:lnR w="28575"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en-US" sz="2100" b="1" kern="1200">
                          <a:effectLst/>
                          <a:latin typeface="Times New Roman" panose="02020603050405020304" pitchFamily="18" charset="0"/>
                          <a:ea typeface="微软雅黑" panose="020B0503020204020204" pitchFamily="34" charset="-122"/>
                          <a:cs typeface="Times New Roman" panose="02020603050405020304" pitchFamily="18" charset="0"/>
                        </a:rPr>
                        <a:t>S</a:t>
                      </a:r>
                      <a:r>
                        <a:rPr lang="en-US" sz="2100" b="1" kern="1200" baseline="-25000">
                          <a:effectLst/>
                          <a:latin typeface="Times New Roman" panose="02020603050405020304" pitchFamily="18" charset="0"/>
                          <a:ea typeface="微软雅黑" panose="020B0503020204020204" pitchFamily="34" charset="-122"/>
                          <a:cs typeface="Times New Roman" panose="02020603050405020304" pitchFamily="18" charset="0"/>
                        </a:rPr>
                        <a:t>0</a:t>
                      </a:r>
                      <a:r>
                        <a:rPr lang="en-US" sz="2100" b="1" kern="120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21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35354" marR="135354" marT="0" marB="0" anchor="ctr">
                    <a:lnL w="28575" cap="flat" cmpd="sng" algn="ctr">
                      <a:solidFill>
                        <a:srgbClr val="FF0000"/>
                      </a:solidFill>
                      <a:prstDash val="solid"/>
                      <a:round/>
                      <a:headEnd type="none" w="med" len="med"/>
                      <a:tailEnd type="none" w="med" len="med"/>
                    </a:lnL>
                  </a:tcPr>
                </a:tc>
                <a:tc>
                  <a:txBody>
                    <a:bodyPr/>
                    <a:lstStyle/>
                    <a:p>
                      <a:pPr algn="ctr">
                        <a:lnSpc>
                          <a:spcPts val="2000"/>
                        </a:lnSpc>
                        <a:spcAft>
                          <a:spcPts val="0"/>
                        </a:spcAft>
                      </a:pPr>
                      <a:r>
                        <a:rPr lang="en-US" sz="2100" b="1" kern="1200">
                          <a:effectLst/>
                          <a:latin typeface="Times New Roman" panose="02020603050405020304" pitchFamily="18" charset="0"/>
                          <a:ea typeface="微软雅黑" panose="020B0503020204020204" pitchFamily="34" charset="-122"/>
                          <a:cs typeface="Times New Roman" panose="02020603050405020304" pitchFamily="18" charset="0"/>
                        </a:rPr>
                        <a:t>S</a:t>
                      </a:r>
                      <a:r>
                        <a:rPr lang="en-US" sz="2100" b="1" kern="1200" baseline="-25000">
                          <a:effectLst/>
                          <a:latin typeface="Times New Roman" panose="02020603050405020304" pitchFamily="18" charset="0"/>
                          <a:ea typeface="微软雅黑" panose="020B0503020204020204" pitchFamily="34" charset="-122"/>
                          <a:cs typeface="Times New Roman" panose="02020603050405020304" pitchFamily="18" charset="0"/>
                        </a:rPr>
                        <a:t>3</a:t>
                      </a:r>
                      <a:r>
                        <a:rPr lang="en-US" sz="2100" b="1" kern="120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21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35354" marR="135354" marT="0" marB="0" anchor="ctr"/>
                </a:tc>
                <a:extLst>
                  <a:ext uri="{0D108BD9-81ED-4DB2-BD59-A6C34878D82A}">
                    <a16:rowId xmlns:a16="http://schemas.microsoft.com/office/drawing/2014/main" val="543913283"/>
                  </a:ext>
                </a:extLst>
              </a:tr>
              <a:tr h="484141">
                <a:tc>
                  <a:txBody>
                    <a:bodyPr/>
                    <a:lstStyle/>
                    <a:p>
                      <a:pPr algn="ctr">
                        <a:lnSpc>
                          <a:spcPts val="2000"/>
                        </a:lnSpc>
                        <a:spcAft>
                          <a:spcPts val="0"/>
                        </a:spcAft>
                      </a:pPr>
                      <a:r>
                        <a:rPr lang="en-US" sz="2100" b="1" kern="1200">
                          <a:effectLst/>
                          <a:latin typeface="Times New Roman" panose="02020603050405020304" pitchFamily="18" charset="0"/>
                          <a:ea typeface="微软雅黑" panose="020B0503020204020204" pitchFamily="34" charset="-122"/>
                          <a:cs typeface="Times New Roman" panose="02020603050405020304" pitchFamily="18" charset="0"/>
                        </a:rPr>
                        <a:t>S</a:t>
                      </a:r>
                      <a:r>
                        <a:rPr lang="en-US" sz="2100" b="1" kern="1200" baseline="-25000">
                          <a:effectLst/>
                          <a:latin typeface="Times New Roman" panose="02020603050405020304" pitchFamily="18" charset="0"/>
                          <a:ea typeface="微软雅黑" panose="020B0503020204020204" pitchFamily="34" charset="-122"/>
                          <a:cs typeface="Times New Roman" panose="02020603050405020304" pitchFamily="18" charset="0"/>
                        </a:rPr>
                        <a:t>3</a:t>
                      </a:r>
                      <a:endParaRPr lang="zh-CN" sz="21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35354" marR="135354" marT="0" marB="0" anchor="ctr">
                    <a:lnR w="28575"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en-US" sz="2100" b="1" kern="1200">
                          <a:effectLst/>
                          <a:latin typeface="Times New Roman" panose="02020603050405020304" pitchFamily="18" charset="0"/>
                          <a:ea typeface="微软雅黑" panose="020B0503020204020204" pitchFamily="34" charset="-122"/>
                          <a:cs typeface="Times New Roman" panose="02020603050405020304" pitchFamily="18" charset="0"/>
                        </a:rPr>
                        <a:t>S</a:t>
                      </a:r>
                      <a:r>
                        <a:rPr lang="en-US" sz="2100" b="1" kern="1200" baseline="-25000">
                          <a:effectLst/>
                          <a:latin typeface="Times New Roman" panose="02020603050405020304" pitchFamily="18" charset="0"/>
                          <a:ea typeface="微软雅黑" panose="020B0503020204020204" pitchFamily="34" charset="-122"/>
                          <a:cs typeface="Times New Roman" panose="02020603050405020304" pitchFamily="18" charset="0"/>
                        </a:rPr>
                        <a:t>2</a:t>
                      </a:r>
                      <a:r>
                        <a:rPr lang="en-US" sz="2100" b="1" kern="120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21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35354" marR="135354" marT="0" marB="0" anchor="ctr">
                    <a:lnL w="28575" cap="flat" cmpd="sng" algn="ctr">
                      <a:solidFill>
                        <a:srgbClr val="FF0000"/>
                      </a:solidFill>
                      <a:prstDash val="solid"/>
                      <a:round/>
                      <a:headEnd type="none" w="med" len="med"/>
                      <a:tailEnd type="none" w="med" len="med"/>
                    </a:lnL>
                  </a:tcPr>
                </a:tc>
                <a:tc>
                  <a:txBody>
                    <a:bodyPr/>
                    <a:lstStyle/>
                    <a:p>
                      <a:pPr algn="ctr">
                        <a:lnSpc>
                          <a:spcPts val="2000"/>
                        </a:lnSpc>
                        <a:spcAft>
                          <a:spcPts val="0"/>
                        </a:spcAft>
                      </a:pPr>
                      <a:r>
                        <a:rPr lang="en-US" sz="2100" b="1" kern="1200">
                          <a:effectLst/>
                          <a:latin typeface="Times New Roman" panose="02020603050405020304" pitchFamily="18" charset="0"/>
                          <a:ea typeface="微软雅黑" panose="020B0503020204020204" pitchFamily="34" charset="-122"/>
                          <a:cs typeface="Times New Roman" panose="02020603050405020304" pitchFamily="18" charset="0"/>
                        </a:rPr>
                        <a:t>S</a:t>
                      </a:r>
                      <a:r>
                        <a:rPr lang="en-US" sz="2100" b="1" kern="1200" baseline="-25000">
                          <a:effectLst/>
                          <a:latin typeface="Times New Roman" panose="02020603050405020304" pitchFamily="18" charset="0"/>
                          <a:ea typeface="微软雅黑" panose="020B0503020204020204" pitchFamily="34" charset="-122"/>
                          <a:cs typeface="Times New Roman" panose="02020603050405020304" pitchFamily="18" charset="0"/>
                        </a:rPr>
                        <a:t>1</a:t>
                      </a:r>
                      <a:r>
                        <a:rPr lang="en-US" sz="2100" b="1" kern="120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21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35354" marR="135354" marT="0" marB="0" anchor="ctr"/>
                </a:tc>
                <a:extLst>
                  <a:ext uri="{0D108BD9-81ED-4DB2-BD59-A6C34878D82A}">
                    <a16:rowId xmlns:a16="http://schemas.microsoft.com/office/drawing/2014/main" val="3236214322"/>
                  </a:ext>
                </a:extLst>
              </a:tr>
              <a:tr h="484141">
                <a:tc>
                  <a:txBody>
                    <a:bodyPr/>
                    <a:lstStyle/>
                    <a:p>
                      <a:pPr algn="ctr">
                        <a:lnSpc>
                          <a:spcPts val="2000"/>
                        </a:lnSpc>
                        <a:spcAft>
                          <a:spcPts val="0"/>
                        </a:spcAft>
                      </a:pPr>
                      <a:r>
                        <a:rPr lang="en-US" sz="2100" b="1" kern="1200">
                          <a:effectLst/>
                          <a:latin typeface="Times New Roman" panose="02020603050405020304" pitchFamily="18" charset="0"/>
                          <a:ea typeface="微软雅黑" panose="020B0503020204020204" pitchFamily="34" charset="-122"/>
                          <a:cs typeface="Times New Roman" panose="02020603050405020304" pitchFamily="18" charset="0"/>
                        </a:rPr>
                        <a:t>S</a:t>
                      </a:r>
                      <a:r>
                        <a:rPr lang="en-US" sz="2100" b="1" kern="1200" baseline="-25000">
                          <a:effectLst/>
                          <a:latin typeface="Times New Roman" panose="02020603050405020304" pitchFamily="18" charset="0"/>
                          <a:ea typeface="微软雅黑" panose="020B0503020204020204" pitchFamily="34" charset="-122"/>
                          <a:cs typeface="Times New Roman" panose="02020603050405020304" pitchFamily="18" charset="0"/>
                        </a:rPr>
                        <a:t>4</a:t>
                      </a:r>
                      <a:endParaRPr lang="zh-CN" sz="21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35354" marR="135354" marT="0" marB="0" anchor="ctr">
                    <a:lnR w="28575"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en-US" sz="2100" b="1" kern="1200">
                          <a:effectLst/>
                          <a:latin typeface="Times New Roman" panose="02020603050405020304" pitchFamily="18" charset="0"/>
                          <a:ea typeface="微软雅黑" panose="020B0503020204020204" pitchFamily="34" charset="-122"/>
                          <a:cs typeface="Times New Roman" panose="02020603050405020304" pitchFamily="18" charset="0"/>
                        </a:rPr>
                        <a:t>S</a:t>
                      </a:r>
                      <a:r>
                        <a:rPr lang="en-US" sz="2100" b="1" kern="1200" baseline="-25000">
                          <a:effectLst/>
                          <a:latin typeface="Times New Roman" panose="02020603050405020304" pitchFamily="18" charset="0"/>
                          <a:ea typeface="微软雅黑" panose="020B0503020204020204" pitchFamily="34" charset="-122"/>
                          <a:cs typeface="Times New Roman" panose="02020603050405020304" pitchFamily="18" charset="0"/>
                        </a:rPr>
                        <a:t>4</a:t>
                      </a:r>
                      <a:r>
                        <a:rPr lang="en-US" sz="2100" b="1" kern="120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21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35354" marR="135354" marT="0" marB="0" anchor="ctr">
                    <a:lnL w="28575" cap="flat" cmpd="sng" algn="ctr">
                      <a:solidFill>
                        <a:srgbClr val="FF0000"/>
                      </a:solidFill>
                      <a:prstDash val="solid"/>
                      <a:round/>
                      <a:headEnd type="none" w="med" len="med"/>
                      <a:tailEnd type="none" w="med" len="med"/>
                    </a:lnL>
                  </a:tcPr>
                </a:tc>
                <a:tc>
                  <a:txBody>
                    <a:bodyPr/>
                    <a:lstStyle/>
                    <a:p>
                      <a:pPr algn="ctr">
                        <a:lnSpc>
                          <a:spcPts val="2000"/>
                        </a:lnSpc>
                        <a:spcAft>
                          <a:spcPts val="0"/>
                        </a:spcAft>
                      </a:pPr>
                      <a:r>
                        <a:rPr lang="en-US" sz="2100" b="1" kern="1200" dirty="0">
                          <a:effectLst/>
                          <a:latin typeface="Times New Roman" panose="02020603050405020304" pitchFamily="18" charset="0"/>
                          <a:ea typeface="微软雅黑" panose="020B0503020204020204" pitchFamily="34" charset="-122"/>
                          <a:cs typeface="Times New Roman" panose="02020603050405020304" pitchFamily="18" charset="0"/>
                        </a:rPr>
                        <a:t>S</a:t>
                      </a:r>
                      <a:r>
                        <a:rPr lang="en-US" sz="2100" b="1" kern="1200" baseline="-25000" dirty="0">
                          <a:effectLst/>
                          <a:latin typeface="Times New Roman" panose="02020603050405020304" pitchFamily="18" charset="0"/>
                          <a:ea typeface="微软雅黑" panose="020B0503020204020204" pitchFamily="34" charset="-122"/>
                          <a:cs typeface="Times New Roman" panose="02020603050405020304" pitchFamily="18" charset="0"/>
                        </a:rPr>
                        <a:t>3</a:t>
                      </a:r>
                      <a:r>
                        <a:rPr lang="en-US" sz="2100" b="1" kern="1200" dirty="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21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35354" marR="135354" marT="0" marB="0" anchor="ctr"/>
                </a:tc>
                <a:extLst>
                  <a:ext uri="{0D108BD9-81ED-4DB2-BD59-A6C34878D82A}">
                    <a16:rowId xmlns:a16="http://schemas.microsoft.com/office/drawing/2014/main" val="4002226458"/>
                  </a:ext>
                </a:extLst>
              </a:tr>
            </a:tbl>
          </a:graphicData>
        </a:graphic>
      </p:graphicFrame>
      <p:sp>
        <p:nvSpPr>
          <p:cNvPr id="2" name="矩形 1"/>
          <p:cNvSpPr/>
          <p:nvPr/>
        </p:nvSpPr>
        <p:spPr>
          <a:xfrm>
            <a:off x="4514848" y="1957568"/>
            <a:ext cx="7248525" cy="3970318"/>
          </a:xfrm>
          <a:prstGeom prst="rect">
            <a:avLst/>
          </a:prstGeom>
        </p:spPr>
        <p:txBody>
          <a:bodyPr wrap="square">
            <a:spAutoFit/>
          </a:bodyPr>
          <a:lstStyle/>
          <a:p>
            <a:pPr marL="342900" indent="-342900" defTabSz="468000">
              <a:lnSpc>
                <a:spcPct val="150000"/>
              </a:lnSpc>
              <a:buClr>
                <a:srgbClr val="3859CD"/>
              </a:buClr>
              <a:buFont typeface="Wingdings" panose="05000000000000000000" pitchFamily="2" charset="2"/>
              <a:buChar char="n"/>
            </a:pPr>
            <a:r>
              <a:rPr lang="zh-CN" altLang="en-US" sz="2400" b="1" dirty="0">
                <a:solidFill>
                  <a:srgbClr val="0000CC"/>
                </a:solidFill>
                <a:latin typeface="微软雅黑" panose="020B0503020204020204" pitchFamily="34" charset="-122"/>
                <a:ea typeface="微软雅黑" panose="020B0503020204020204" pitchFamily="34" charset="-122"/>
              </a:rPr>
              <a:t>分析步骤：</a:t>
            </a:r>
          </a:p>
          <a:p>
            <a:pPr marL="342900" indent="-342900" defTabSz="468000">
              <a:lnSpc>
                <a:spcPct val="150000"/>
              </a:lnSpc>
              <a:buClr>
                <a:srgbClr val="3859CD"/>
              </a:buClr>
              <a:buFont typeface="Wingdings" panose="05000000000000000000" pitchFamily="2" charset="2"/>
              <a:buChar char="n"/>
            </a:pPr>
            <a:r>
              <a:rPr lang="zh-CN" altLang="en-US" sz="2400" b="1" dirty="0">
                <a:latin typeface="微软雅黑" panose="020B0503020204020204" pitchFamily="34" charset="-122"/>
                <a:ea typeface="微软雅黑" panose="020B0503020204020204" pitchFamily="34" charset="-122"/>
              </a:rPr>
              <a:t>①在所有输入组合下，对应的</a:t>
            </a:r>
            <a:r>
              <a:rPr lang="zh-CN" altLang="en-US" sz="2400" b="1" dirty="0">
                <a:solidFill>
                  <a:srgbClr val="FF0000"/>
                </a:solidFill>
                <a:latin typeface="微软雅黑" panose="020B0503020204020204" pitchFamily="34" charset="-122"/>
                <a:ea typeface="微软雅黑" panose="020B0503020204020204" pitchFamily="34" charset="-122"/>
              </a:rPr>
              <a:t>输出都相同</a:t>
            </a:r>
            <a:r>
              <a:rPr lang="zh-CN" altLang="en-US" sz="2400" b="1" dirty="0">
                <a:latin typeface="微软雅黑" panose="020B0503020204020204" pitchFamily="34" charset="-122"/>
                <a:ea typeface="微软雅黑" panose="020B0503020204020204" pitchFamily="34" charset="-122"/>
              </a:rPr>
              <a:t>的原态对有两组：    </a:t>
            </a:r>
            <a:r>
              <a:rPr lang="en-US" altLang="zh-CN" sz="2400" b="1" dirty="0">
                <a:latin typeface="微软雅黑" panose="020B0503020204020204" pitchFamily="34" charset="-122"/>
                <a:ea typeface="微软雅黑" panose="020B0503020204020204" pitchFamily="34" charset="-122"/>
              </a:rPr>
              <a:t>S</a:t>
            </a:r>
            <a:r>
              <a:rPr lang="en-US" altLang="zh-CN" sz="2400" b="1" baseline="-25000" dirty="0">
                <a:latin typeface="微软雅黑" panose="020B0503020204020204" pitchFamily="34" charset="-122"/>
                <a:ea typeface="微软雅黑" panose="020B0503020204020204" pitchFamily="34" charset="-122"/>
              </a:rPr>
              <a:t>0</a:t>
            </a:r>
            <a:r>
              <a:rPr lang="zh-CN" altLang="en-US" sz="2400" b="1" dirty="0">
                <a:latin typeface="微软雅黑" panose="020B0503020204020204" pitchFamily="34" charset="-122"/>
                <a:ea typeface="微软雅黑" panose="020B0503020204020204" pitchFamily="34" charset="-122"/>
              </a:rPr>
              <a:t>和</a:t>
            </a:r>
            <a:r>
              <a:rPr lang="en-US" altLang="zh-CN" sz="2400" b="1" dirty="0">
                <a:latin typeface="微软雅黑" panose="020B0503020204020204" pitchFamily="34" charset="-122"/>
                <a:ea typeface="微软雅黑" panose="020B0503020204020204" pitchFamily="34" charset="-122"/>
              </a:rPr>
              <a:t>S</a:t>
            </a:r>
            <a:r>
              <a:rPr lang="en-US" altLang="zh-CN" sz="2400" b="1" baseline="-25000" dirty="0">
                <a:latin typeface="微软雅黑" panose="020B0503020204020204" pitchFamily="34" charset="-122"/>
                <a:ea typeface="微软雅黑" panose="020B0503020204020204" pitchFamily="34" charset="-122"/>
              </a:rPr>
              <a:t>4                </a:t>
            </a:r>
            <a:r>
              <a:rPr lang="en-US" altLang="zh-CN" sz="2400" b="1" dirty="0">
                <a:latin typeface="微软雅黑" panose="020B0503020204020204" pitchFamily="34" charset="-122"/>
                <a:ea typeface="微软雅黑" panose="020B0503020204020204" pitchFamily="34" charset="-122"/>
              </a:rPr>
              <a:t>S</a:t>
            </a:r>
            <a:r>
              <a:rPr lang="en-US" altLang="zh-CN" sz="2400" b="1" baseline="-25000" dirty="0">
                <a:latin typeface="微软雅黑" panose="020B0503020204020204" pitchFamily="34" charset="-122"/>
                <a:ea typeface="微软雅黑" panose="020B0503020204020204" pitchFamily="34" charset="-122"/>
              </a:rPr>
              <a:t>1</a:t>
            </a: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S</a:t>
            </a:r>
            <a:r>
              <a:rPr lang="en-US" altLang="zh-CN" sz="2400" b="1" baseline="-25000" dirty="0">
                <a:latin typeface="微软雅黑" panose="020B0503020204020204" pitchFamily="34" charset="-122"/>
                <a:ea typeface="微软雅黑" panose="020B0503020204020204" pitchFamily="34" charset="-122"/>
              </a:rPr>
              <a:t>2</a:t>
            </a:r>
            <a:r>
              <a:rPr lang="zh-CN" altLang="en-US" sz="2400" b="1" dirty="0">
                <a:latin typeface="微软雅黑" panose="020B0503020204020204" pitchFamily="34" charset="-122"/>
                <a:ea typeface="微软雅黑" panose="020B0503020204020204" pitchFamily="34" charset="-122"/>
              </a:rPr>
              <a:t>和</a:t>
            </a:r>
            <a:r>
              <a:rPr lang="en-US" altLang="zh-CN" sz="2400" b="1" dirty="0">
                <a:latin typeface="微软雅黑" panose="020B0503020204020204" pitchFamily="34" charset="-122"/>
                <a:ea typeface="微软雅黑" panose="020B0503020204020204" pitchFamily="34" charset="-122"/>
              </a:rPr>
              <a:t>S</a:t>
            </a:r>
            <a:r>
              <a:rPr lang="en-US" altLang="zh-CN" sz="2400" b="1" baseline="-25000" dirty="0">
                <a:latin typeface="微软雅黑" panose="020B0503020204020204" pitchFamily="34" charset="-122"/>
                <a:ea typeface="微软雅黑" panose="020B0503020204020204" pitchFamily="34" charset="-122"/>
              </a:rPr>
              <a:t>3</a:t>
            </a:r>
            <a:r>
              <a:rPr lang="zh-CN" altLang="en-US" sz="2400" b="1" dirty="0">
                <a:latin typeface="微软雅黑" panose="020B0503020204020204" pitchFamily="34" charset="-122"/>
                <a:ea typeface="微软雅黑" panose="020B0503020204020204" pitchFamily="34" charset="-122"/>
              </a:rPr>
              <a:t>。</a:t>
            </a:r>
          </a:p>
          <a:p>
            <a:pPr marL="342900" indent="-342900" defTabSz="468000">
              <a:lnSpc>
                <a:spcPct val="150000"/>
              </a:lnSpc>
              <a:buClr>
                <a:srgbClr val="3859CD"/>
              </a:buClr>
              <a:buFont typeface="Wingdings" panose="05000000000000000000" pitchFamily="2" charset="2"/>
              <a:buChar char="n"/>
            </a:pPr>
            <a:r>
              <a:rPr lang="zh-CN" altLang="en-US" sz="2400" b="1" dirty="0">
                <a:latin typeface="微软雅黑" panose="020B0503020204020204" pitchFamily="34" charset="-122"/>
                <a:ea typeface="微软雅黑" panose="020B0503020204020204" pitchFamily="34" charset="-122"/>
              </a:rPr>
              <a:t>②观察</a:t>
            </a:r>
            <a:r>
              <a:rPr lang="en-US" altLang="zh-CN" sz="2400" b="1" dirty="0">
                <a:solidFill>
                  <a:srgbClr val="FF0000"/>
                </a:solidFill>
                <a:latin typeface="微软雅黑" panose="020B0503020204020204" pitchFamily="34" charset="-122"/>
                <a:ea typeface="微软雅黑" panose="020B0503020204020204" pitchFamily="34" charset="-122"/>
              </a:rPr>
              <a:t>S</a:t>
            </a:r>
            <a:r>
              <a:rPr lang="en-US" altLang="zh-CN" sz="2400" b="1" baseline="-25000" dirty="0">
                <a:solidFill>
                  <a:srgbClr val="FF0000"/>
                </a:solidFill>
                <a:latin typeface="微软雅黑" panose="020B0503020204020204" pitchFamily="34" charset="-122"/>
                <a:ea typeface="微软雅黑" panose="020B0503020204020204" pitchFamily="34" charset="-122"/>
              </a:rPr>
              <a:t>0</a:t>
            </a:r>
            <a:r>
              <a:rPr lang="zh-CN" altLang="en-US" sz="2400" b="1" dirty="0">
                <a:solidFill>
                  <a:srgbClr val="FF0000"/>
                </a:solidFill>
                <a:latin typeface="微软雅黑" panose="020B0503020204020204" pitchFamily="34" charset="-122"/>
                <a:ea typeface="微软雅黑" panose="020B0503020204020204" pitchFamily="34" charset="-122"/>
              </a:rPr>
              <a:t>和</a:t>
            </a:r>
            <a:r>
              <a:rPr lang="en-US" altLang="zh-CN" sz="2400" b="1" dirty="0">
                <a:solidFill>
                  <a:srgbClr val="FF0000"/>
                </a:solidFill>
                <a:latin typeface="微软雅黑" panose="020B0503020204020204" pitchFamily="34" charset="-122"/>
                <a:ea typeface="微软雅黑" panose="020B0503020204020204" pitchFamily="34" charset="-122"/>
              </a:rPr>
              <a:t>S</a:t>
            </a:r>
            <a:r>
              <a:rPr lang="en-US" altLang="zh-CN" sz="2400" b="1" baseline="-25000" dirty="0">
                <a:solidFill>
                  <a:srgbClr val="FF0000"/>
                </a:solidFill>
                <a:latin typeface="微软雅黑" panose="020B0503020204020204" pitchFamily="34" charset="-122"/>
                <a:ea typeface="微软雅黑" panose="020B0503020204020204" pitchFamily="34" charset="-122"/>
              </a:rPr>
              <a:t>4</a:t>
            </a:r>
            <a:r>
              <a:rPr lang="zh-CN" altLang="en-US" sz="2400" b="1" dirty="0">
                <a:solidFill>
                  <a:srgbClr val="FF0000"/>
                </a:solidFill>
                <a:latin typeface="微软雅黑" panose="020B0503020204020204" pitchFamily="34" charset="-122"/>
                <a:ea typeface="微软雅黑" panose="020B0503020204020204" pitchFamily="34" charset="-122"/>
              </a:rPr>
              <a:t>的次态</a:t>
            </a:r>
            <a:r>
              <a:rPr lang="zh-CN" altLang="en-US" sz="2400" b="1" dirty="0">
                <a:latin typeface="微软雅黑" panose="020B0503020204020204" pitchFamily="34" charset="-122"/>
                <a:ea typeface="微软雅黑" panose="020B0503020204020204" pitchFamily="34" charset="-122"/>
              </a:rPr>
              <a:t>是否满足等效条件：取决于</a:t>
            </a:r>
            <a:r>
              <a:rPr lang="en-US" altLang="zh-CN" sz="2400" b="1" dirty="0">
                <a:solidFill>
                  <a:srgbClr val="00B050"/>
                </a:solidFill>
                <a:latin typeface="微软雅黑" panose="020B0503020204020204" pitchFamily="34" charset="-122"/>
                <a:ea typeface="微软雅黑" panose="020B0503020204020204" pitchFamily="34" charset="-122"/>
              </a:rPr>
              <a:t>S</a:t>
            </a:r>
            <a:r>
              <a:rPr lang="en-US" altLang="zh-CN" sz="2400" b="1" baseline="-25000" dirty="0">
                <a:solidFill>
                  <a:srgbClr val="00B050"/>
                </a:solidFill>
                <a:latin typeface="微软雅黑" panose="020B0503020204020204" pitchFamily="34" charset="-122"/>
                <a:ea typeface="微软雅黑" panose="020B0503020204020204" pitchFamily="34" charset="-122"/>
              </a:rPr>
              <a:t>0</a:t>
            </a:r>
            <a:r>
              <a:rPr lang="zh-CN" altLang="en-US" sz="2400" b="1" dirty="0">
                <a:solidFill>
                  <a:srgbClr val="00B050"/>
                </a:solidFill>
                <a:latin typeface="微软雅黑" panose="020B0503020204020204" pitchFamily="34" charset="-122"/>
                <a:ea typeface="微软雅黑" panose="020B0503020204020204" pitchFamily="34" charset="-122"/>
              </a:rPr>
              <a:t>和</a:t>
            </a:r>
            <a:r>
              <a:rPr lang="en-US" altLang="zh-CN" sz="2400" b="1" dirty="0">
                <a:solidFill>
                  <a:srgbClr val="00B050"/>
                </a:solidFill>
                <a:latin typeface="微软雅黑" panose="020B0503020204020204" pitchFamily="34" charset="-122"/>
                <a:ea typeface="微软雅黑" panose="020B0503020204020204" pitchFamily="34" charset="-122"/>
              </a:rPr>
              <a:t>S</a:t>
            </a:r>
            <a:r>
              <a:rPr lang="en-US" altLang="zh-CN" sz="2400" b="1" baseline="-25000" dirty="0">
                <a:solidFill>
                  <a:srgbClr val="00B050"/>
                </a:solidFill>
                <a:latin typeface="微软雅黑" panose="020B0503020204020204" pitchFamily="34" charset="-122"/>
                <a:ea typeface="微软雅黑" panose="020B0503020204020204" pitchFamily="34" charset="-122"/>
              </a:rPr>
              <a:t>4</a:t>
            </a:r>
            <a:r>
              <a:rPr lang="zh-CN" altLang="en-US" sz="2400" b="1" dirty="0">
                <a:latin typeface="微软雅黑" panose="020B0503020204020204" pitchFamily="34" charset="-122"/>
                <a:ea typeface="微软雅黑" panose="020B0503020204020204" pitchFamily="34" charset="-122"/>
              </a:rPr>
              <a:t>是否等效，</a:t>
            </a:r>
            <a:r>
              <a:rPr lang="en-US" altLang="zh-CN" sz="2400" b="1" dirty="0">
                <a:solidFill>
                  <a:srgbClr val="00B050"/>
                </a:solidFill>
                <a:latin typeface="微软雅黑" panose="020B0503020204020204" pitchFamily="34" charset="-122"/>
                <a:ea typeface="微软雅黑" panose="020B0503020204020204" pitchFamily="34" charset="-122"/>
              </a:rPr>
              <a:t>S</a:t>
            </a:r>
            <a:r>
              <a:rPr lang="en-US" altLang="zh-CN" sz="2400" b="1" baseline="-25000" dirty="0">
                <a:solidFill>
                  <a:srgbClr val="00B050"/>
                </a:solidFill>
                <a:latin typeface="微软雅黑" panose="020B0503020204020204" pitchFamily="34" charset="-122"/>
                <a:ea typeface="微软雅黑" panose="020B0503020204020204" pitchFamily="34" charset="-122"/>
              </a:rPr>
              <a:t>1</a:t>
            </a:r>
            <a:r>
              <a:rPr lang="zh-CN" altLang="en-US" sz="2400" b="1" dirty="0">
                <a:solidFill>
                  <a:srgbClr val="00B050"/>
                </a:solidFill>
                <a:latin typeface="微软雅黑" panose="020B0503020204020204" pitchFamily="34" charset="-122"/>
                <a:ea typeface="微软雅黑" panose="020B0503020204020204" pitchFamily="34" charset="-122"/>
              </a:rPr>
              <a:t>和</a:t>
            </a:r>
            <a:r>
              <a:rPr lang="en-US" altLang="zh-CN" sz="2400" b="1" dirty="0">
                <a:solidFill>
                  <a:srgbClr val="00B050"/>
                </a:solidFill>
                <a:latin typeface="微软雅黑" panose="020B0503020204020204" pitchFamily="34" charset="-122"/>
                <a:ea typeface="微软雅黑" panose="020B0503020204020204" pitchFamily="34" charset="-122"/>
              </a:rPr>
              <a:t>S</a:t>
            </a:r>
            <a:r>
              <a:rPr lang="en-US" altLang="zh-CN" sz="2400" b="1" baseline="-25000" dirty="0">
                <a:solidFill>
                  <a:srgbClr val="00B050"/>
                </a:solidFill>
                <a:latin typeface="微软雅黑" panose="020B0503020204020204" pitchFamily="34" charset="-122"/>
                <a:ea typeface="微软雅黑" panose="020B0503020204020204" pitchFamily="34" charset="-122"/>
              </a:rPr>
              <a:t>3</a:t>
            </a:r>
            <a:r>
              <a:rPr lang="zh-CN" altLang="en-US" sz="2400" b="1" dirty="0">
                <a:latin typeface="微软雅黑" panose="020B0503020204020204" pitchFamily="34" charset="-122"/>
                <a:ea typeface="微软雅黑" panose="020B0503020204020204" pitchFamily="34" charset="-122"/>
              </a:rPr>
              <a:t>是否等效</a:t>
            </a:r>
            <a:r>
              <a:rPr lang="zh-CN" altLang="en-US" sz="2400" b="1" dirty="0">
                <a:solidFill>
                  <a:srgbClr val="FF0000"/>
                </a:solidFill>
                <a:latin typeface="微软雅黑" panose="020B0503020204020204" pitchFamily="34" charset="-122"/>
                <a:ea typeface="微软雅黑" panose="020B0503020204020204" pitchFamily="34" charset="-122"/>
              </a:rPr>
              <a:t>（是）</a:t>
            </a:r>
            <a:r>
              <a:rPr lang="zh-CN" altLang="en-US" sz="2400" b="1" dirty="0">
                <a:latin typeface="微软雅黑" panose="020B0503020204020204" pitchFamily="34" charset="-122"/>
                <a:ea typeface="微软雅黑" panose="020B0503020204020204" pitchFamily="34" charset="-122"/>
              </a:rPr>
              <a:t>。</a:t>
            </a:r>
          </a:p>
          <a:p>
            <a:pPr marL="342900" indent="-342900" defTabSz="468000">
              <a:lnSpc>
                <a:spcPct val="150000"/>
              </a:lnSpc>
              <a:buClr>
                <a:srgbClr val="3859CD"/>
              </a:buClr>
              <a:buFont typeface="Wingdings" panose="05000000000000000000" pitchFamily="2" charset="2"/>
              <a:buChar char="n"/>
            </a:pPr>
            <a:r>
              <a:rPr lang="zh-CN" altLang="en-US" sz="2400" b="1" dirty="0">
                <a:latin typeface="微软雅黑" panose="020B0503020204020204" pitchFamily="34" charset="-122"/>
                <a:ea typeface="微软雅黑" panose="020B0503020204020204" pitchFamily="34" charset="-122"/>
              </a:rPr>
              <a:t>③观察</a:t>
            </a:r>
            <a:r>
              <a:rPr lang="en-US" altLang="zh-CN" sz="2400" b="1" dirty="0">
                <a:solidFill>
                  <a:srgbClr val="FF0000"/>
                </a:solidFill>
                <a:latin typeface="微软雅黑" panose="020B0503020204020204" pitchFamily="34" charset="-122"/>
                <a:ea typeface="微软雅黑" panose="020B0503020204020204" pitchFamily="34" charset="-122"/>
              </a:rPr>
              <a:t>S</a:t>
            </a:r>
            <a:r>
              <a:rPr lang="en-US" altLang="zh-CN" sz="2400" b="1" baseline="-25000" dirty="0">
                <a:solidFill>
                  <a:srgbClr val="FF0000"/>
                </a:solidFill>
                <a:latin typeface="微软雅黑" panose="020B0503020204020204" pitchFamily="34" charset="-122"/>
                <a:ea typeface="微软雅黑" panose="020B0503020204020204" pitchFamily="34" charset="-122"/>
              </a:rPr>
              <a:t>1</a:t>
            </a:r>
            <a:r>
              <a:rPr lang="zh-CN" altLang="en-US" sz="2400" b="1" dirty="0">
                <a:solidFill>
                  <a:srgbClr val="FF0000"/>
                </a:solidFill>
                <a:latin typeface="微软雅黑" panose="020B0503020204020204" pitchFamily="34" charset="-122"/>
                <a:ea typeface="微软雅黑" panose="020B0503020204020204" pitchFamily="34" charset="-122"/>
              </a:rPr>
              <a:t>、</a:t>
            </a:r>
            <a:r>
              <a:rPr lang="en-US" altLang="zh-CN" sz="2400" b="1" dirty="0">
                <a:solidFill>
                  <a:srgbClr val="FF0000"/>
                </a:solidFill>
                <a:latin typeface="微软雅黑" panose="020B0503020204020204" pitchFamily="34" charset="-122"/>
                <a:ea typeface="微软雅黑" panose="020B0503020204020204" pitchFamily="34" charset="-122"/>
              </a:rPr>
              <a:t>S</a:t>
            </a:r>
            <a:r>
              <a:rPr lang="en-US" altLang="zh-CN" sz="2400" b="1" baseline="-25000" dirty="0">
                <a:solidFill>
                  <a:srgbClr val="FF0000"/>
                </a:solidFill>
                <a:latin typeface="微软雅黑" panose="020B0503020204020204" pitchFamily="34" charset="-122"/>
                <a:ea typeface="微软雅黑" panose="020B0503020204020204" pitchFamily="34" charset="-122"/>
              </a:rPr>
              <a:t>2</a:t>
            </a:r>
            <a:r>
              <a:rPr lang="zh-CN" altLang="en-US" sz="2400" b="1" dirty="0">
                <a:solidFill>
                  <a:srgbClr val="FF0000"/>
                </a:solidFill>
                <a:latin typeface="微软雅黑" panose="020B0503020204020204" pitchFamily="34" charset="-122"/>
                <a:ea typeface="微软雅黑" panose="020B0503020204020204" pitchFamily="34" charset="-122"/>
              </a:rPr>
              <a:t>、</a:t>
            </a:r>
            <a:r>
              <a:rPr lang="en-US" altLang="zh-CN" sz="2400" b="1" dirty="0">
                <a:solidFill>
                  <a:srgbClr val="FF0000"/>
                </a:solidFill>
                <a:latin typeface="微软雅黑" panose="020B0503020204020204" pitchFamily="34" charset="-122"/>
                <a:ea typeface="微软雅黑" panose="020B0503020204020204" pitchFamily="34" charset="-122"/>
              </a:rPr>
              <a:t>S</a:t>
            </a:r>
            <a:r>
              <a:rPr lang="en-US" altLang="zh-CN" sz="2400" b="1" baseline="-25000" dirty="0">
                <a:solidFill>
                  <a:srgbClr val="FF0000"/>
                </a:solidFill>
                <a:latin typeface="微软雅黑" panose="020B0503020204020204" pitchFamily="34" charset="-122"/>
                <a:ea typeface="微软雅黑" panose="020B0503020204020204" pitchFamily="34" charset="-122"/>
              </a:rPr>
              <a:t>3</a:t>
            </a:r>
            <a:r>
              <a:rPr lang="zh-CN" altLang="en-US" sz="2400" b="1" dirty="0">
                <a:solidFill>
                  <a:srgbClr val="FF0000"/>
                </a:solidFill>
                <a:latin typeface="微软雅黑" panose="020B0503020204020204" pitchFamily="34" charset="-122"/>
                <a:ea typeface="微软雅黑" panose="020B0503020204020204" pitchFamily="34" charset="-122"/>
              </a:rPr>
              <a:t>的次态</a:t>
            </a:r>
            <a:r>
              <a:rPr lang="zh-CN" altLang="en-US" sz="2400" b="1" dirty="0">
                <a:latin typeface="微软雅黑" panose="020B0503020204020204" pitchFamily="34" charset="-122"/>
                <a:ea typeface="微软雅黑" panose="020B0503020204020204" pitchFamily="34" charset="-122"/>
              </a:rPr>
              <a:t>是否满足等效的条件：有</a:t>
            </a:r>
            <a:r>
              <a:rPr lang="zh-CN" altLang="en-US" sz="2400" b="1" dirty="0">
                <a:solidFill>
                  <a:srgbClr val="00B050"/>
                </a:solidFill>
                <a:latin typeface="微软雅黑" panose="020B0503020204020204" pitchFamily="34" charset="-122"/>
                <a:ea typeface="微软雅黑" panose="020B0503020204020204" pitchFamily="34" charset="-122"/>
              </a:rPr>
              <a:t>（</a:t>
            </a:r>
            <a:r>
              <a:rPr lang="en-US" altLang="zh-CN" sz="2400" b="1" dirty="0">
                <a:solidFill>
                  <a:srgbClr val="00B050"/>
                </a:solidFill>
                <a:latin typeface="微软雅黑" panose="020B0503020204020204" pitchFamily="34" charset="-122"/>
                <a:ea typeface="微软雅黑" panose="020B0503020204020204" pitchFamily="34" charset="-122"/>
              </a:rPr>
              <a:t>S</a:t>
            </a:r>
            <a:r>
              <a:rPr lang="en-US" altLang="zh-CN" sz="2400" b="1" baseline="-25000" dirty="0">
                <a:solidFill>
                  <a:srgbClr val="00B050"/>
                </a:solidFill>
                <a:latin typeface="微软雅黑" panose="020B0503020204020204" pitchFamily="34" charset="-122"/>
                <a:ea typeface="微软雅黑" panose="020B0503020204020204" pitchFamily="34" charset="-122"/>
              </a:rPr>
              <a:t>1</a:t>
            </a:r>
            <a:r>
              <a:rPr lang="zh-CN" altLang="en-US" sz="2400" b="1" dirty="0">
                <a:solidFill>
                  <a:srgbClr val="00B050"/>
                </a:solidFill>
                <a:latin typeface="微软雅黑" panose="020B0503020204020204" pitchFamily="34" charset="-122"/>
                <a:ea typeface="微软雅黑" panose="020B0503020204020204" pitchFamily="34" charset="-122"/>
              </a:rPr>
              <a:t>，</a:t>
            </a:r>
            <a:r>
              <a:rPr lang="en-US" altLang="zh-CN" sz="2400" b="1" dirty="0">
                <a:solidFill>
                  <a:srgbClr val="00B050"/>
                </a:solidFill>
                <a:latin typeface="微软雅黑" panose="020B0503020204020204" pitchFamily="34" charset="-122"/>
                <a:ea typeface="微软雅黑" panose="020B0503020204020204" pitchFamily="34" charset="-122"/>
              </a:rPr>
              <a:t>S</a:t>
            </a:r>
            <a:r>
              <a:rPr lang="en-US" altLang="zh-CN" sz="2400" b="1" baseline="-25000" dirty="0">
                <a:solidFill>
                  <a:srgbClr val="00B050"/>
                </a:solidFill>
                <a:latin typeface="微软雅黑" panose="020B0503020204020204" pitchFamily="34" charset="-122"/>
                <a:ea typeface="微软雅黑" panose="020B0503020204020204" pitchFamily="34" charset="-122"/>
              </a:rPr>
              <a:t>3</a:t>
            </a:r>
            <a:r>
              <a:rPr lang="zh-CN" altLang="en-US" sz="2400" b="1" dirty="0">
                <a:solidFill>
                  <a:srgbClr val="00B050"/>
                </a:solidFill>
                <a:latin typeface="微软雅黑" panose="020B0503020204020204" pitchFamily="34" charset="-122"/>
                <a:ea typeface="微软雅黑" panose="020B0503020204020204" pitchFamily="34" charset="-122"/>
              </a:rPr>
              <a:t>）等效对</a:t>
            </a:r>
            <a:r>
              <a:rPr lang="zh-CN" altLang="en-US" sz="2400" b="1" dirty="0">
                <a:latin typeface="微软雅黑" panose="020B0503020204020204" pitchFamily="34" charset="-122"/>
                <a:ea typeface="微软雅黑" panose="020B0503020204020204" pitchFamily="34" charset="-122"/>
              </a:rPr>
              <a:t>。</a:t>
            </a:r>
            <a:endParaRPr lang="en-US" altLang="zh-CN" sz="24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892065975"/>
      </p:ext>
    </p:extLst>
  </p:cSld>
  <p:clrMapOvr>
    <a:masterClrMapping/>
  </p:clrMapOvr>
  <mc:AlternateContent xmlns:mc="http://schemas.openxmlformats.org/markup-compatibility/2006" xmlns:p14="http://schemas.microsoft.com/office/powerpoint/2010/main">
    <mc:Choice Requires="p14">
      <p:transition spd="slow" p14:dur="1250">
        <p:randomBar dir="vert"/>
      </p:transition>
    </mc:Choice>
    <mc:Fallback xmlns="">
      <p:transition spd="slow">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B6D9C768-8413-45FA-BDC7-53DA68035736}" type="slidenum">
              <a:rPr lang="zh-CN" altLang="en-US" smtClean="0"/>
              <a:t>35</a:t>
            </a:fld>
            <a:endParaRPr lang="zh-CN" altLang="en-US"/>
          </a:p>
        </p:txBody>
      </p:sp>
      <p:sp>
        <p:nvSpPr>
          <p:cNvPr id="6" name="文本框 5"/>
          <p:cNvSpPr txBox="1"/>
          <p:nvPr/>
        </p:nvSpPr>
        <p:spPr>
          <a:xfrm>
            <a:off x="523875" y="1062889"/>
            <a:ext cx="11172825" cy="1200329"/>
          </a:xfrm>
          <a:prstGeom prst="rect">
            <a:avLst/>
          </a:prstGeom>
          <a:noFill/>
        </p:spPr>
        <p:txBody>
          <a:bodyPr wrap="square" rtlCol="0">
            <a:spAutoFit/>
          </a:bodyPr>
          <a:lstStyle/>
          <a:p>
            <a:pPr marL="342900" indent="-342900" defTabSz="468000">
              <a:lnSpc>
                <a:spcPct val="150000"/>
              </a:lnSpc>
              <a:buClr>
                <a:srgbClr val="3859CD"/>
              </a:buClr>
              <a:buFont typeface="Wingdings" panose="05000000000000000000" pitchFamily="2" charset="2"/>
              <a:buChar char="n"/>
            </a:pPr>
            <a:r>
              <a:rPr lang="zh-CN" altLang="en-US" sz="2400" b="1" dirty="0">
                <a:latin typeface="微软雅黑" panose="020B0503020204020204" pitchFamily="34" charset="-122"/>
                <a:ea typeface="微软雅黑" panose="020B0503020204020204" pitchFamily="34" charset="-122"/>
              </a:rPr>
              <a:t>④</a:t>
            </a:r>
            <a:r>
              <a:rPr lang="zh-CN" altLang="en-US" sz="2400" b="1" dirty="0">
                <a:solidFill>
                  <a:srgbClr val="00B050"/>
                </a:solidFill>
                <a:latin typeface="微软雅黑" panose="020B0503020204020204" pitchFamily="34" charset="-122"/>
                <a:ea typeface="微软雅黑" panose="020B0503020204020204" pitchFamily="34" charset="-122"/>
              </a:rPr>
              <a:t> 因为（</a:t>
            </a:r>
            <a:r>
              <a:rPr lang="en-US" altLang="zh-CN" sz="2400" b="1" dirty="0">
                <a:solidFill>
                  <a:srgbClr val="00B050"/>
                </a:solidFill>
                <a:latin typeface="微软雅黑" panose="020B0503020204020204" pitchFamily="34" charset="-122"/>
                <a:ea typeface="微软雅黑" panose="020B0503020204020204" pitchFamily="34" charset="-122"/>
              </a:rPr>
              <a:t>S</a:t>
            </a:r>
            <a:r>
              <a:rPr lang="en-US" altLang="zh-CN" sz="2400" b="1" baseline="-25000" dirty="0">
                <a:solidFill>
                  <a:srgbClr val="00B050"/>
                </a:solidFill>
                <a:latin typeface="微软雅黑" panose="020B0503020204020204" pitchFamily="34" charset="-122"/>
                <a:ea typeface="微软雅黑" panose="020B0503020204020204" pitchFamily="34" charset="-122"/>
              </a:rPr>
              <a:t>1</a:t>
            </a:r>
            <a:r>
              <a:rPr lang="zh-CN" altLang="en-US" sz="2400" b="1" dirty="0">
                <a:solidFill>
                  <a:srgbClr val="00B050"/>
                </a:solidFill>
                <a:latin typeface="微软雅黑" panose="020B0503020204020204" pitchFamily="34" charset="-122"/>
                <a:ea typeface="微软雅黑" panose="020B0503020204020204" pitchFamily="34" charset="-122"/>
              </a:rPr>
              <a:t>，</a:t>
            </a:r>
            <a:r>
              <a:rPr lang="en-US" altLang="zh-CN" sz="2400" b="1" dirty="0">
                <a:solidFill>
                  <a:srgbClr val="00B050"/>
                </a:solidFill>
                <a:latin typeface="微软雅黑" panose="020B0503020204020204" pitchFamily="34" charset="-122"/>
                <a:ea typeface="微软雅黑" panose="020B0503020204020204" pitchFamily="34" charset="-122"/>
              </a:rPr>
              <a:t>S</a:t>
            </a:r>
            <a:r>
              <a:rPr lang="en-US" altLang="zh-CN" sz="2400" b="1" baseline="-25000" dirty="0">
                <a:solidFill>
                  <a:srgbClr val="00B050"/>
                </a:solidFill>
                <a:latin typeface="微软雅黑" panose="020B0503020204020204" pitchFamily="34" charset="-122"/>
                <a:ea typeface="微软雅黑" panose="020B0503020204020204" pitchFamily="34" charset="-122"/>
              </a:rPr>
              <a:t>3</a:t>
            </a:r>
            <a:r>
              <a:rPr lang="zh-CN" altLang="en-US" sz="2400" b="1" dirty="0">
                <a:solidFill>
                  <a:srgbClr val="00B050"/>
                </a:solidFill>
                <a:latin typeface="微软雅黑" panose="020B0503020204020204" pitchFamily="34" charset="-122"/>
                <a:ea typeface="微软雅黑" panose="020B0503020204020204" pitchFamily="34" charset="-122"/>
              </a:rPr>
              <a:t>）等效 </a:t>
            </a:r>
            <a:r>
              <a:rPr lang="zh-CN" altLang="en-US" sz="2400" b="1" dirty="0">
                <a:latin typeface="微软雅黑" panose="020B0503020204020204" pitchFamily="34" charset="-122"/>
                <a:ea typeface="微软雅黑" panose="020B0503020204020204" pitchFamily="34" charset="-122"/>
              </a:rPr>
              <a:t>，所以</a:t>
            </a:r>
            <a:r>
              <a:rPr lang="zh-CN" altLang="en-US" sz="2400" b="1" dirty="0">
                <a:solidFill>
                  <a:srgbClr val="00B050"/>
                </a:solidFill>
                <a:latin typeface="微软雅黑" panose="020B0503020204020204" pitchFamily="34" charset="-122"/>
                <a:ea typeface="微软雅黑" panose="020B0503020204020204" pitchFamily="34" charset="-122"/>
              </a:rPr>
              <a:t>（</a:t>
            </a:r>
            <a:r>
              <a:rPr lang="en-US" altLang="zh-CN" sz="2400" b="1" dirty="0">
                <a:solidFill>
                  <a:srgbClr val="00B050"/>
                </a:solidFill>
                <a:latin typeface="微软雅黑" panose="020B0503020204020204" pitchFamily="34" charset="-122"/>
                <a:ea typeface="微软雅黑" panose="020B0503020204020204" pitchFamily="34" charset="-122"/>
              </a:rPr>
              <a:t>S</a:t>
            </a:r>
            <a:r>
              <a:rPr lang="en-US" altLang="zh-CN" sz="2400" b="1" baseline="-25000" dirty="0">
                <a:solidFill>
                  <a:srgbClr val="00B050"/>
                </a:solidFill>
                <a:latin typeface="微软雅黑" panose="020B0503020204020204" pitchFamily="34" charset="-122"/>
                <a:ea typeface="微软雅黑" panose="020B0503020204020204" pitchFamily="34" charset="-122"/>
              </a:rPr>
              <a:t>0</a:t>
            </a:r>
            <a:r>
              <a:rPr lang="zh-CN" altLang="en-US" sz="2400" b="1" dirty="0">
                <a:solidFill>
                  <a:srgbClr val="00B050"/>
                </a:solidFill>
                <a:latin typeface="微软雅黑" panose="020B0503020204020204" pitchFamily="34" charset="-122"/>
                <a:ea typeface="微软雅黑" panose="020B0503020204020204" pitchFamily="34" charset="-122"/>
              </a:rPr>
              <a:t>，</a:t>
            </a:r>
            <a:r>
              <a:rPr lang="en-US" altLang="zh-CN" sz="2400" b="1" dirty="0">
                <a:solidFill>
                  <a:srgbClr val="00B050"/>
                </a:solidFill>
                <a:latin typeface="微软雅黑" panose="020B0503020204020204" pitchFamily="34" charset="-122"/>
                <a:ea typeface="微软雅黑" panose="020B0503020204020204" pitchFamily="34" charset="-122"/>
              </a:rPr>
              <a:t>S</a:t>
            </a:r>
            <a:r>
              <a:rPr lang="en-US" altLang="zh-CN" sz="2400" b="1" baseline="-25000" dirty="0">
                <a:solidFill>
                  <a:srgbClr val="00B050"/>
                </a:solidFill>
                <a:latin typeface="微软雅黑" panose="020B0503020204020204" pitchFamily="34" charset="-122"/>
                <a:ea typeface="微软雅黑" panose="020B0503020204020204" pitchFamily="34" charset="-122"/>
              </a:rPr>
              <a:t>4</a:t>
            </a:r>
            <a:r>
              <a:rPr lang="zh-CN" altLang="en-US" sz="2400" b="1" dirty="0">
                <a:solidFill>
                  <a:srgbClr val="00B050"/>
                </a:solidFill>
                <a:latin typeface="微软雅黑" panose="020B0503020204020204" pitchFamily="34" charset="-122"/>
                <a:ea typeface="微软雅黑" panose="020B0503020204020204" pitchFamily="34" charset="-122"/>
              </a:rPr>
              <a:t>）等效</a:t>
            </a:r>
            <a:r>
              <a:rPr lang="zh-CN" altLang="en-US" sz="2400" b="1" dirty="0">
                <a:latin typeface="微软雅黑" panose="020B0503020204020204" pitchFamily="34" charset="-122"/>
                <a:ea typeface="微软雅黑" panose="020B0503020204020204" pitchFamily="34" charset="-122"/>
              </a:rPr>
              <a:t>。</a:t>
            </a:r>
            <a:endParaRPr lang="en-US" altLang="zh-CN" sz="2400" b="1" dirty="0">
              <a:latin typeface="微软雅黑" panose="020B0503020204020204" pitchFamily="34" charset="-122"/>
              <a:ea typeface="微软雅黑" panose="020B0503020204020204" pitchFamily="34" charset="-122"/>
            </a:endParaRPr>
          </a:p>
          <a:p>
            <a:pPr marL="800100" lvl="1" indent="-342900" defTabSz="468000">
              <a:lnSpc>
                <a:spcPct val="150000"/>
              </a:lnSpc>
              <a:buClr>
                <a:srgbClr val="3859CD"/>
              </a:buClr>
              <a:buFont typeface="Wingdings" panose="05000000000000000000" pitchFamily="2" charset="2"/>
              <a:buChar char="n"/>
            </a:pPr>
            <a:r>
              <a:rPr lang="zh-CN" altLang="en-US" sz="2400" b="1" dirty="0">
                <a:solidFill>
                  <a:srgbClr val="FF0000"/>
                </a:solidFill>
                <a:latin typeface="微软雅黑" panose="020B0503020204020204" pitchFamily="34" charset="-122"/>
                <a:ea typeface="微软雅黑" panose="020B0503020204020204" pitchFamily="34" charset="-122"/>
              </a:rPr>
              <a:t>最大等效类集合</a:t>
            </a:r>
            <a:r>
              <a:rPr lang="zh-CN" altLang="en-US" sz="2400" b="1" dirty="0">
                <a:latin typeface="微软雅黑" panose="020B0503020204020204" pitchFamily="34" charset="-122"/>
                <a:ea typeface="微软雅黑" panose="020B0503020204020204" pitchFamily="34" charset="-122"/>
              </a:rPr>
              <a:t>为</a:t>
            </a:r>
            <a:r>
              <a:rPr lang="en-US" altLang="zh-CN" sz="2400" b="1" dirty="0">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S</a:t>
            </a:r>
            <a:r>
              <a:rPr lang="en-US" altLang="zh-CN" sz="2400" b="1" baseline="-25000" dirty="0">
                <a:latin typeface="微软雅黑" panose="020B0503020204020204" pitchFamily="34" charset="-122"/>
                <a:ea typeface="微软雅黑" panose="020B0503020204020204" pitchFamily="34" charset="-122"/>
              </a:rPr>
              <a:t>0</a:t>
            </a: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S</a:t>
            </a:r>
            <a:r>
              <a:rPr lang="en-US" altLang="zh-CN" sz="2400" b="1" baseline="-25000" dirty="0">
                <a:latin typeface="微软雅黑" panose="020B0503020204020204" pitchFamily="34" charset="-122"/>
                <a:ea typeface="微软雅黑" panose="020B0503020204020204" pitchFamily="34" charset="-122"/>
              </a:rPr>
              <a:t>4</a:t>
            </a: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S</a:t>
            </a:r>
            <a:r>
              <a:rPr lang="en-US" altLang="zh-CN" sz="2400" b="1" baseline="-25000" dirty="0">
                <a:latin typeface="微软雅黑" panose="020B0503020204020204" pitchFamily="34" charset="-122"/>
                <a:ea typeface="微软雅黑" panose="020B0503020204020204" pitchFamily="34" charset="-122"/>
              </a:rPr>
              <a:t>1</a:t>
            </a: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S</a:t>
            </a:r>
            <a:r>
              <a:rPr lang="en-US" altLang="zh-CN" sz="2400" b="1" baseline="-25000" dirty="0">
                <a:latin typeface="微软雅黑" panose="020B0503020204020204" pitchFamily="34" charset="-122"/>
                <a:ea typeface="微软雅黑" panose="020B0503020204020204" pitchFamily="34" charset="-122"/>
              </a:rPr>
              <a:t>3</a:t>
            </a: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S</a:t>
            </a:r>
            <a:r>
              <a:rPr lang="en-US" altLang="zh-CN" sz="2400" b="1" baseline="-25000" dirty="0">
                <a:latin typeface="微软雅黑" panose="020B0503020204020204" pitchFamily="34" charset="-122"/>
                <a:ea typeface="微软雅黑" panose="020B0503020204020204" pitchFamily="34" charset="-122"/>
              </a:rPr>
              <a:t>2</a:t>
            </a: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a:t>
            </a:r>
          </a:p>
        </p:txBody>
      </p:sp>
      <p:sp>
        <p:nvSpPr>
          <p:cNvPr id="10" name="平行四边形 9"/>
          <p:cNvSpPr/>
          <p:nvPr/>
        </p:nvSpPr>
        <p:spPr>
          <a:xfrm>
            <a:off x="304512" y="129448"/>
            <a:ext cx="1739441" cy="612000"/>
          </a:xfrm>
          <a:prstGeom prst="parallelogram">
            <a:avLst/>
          </a:prstGeom>
          <a:effectLst>
            <a:glow rad="63500">
              <a:schemeClr val="accent1">
                <a:satMod val="175000"/>
                <a:alpha val="40000"/>
              </a:schemeClr>
            </a:glow>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latin typeface="微软雅黑" panose="020B0503020204020204" pitchFamily="34" charset="-122"/>
                <a:ea typeface="微软雅黑" panose="020B0503020204020204" pitchFamily="34" charset="-122"/>
                <a:cs typeface="Times New Roman" panose="02020603050405020304" pitchFamily="18" charset="0"/>
              </a:rPr>
              <a:t>6.3.3</a:t>
            </a:r>
            <a:endParaRPr lang="zh-CN" altLang="en-US" sz="36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3" name="标题 2"/>
          <p:cNvSpPr>
            <a:spLocks noGrp="1"/>
          </p:cNvSpPr>
          <p:nvPr>
            <p:ph type="title"/>
          </p:nvPr>
        </p:nvSpPr>
        <p:spPr>
          <a:xfrm>
            <a:off x="2187686" y="97943"/>
            <a:ext cx="6291295" cy="732155"/>
          </a:xfrm>
        </p:spPr>
        <p:txBody>
          <a:bodyPr>
            <a:normAutofit/>
          </a:bodyPr>
          <a:lstStyle/>
          <a:p>
            <a:r>
              <a:rPr lang="zh-CN" altLang="en-US" dirty="0">
                <a:effectLst>
                  <a:outerShdw blurRad="38100" dist="38100" dir="2700000" algn="tl">
                    <a:srgbClr val="000000">
                      <a:alpha val="43137"/>
                    </a:srgbClr>
                  </a:outerShdw>
                </a:effectLst>
              </a:rPr>
              <a:t>状态化简</a:t>
            </a:r>
          </a:p>
        </p:txBody>
      </p:sp>
      <p:sp>
        <p:nvSpPr>
          <p:cNvPr id="9" name="页脚占位符 3"/>
          <p:cNvSpPr>
            <a:spLocks noGrp="1"/>
          </p:cNvSpPr>
          <p:nvPr>
            <p:ph type="ftr" sz="quarter" idx="11"/>
          </p:nvPr>
        </p:nvSpPr>
        <p:spPr>
          <a:xfrm>
            <a:off x="9642764" y="0"/>
            <a:ext cx="2549236" cy="510988"/>
          </a:xfrm>
        </p:spPr>
        <p:txBody>
          <a:bodyPr/>
          <a:lstStyle/>
          <a:p>
            <a:r>
              <a:rPr lang="zh-CN" altLang="en-US"/>
              <a:t>第</a:t>
            </a:r>
            <a:r>
              <a:rPr lang="en-US" altLang="zh-CN"/>
              <a:t>6</a:t>
            </a:r>
            <a:r>
              <a:rPr lang="zh-CN" altLang="en-US"/>
              <a:t>章 同步时序逻辑电路</a:t>
            </a:r>
            <a:endParaRPr lang="zh-CN" altLang="en-US" dirty="0"/>
          </a:p>
        </p:txBody>
      </p:sp>
      <p:graphicFrame>
        <p:nvGraphicFramePr>
          <p:cNvPr id="20" name="表格 19"/>
          <p:cNvGraphicFramePr>
            <a:graphicFrameLocks noGrp="1"/>
          </p:cNvGraphicFramePr>
          <p:nvPr>
            <p:extLst>
              <p:ext uri="{D42A27DB-BD31-4B8C-83A1-F6EECF244321}">
                <p14:modId xmlns:p14="http://schemas.microsoft.com/office/powerpoint/2010/main" val="4279345531"/>
              </p:ext>
            </p:extLst>
          </p:nvPr>
        </p:nvGraphicFramePr>
        <p:xfrm>
          <a:off x="8279955" y="3925211"/>
          <a:ext cx="2635965" cy="1895657"/>
        </p:xfrm>
        <a:graphic>
          <a:graphicData uri="http://schemas.openxmlformats.org/drawingml/2006/table">
            <a:tbl>
              <a:tblPr firstRow="1" firstCol="1" bandRow="1">
                <a:tableStyleId>{B301B821-A1FF-4177-AEE7-76D212191A09}</a:tableStyleId>
              </a:tblPr>
              <a:tblGrid>
                <a:gridCol w="878655">
                  <a:extLst>
                    <a:ext uri="{9D8B030D-6E8A-4147-A177-3AD203B41FA5}">
                      <a16:colId xmlns:a16="http://schemas.microsoft.com/office/drawing/2014/main" val="642493990"/>
                    </a:ext>
                  </a:extLst>
                </a:gridCol>
                <a:gridCol w="878655">
                  <a:extLst>
                    <a:ext uri="{9D8B030D-6E8A-4147-A177-3AD203B41FA5}">
                      <a16:colId xmlns:a16="http://schemas.microsoft.com/office/drawing/2014/main" val="678552673"/>
                    </a:ext>
                  </a:extLst>
                </a:gridCol>
                <a:gridCol w="878655">
                  <a:extLst>
                    <a:ext uri="{9D8B030D-6E8A-4147-A177-3AD203B41FA5}">
                      <a16:colId xmlns:a16="http://schemas.microsoft.com/office/drawing/2014/main" val="1529376119"/>
                    </a:ext>
                  </a:extLst>
                </a:gridCol>
              </a:tblGrid>
              <a:tr h="376729">
                <a:tc rowSpan="2">
                  <a:txBody>
                    <a:bodyPr/>
                    <a:lstStyle/>
                    <a:p>
                      <a:pPr algn="ctr">
                        <a:lnSpc>
                          <a:spcPts val="2000"/>
                        </a:lnSpc>
                        <a:spcAft>
                          <a:spcPts val="0"/>
                        </a:spcAft>
                      </a:pPr>
                      <a:r>
                        <a:rPr lang="zh-CN" sz="2000" b="1" kern="100" dirty="0">
                          <a:effectLst/>
                          <a:latin typeface="Times New Roman" panose="02020603050405020304" pitchFamily="18" charset="0"/>
                          <a:ea typeface="微软雅黑" panose="020B0503020204020204" pitchFamily="34" charset="-122"/>
                          <a:cs typeface="Times New Roman" panose="02020603050405020304" pitchFamily="18" charset="0"/>
                        </a:rPr>
                        <a:t>原态</a:t>
                      </a:r>
                    </a:p>
                  </a:txBody>
                  <a:tcPr marL="99904" marR="99904" marT="0" marB="0" anchor="ctr">
                    <a:lnR w="28575" cap="flat" cmpd="sng" algn="ctr">
                      <a:solidFill>
                        <a:srgbClr val="FF0000"/>
                      </a:solidFill>
                      <a:prstDash val="solid"/>
                      <a:round/>
                      <a:headEnd type="none" w="med" len="med"/>
                      <a:tailEnd type="none" w="med" len="med"/>
                    </a:lnR>
                  </a:tcPr>
                </a:tc>
                <a:tc gridSpan="2">
                  <a:txBody>
                    <a:bodyPr/>
                    <a:lstStyle/>
                    <a:p>
                      <a:pPr algn="ctr">
                        <a:lnSpc>
                          <a:spcPts val="2000"/>
                        </a:lnSpc>
                        <a:spcAft>
                          <a:spcPts val="0"/>
                        </a:spcAft>
                      </a:pPr>
                      <a:r>
                        <a:rPr lang="zh-CN" sz="2000" b="1" kern="0" dirty="0">
                          <a:effectLst/>
                          <a:latin typeface="Times New Roman" panose="02020603050405020304" pitchFamily="18" charset="0"/>
                          <a:ea typeface="微软雅黑" panose="020B0503020204020204" pitchFamily="34" charset="-122"/>
                          <a:cs typeface="Times New Roman" panose="02020603050405020304" pitchFamily="18" charset="0"/>
                        </a:rPr>
                        <a:t>次态</a:t>
                      </a:r>
                      <a:r>
                        <a:rPr lang="en-US" sz="2000" b="1" kern="0" dirty="0">
                          <a:effectLst/>
                          <a:latin typeface="Times New Roman" panose="02020603050405020304" pitchFamily="18" charset="0"/>
                          <a:ea typeface="微软雅黑" panose="020B0503020204020204" pitchFamily="34" charset="-122"/>
                          <a:cs typeface="Times New Roman" panose="02020603050405020304" pitchFamily="18" charset="0"/>
                        </a:rPr>
                        <a:t>/</a:t>
                      </a:r>
                      <a:r>
                        <a:rPr lang="zh-CN" sz="2000" b="1" kern="0" dirty="0">
                          <a:effectLst/>
                          <a:latin typeface="Times New Roman" panose="02020603050405020304" pitchFamily="18" charset="0"/>
                          <a:ea typeface="微软雅黑" panose="020B0503020204020204" pitchFamily="34" charset="-122"/>
                          <a:cs typeface="Times New Roman" panose="02020603050405020304" pitchFamily="18" charset="0"/>
                        </a:rPr>
                        <a:t>输出</a:t>
                      </a:r>
                      <a:endParaRPr lang="zh-CN" sz="20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9904" marR="99904" marT="0" marB="0" anchor="ctr">
                    <a:lnL w="28575" cap="flat" cmpd="sng" algn="ctr">
                      <a:solidFill>
                        <a:srgbClr val="FF0000"/>
                      </a:solidFill>
                      <a:prstDash val="solid"/>
                      <a:round/>
                      <a:headEnd type="none" w="med" len="med"/>
                      <a:tailEnd type="none" w="med" len="med"/>
                    </a:lnL>
                  </a:tcPr>
                </a:tc>
                <a:tc hMerge="1">
                  <a:txBody>
                    <a:bodyPr/>
                    <a:lstStyle/>
                    <a:p>
                      <a:endParaRPr lang="zh-CN" altLang="en-US"/>
                    </a:p>
                  </a:txBody>
                  <a:tcPr/>
                </a:tc>
                <a:extLst>
                  <a:ext uri="{0D108BD9-81ED-4DB2-BD59-A6C34878D82A}">
                    <a16:rowId xmlns:a16="http://schemas.microsoft.com/office/drawing/2014/main" val="2428522991"/>
                  </a:ext>
                </a:extLst>
              </a:tr>
              <a:tr h="379732">
                <a:tc vMerge="1">
                  <a:txBody>
                    <a:bodyPr/>
                    <a:lstStyle/>
                    <a:p>
                      <a:endParaRPr lang="zh-CN" altLang="en-US"/>
                    </a:p>
                  </a:txBody>
                  <a:tcPr/>
                </a:tc>
                <a:tc>
                  <a:txBody>
                    <a:bodyPr/>
                    <a:lstStyle/>
                    <a:p>
                      <a:pPr algn="ctr">
                        <a:lnSpc>
                          <a:spcPts val="2000"/>
                        </a:lnSpc>
                        <a:spcAft>
                          <a:spcPts val="0"/>
                        </a:spcAft>
                      </a:pPr>
                      <a:r>
                        <a:rPr lang="en-US" sz="2000" b="1" kern="1200" dirty="0">
                          <a:effectLst/>
                          <a:latin typeface="Times New Roman" panose="02020603050405020304" pitchFamily="18" charset="0"/>
                          <a:ea typeface="微软雅黑" panose="020B0503020204020204" pitchFamily="34" charset="-122"/>
                          <a:cs typeface="Times New Roman" panose="02020603050405020304" pitchFamily="18" charset="0"/>
                        </a:rPr>
                        <a:t>X=0</a:t>
                      </a:r>
                      <a:endParaRPr lang="zh-CN" sz="20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9904" marR="99904" marT="0" marB="0" anchor="ctr">
                    <a:lnL w="28575" cap="flat" cmpd="sng" algn="ctr">
                      <a:solidFill>
                        <a:srgbClr val="FF0000"/>
                      </a:solidFill>
                      <a:prstDash val="solid"/>
                      <a:round/>
                      <a:headEnd type="none" w="med" len="med"/>
                      <a:tailEnd type="none" w="med" len="med"/>
                    </a:lnL>
                  </a:tcPr>
                </a:tc>
                <a:tc>
                  <a:txBody>
                    <a:bodyPr/>
                    <a:lstStyle/>
                    <a:p>
                      <a:pPr algn="ctr">
                        <a:lnSpc>
                          <a:spcPts val="2000"/>
                        </a:lnSpc>
                        <a:spcAft>
                          <a:spcPts val="0"/>
                        </a:spcAft>
                      </a:pPr>
                      <a:r>
                        <a:rPr lang="en-US" sz="2000" b="1" kern="0" dirty="0">
                          <a:effectLst/>
                          <a:latin typeface="Times New Roman" panose="02020603050405020304" pitchFamily="18" charset="0"/>
                          <a:ea typeface="微软雅黑" panose="020B0503020204020204" pitchFamily="34" charset="-122"/>
                          <a:cs typeface="Times New Roman" panose="02020603050405020304" pitchFamily="18" charset="0"/>
                        </a:rPr>
                        <a:t>X=1</a:t>
                      </a:r>
                      <a:endParaRPr lang="zh-CN" sz="20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9904" marR="99904" marT="0" marB="0" anchor="ctr"/>
                </a:tc>
                <a:extLst>
                  <a:ext uri="{0D108BD9-81ED-4DB2-BD59-A6C34878D82A}">
                    <a16:rowId xmlns:a16="http://schemas.microsoft.com/office/drawing/2014/main" val="1330083594"/>
                  </a:ext>
                </a:extLst>
              </a:tr>
              <a:tr h="379732">
                <a:tc>
                  <a:txBody>
                    <a:bodyPr/>
                    <a:lstStyle/>
                    <a:p>
                      <a:pPr algn="ctr">
                        <a:lnSpc>
                          <a:spcPts val="2000"/>
                        </a:lnSpc>
                        <a:spcAft>
                          <a:spcPts val="0"/>
                        </a:spcAft>
                      </a:pPr>
                      <a:r>
                        <a:rPr lang="en-US" sz="2000" b="1" kern="1200" dirty="0">
                          <a:effectLst/>
                          <a:latin typeface="Times New Roman" panose="02020603050405020304" pitchFamily="18" charset="0"/>
                          <a:ea typeface="微软雅黑" panose="020B0503020204020204" pitchFamily="34" charset="-122"/>
                          <a:cs typeface="Times New Roman" panose="02020603050405020304" pitchFamily="18" charset="0"/>
                        </a:rPr>
                        <a:t>A</a:t>
                      </a:r>
                      <a:endParaRPr lang="zh-CN" sz="20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9904" marR="99904" marT="0" marB="0" anchor="ctr">
                    <a:lnR w="28575"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en-US" sz="2000" b="1" kern="1200">
                          <a:effectLst/>
                          <a:latin typeface="Times New Roman" panose="02020603050405020304" pitchFamily="18" charset="0"/>
                          <a:ea typeface="微软雅黑" panose="020B0503020204020204" pitchFamily="34" charset="-122"/>
                          <a:cs typeface="Times New Roman" panose="02020603050405020304" pitchFamily="18" charset="0"/>
                        </a:rPr>
                        <a:t>A/1</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9904" marR="99904" marT="0" marB="0" anchor="ctr">
                    <a:lnL w="28575" cap="flat" cmpd="sng" algn="ctr">
                      <a:solidFill>
                        <a:srgbClr val="FF0000"/>
                      </a:solidFill>
                      <a:prstDash val="solid"/>
                      <a:round/>
                      <a:headEnd type="none" w="med" len="med"/>
                      <a:tailEnd type="none" w="med" len="med"/>
                    </a:lnL>
                  </a:tcPr>
                </a:tc>
                <a:tc>
                  <a:txBody>
                    <a:bodyPr/>
                    <a:lstStyle/>
                    <a:p>
                      <a:pPr algn="ctr">
                        <a:lnSpc>
                          <a:spcPts val="2000"/>
                        </a:lnSpc>
                        <a:spcAft>
                          <a:spcPts val="0"/>
                        </a:spcAft>
                      </a:pPr>
                      <a:r>
                        <a:rPr lang="en-US" sz="2000" b="1" kern="1200">
                          <a:effectLst/>
                          <a:latin typeface="Times New Roman" panose="02020603050405020304" pitchFamily="18" charset="0"/>
                          <a:ea typeface="微软雅黑" panose="020B0503020204020204" pitchFamily="34" charset="-122"/>
                          <a:cs typeface="Times New Roman" panose="02020603050405020304" pitchFamily="18" charset="0"/>
                        </a:rPr>
                        <a:t>B/0</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9904" marR="99904" marT="0" marB="0" anchor="ctr"/>
                </a:tc>
                <a:extLst>
                  <a:ext uri="{0D108BD9-81ED-4DB2-BD59-A6C34878D82A}">
                    <a16:rowId xmlns:a16="http://schemas.microsoft.com/office/drawing/2014/main" val="1033622083"/>
                  </a:ext>
                </a:extLst>
              </a:tr>
              <a:tr h="379732">
                <a:tc>
                  <a:txBody>
                    <a:bodyPr/>
                    <a:lstStyle/>
                    <a:p>
                      <a:pPr algn="ctr">
                        <a:lnSpc>
                          <a:spcPts val="2000"/>
                        </a:lnSpc>
                        <a:spcAft>
                          <a:spcPts val="0"/>
                        </a:spcAft>
                      </a:pPr>
                      <a:r>
                        <a:rPr lang="en-US" sz="2000" b="1" kern="1200">
                          <a:effectLst/>
                          <a:latin typeface="Times New Roman" panose="02020603050405020304" pitchFamily="18" charset="0"/>
                          <a:ea typeface="微软雅黑" panose="020B0503020204020204" pitchFamily="34" charset="-122"/>
                          <a:cs typeface="Times New Roman" panose="02020603050405020304" pitchFamily="18" charset="0"/>
                        </a:rPr>
                        <a:t>B</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9904" marR="99904" marT="0" marB="0" anchor="ctr">
                    <a:lnR w="28575"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en-US" sz="2000" b="1" kern="1200">
                          <a:effectLst/>
                          <a:latin typeface="Times New Roman" panose="02020603050405020304" pitchFamily="18" charset="0"/>
                          <a:ea typeface="微软雅黑" panose="020B0503020204020204" pitchFamily="34" charset="-122"/>
                          <a:cs typeface="Times New Roman" panose="02020603050405020304" pitchFamily="18" charset="0"/>
                        </a:rPr>
                        <a:t>C/0</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9904" marR="99904" marT="0" marB="0" anchor="ctr">
                    <a:lnL w="28575" cap="flat" cmpd="sng" algn="ctr">
                      <a:solidFill>
                        <a:srgbClr val="FF0000"/>
                      </a:solidFill>
                      <a:prstDash val="solid"/>
                      <a:round/>
                      <a:headEnd type="none" w="med" len="med"/>
                      <a:tailEnd type="none" w="med" len="med"/>
                    </a:lnL>
                  </a:tcPr>
                </a:tc>
                <a:tc>
                  <a:txBody>
                    <a:bodyPr/>
                    <a:lstStyle/>
                    <a:p>
                      <a:pPr algn="ctr">
                        <a:lnSpc>
                          <a:spcPts val="2000"/>
                        </a:lnSpc>
                        <a:spcAft>
                          <a:spcPts val="0"/>
                        </a:spcAft>
                      </a:pPr>
                      <a:r>
                        <a:rPr lang="en-US" sz="2000" b="1" kern="1200">
                          <a:effectLst/>
                          <a:latin typeface="Times New Roman" panose="02020603050405020304" pitchFamily="18" charset="0"/>
                          <a:ea typeface="微软雅黑" panose="020B0503020204020204" pitchFamily="34" charset="-122"/>
                          <a:cs typeface="Times New Roman" panose="02020603050405020304" pitchFamily="18" charset="0"/>
                        </a:rPr>
                        <a:t>B/0</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9904" marR="99904" marT="0" marB="0" anchor="ctr"/>
                </a:tc>
                <a:extLst>
                  <a:ext uri="{0D108BD9-81ED-4DB2-BD59-A6C34878D82A}">
                    <a16:rowId xmlns:a16="http://schemas.microsoft.com/office/drawing/2014/main" val="1612780477"/>
                  </a:ext>
                </a:extLst>
              </a:tr>
              <a:tr h="379732">
                <a:tc>
                  <a:txBody>
                    <a:bodyPr/>
                    <a:lstStyle/>
                    <a:p>
                      <a:pPr algn="ctr">
                        <a:lnSpc>
                          <a:spcPts val="2000"/>
                        </a:lnSpc>
                        <a:spcAft>
                          <a:spcPts val="0"/>
                        </a:spcAft>
                      </a:pPr>
                      <a:r>
                        <a:rPr lang="en-US" sz="2000" b="1" kern="1200" dirty="0">
                          <a:effectLst/>
                          <a:latin typeface="Times New Roman" panose="02020603050405020304" pitchFamily="18" charset="0"/>
                          <a:ea typeface="微软雅黑" panose="020B0503020204020204" pitchFamily="34" charset="-122"/>
                          <a:cs typeface="Times New Roman" panose="02020603050405020304" pitchFamily="18" charset="0"/>
                        </a:rPr>
                        <a:t>C</a:t>
                      </a:r>
                      <a:endParaRPr lang="zh-CN" sz="20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9904" marR="99904" marT="0" marB="0" anchor="ctr">
                    <a:lnR w="28575"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en-US" sz="2000" b="1" kern="1200">
                          <a:effectLst/>
                          <a:latin typeface="Times New Roman" panose="02020603050405020304" pitchFamily="18" charset="0"/>
                          <a:ea typeface="微软雅黑" panose="020B0503020204020204" pitchFamily="34" charset="-122"/>
                          <a:cs typeface="Times New Roman" panose="02020603050405020304" pitchFamily="18" charset="0"/>
                        </a:rPr>
                        <a:t>A/0</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9904" marR="99904" marT="0" marB="0" anchor="ctr">
                    <a:lnL w="28575" cap="flat" cmpd="sng" algn="ctr">
                      <a:solidFill>
                        <a:srgbClr val="FF0000"/>
                      </a:solidFill>
                      <a:prstDash val="solid"/>
                      <a:round/>
                      <a:headEnd type="none" w="med" len="med"/>
                      <a:tailEnd type="none" w="med" len="med"/>
                    </a:lnL>
                  </a:tcPr>
                </a:tc>
                <a:tc>
                  <a:txBody>
                    <a:bodyPr/>
                    <a:lstStyle/>
                    <a:p>
                      <a:pPr algn="ctr">
                        <a:lnSpc>
                          <a:spcPts val="2000"/>
                        </a:lnSpc>
                        <a:spcAft>
                          <a:spcPts val="0"/>
                        </a:spcAft>
                      </a:pPr>
                      <a:r>
                        <a:rPr lang="en-US" sz="2000" b="1" kern="1200" dirty="0">
                          <a:effectLst/>
                          <a:latin typeface="Times New Roman" panose="02020603050405020304" pitchFamily="18" charset="0"/>
                          <a:ea typeface="微软雅黑" panose="020B0503020204020204" pitchFamily="34" charset="-122"/>
                          <a:cs typeface="Times New Roman" panose="02020603050405020304" pitchFamily="18" charset="0"/>
                        </a:rPr>
                        <a:t>B/0</a:t>
                      </a:r>
                      <a:endParaRPr lang="zh-CN" sz="20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9904" marR="99904" marT="0" marB="0" anchor="ctr"/>
                </a:tc>
                <a:extLst>
                  <a:ext uri="{0D108BD9-81ED-4DB2-BD59-A6C34878D82A}">
                    <a16:rowId xmlns:a16="http://schemas.microsoft.com/office/drawing/2014/main" val="1268890941"/>
                  </a:ext>
                </a:extLst>
              </a:tr>
            </a:tbl>
          </a:graphicData>
        </a:graphic>
      </p:graphicFrame>
      <p:sp>
        <p:nvSpPr>
          <p:cNvPr id="2" name="矩形 1"/>
          <p:cNvSpPr/>
          <p:nvPr/>
        </p:nvSpPr>
        <p:spPr>
          <a:xfrm>
            <a:off x="562990" y="2472807"/>
            <a:ext cx="2733326" cy="646331"/>
          </a:xfrm>
          <a:prstGeom prst="rect">
            <a:avLst/>
          </a:prstGeom>
        </p:spPr>
        <p:txBody>
          <a:bodyPr wrap="square">
            <a:spAutoFit/>
          </a:bodyPr>
          <a:lstStyle/>
          <a:p>
            <a:pPr marL="342900" lvl="0" indent="-342900" defTabSz="468000">
              <a:lnSpc>
                <a:spcPct val="150000"/>
              </a:lnSpc>
              <a:buClr>
                <a:srgbClr val="3859CD"/>
              </a:buClr>
              <a:buFont typeface="Wingdings" panose="05000000000000000000" pitchFamily="2" charset="2"/>
              <a:buChar char="n"/>
            </a:pPr>
            <a:r>
              <a:rPr lang="zh-CN" altLang="en-US" sz="2400" b="1" dirty="0">
                <a:solidFill>
                  <a:prstClr val="black"/>
                </a:solidFill>
                <a:latin typeface="微软雅黑" panose="020B0503020204020204" pitchFamily="34" charset="-122"/>
                <a:ea typeface="微软雅黑" panose="020B0503020204020204" pitchFamily="34" charset="-122"/>
              </a:rPr>
              <a:t>⑤</a:t>
            </a:r>
            <a:r>
              <a:rPr lang="zh-CN" altLang="en-US" sz="2400" b="1" dirty="0">
                <a:solidFill>
                  <a:srgbClr val="FF0000"/>
                </a:solidFill>
                <a:latin typeface="微软雅黑" panose="020B0503020204020204" pitchFamily="34" charset="-122"/>
                <a:ea typeface="微软雅黑" panose="020B0503020204020204" pitchFamily="34" charset="-122"/>
              </a:rPr>
              <a:t>符号替代：</a:t>
            </a:r>
            <a:endParaRPr lang="en-US" altLang="zh-CN" sz="2400" b="1" dirty="0">
              <a:solidFill>
                <a:prstClr val="black"/>
              </a:solidFill>
              <a:latin typeface="微软雅黑" panose="020B0503020204020204" pitchFamily="34" charset="-122"/>
              <a:ea typeface="微软雅黑" panose="020B0503020204020204" pitchFamily="34" charset="-122"/>
            </a:endParaRPr>
          </a:p>
        </p:txBody>
      </p:sp>
      <p:sp>
        <p:nvSpPr>
          <p:cNvPr id="4" name="矩形 3"/>
          <p:cNvSpPr/>
          <p:nvPr/>
        </p:nvSpPr>
        <p:spPr>
          <a:xfrm>
            <a:off x="562990" y="3681194"/>
            <a:ext cx="2685351" cy="581057"/>
          </a:xfrm>
          <a:prstGeom prst="rect">
            <a:avLst/>
          </a:prstGeom>
        </p:spPr>
        <p:txBody>
          <a:bodyPr wrap="none">
            <a:spAutoFit/>
          </a:bodyPr>
          <a:lstStyle/>
          <a:p>
            <a:pPr marL="342900" lvl="0" indent="-342900" defTabSz="468000">
              <a:lnSpc>
                <a:spcPct val="150000"/>
              </a:lnSpc>
              <a:buClr>
                <a:srgbClr val="3859CD"/>
              </a:buClr>
              <a:buFont typeface="Wingdings" panose="05000000000000000000" pitchFamily="2" charset="2"/>
              <a:buChar char="n"/>
            </a:pPr>
            <a:r>
              <a:rPr lang="zh-CN" altLang="en-US" sz="2400" b="1" dirty="0">
                <a:solidFill>
                  <a:srgbClr val="0000CC"/>
                </a:solidFill>
                <a:latin typeface="微软雅黑" panose="020B0503020204020204" pitchFamily="34" charset="-122"/>
                <a:ea typeface="微软雅黑" panose="020B0503020204020204" pitchFamily="34" charset="-122"/>
              </a:rPr>
              <a:t>最小化状态表：</a:t>
            </a:r>
          </a:p>
        </p:txBody>
      </p:sp>
      <p:cxnSp>
        <p:nvCxnSpPr>
          <p:cNvPr id="7" name="直接箭头连接符 6"/>
          <p:cNvCxnSpPr/>
          <p:nvPr/>
        </p:nvCxnSpPr>
        <p:spPr>
          <a:xfrm>
            <a:off x="4762500" y="2263217"/>
            <a:ext cx="0" cy="394257"/>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p:nvPr/>
        </p:nvCxnSpPr>
        <p:spPr>
          <a:xfrm>
            <a:off x="6600825" y="2161911"/>
            <a:ext cx="0" cy="394257"/>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p:nvPr/>
        </p:nvCxnSpPr>
        <p:spPr>
          <a:xfrm>
            <a:off x="8096250" y="2161911"/>
            <a:ext cx="0" cy="394257"/>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4554751" y="2657474"/>
            <a:ext cx="415498" cy="461665"/>
          </a:xfrm>
          <a:prstGeom prst="rect">
            <a:avLst/>
          </a:prstGeom>
        </p:spPr>
        <p:txBody>
          <a:bodyPr wrap="none">
            <a:spAutoFit/>
          </a:bodyPr>
          <a:lstStyle/>
          <a:p>
            <a:r>
              <a:rPr lang="en-US" altLang="zh-CN" sz="2400" b="1" dirty="0">
                <a:solidFill>
                  <a:srgbClr val="0000CC"/>
                </a:solidFill>
                <a:latin typeface="微软雅黑" panose="020B0503020204020204" pitchFamily="34" charset="-122"/>
                <a:ea typeface="微软雅黑" panose="020B0503020204020204" pitchFamily="34" charset="-122"/>
              </a:rPr>
              <a:t>A</a:t>
            </a:r>
            <a:endParaRPr lang="zh-CN" altLang="en-US" dirty="0">
              <a:solidFill>
                <a:srgbClr val="0000CC"/>
              </a:solidFill>
            </a:endParaRPr>
          </a:p>
        </p:txBody>
      </p:sp>
      <p:sp>
        <p:nvSpPr>
          <p:cNvPr id="15" name="矩形 14"/>
          <p:cNvSpPr/>
          <p:nvPr/>
        </p:nvSpPr>
        <p:spPr>
          <a:xfrm>
            <a:off x="6393076" y="2657473"/>
            <a:ext cx="394660" cy="461665"/>
          </a:xfrm>
          <a:prstGeom prst="rect">
            <a:avLst/>
          </a:prstGeom>
        </p:spPr>
        <p:txBody>
          <a:bodyPr wrap="none">
            <a:spAutoFit/>
          </a:bodyPr>
          <a:lstStyle/>
          <a:p>
            <a:r>
              <a:rPr lang="en-US" altLang="zh-CN" sz="2400" b="1" dirty="0">
                <a:solidFill>
                  <a:srgbClr val="0000CC"/>
                </a:solidFill>
                <a:latin typeface="微软雅黑" panose="020B0503020204020204" pitchFamily="34" charset="-122"/>
                <a:ea typeface="微软雅黑" panose="020B0503020204020204" pitchFamily="34" charset="-122"/>
              </a:rPr>
              <a:t>B</a:t>
            </a:r>
            <a:endParaRPr lang="zh-CN" altLang="en-US" dirty="0">
              <a:solidFill>
                <a:srgbClr val="0000CC"/>
              </a:solidFill>
            </a:endParaRPr>
          </a:p>
        </p:txBody>
      </p:sp>
      <p:sp>
        <p:nvSpPr>
          <p:cNvPr id="16" name="矩形 15"/>
          <p:cNvSpPr/>
          <p:nvPr/>
        </p:nvSpPr>
        <p:spPr>
          <a:xfrm>
            <a:off x="7888501" y="2657474"/>
            <a:ext cx="391454" cy="461665"/>
          </a:xfrm>
          <a:prstGeom prst="rect">
            <a:avLst/>
          </a:prstGeom>
        </p:spPr>
        <p:txBody>
          <a:bodyPr wrap="none">
            <a:spAutoFit/>
          </a:bodyPr>
          <a:lstStyle/>
          <a:p>
            <a:r>
              <a:rPr lang="en-US" altLang="zh-CN" sz="2400" b="1" dirty="0">
                <a:solidFill>
                  <a:srgbClr val="0000CC"/>
                </a:solidFill>
                <a:latin typeface="微软雅黑" panose="020B0503020204020204" pitchFamily="34" charset="-122"/>
                <a:ea typeface="微软雅黑" panose="020B0503020204020204" pitchFamily="34" charset="-122"/>
              </a:rPr>
              <a:t>C</a:t>
            </a:r>
            <a:endParaRPr lang="zh-CN" altLang="en-US" dirty="0">
              <a:solidFill>
                <a:srgbClr val="0000CC"/>
              </a:solidFill>
            </a:endParaRPr>
          </a:p>
        </p:txBody>
      </p:sp>
      <p:graphicFrame>
        <p:nvGraphicFramePr>
          <p:cNvPr id="17" name="表格 16"/>
          <p:cNvGraphicFramePr>
            <a:graphicFrameLocks noGrp="1"/>
          </p:cNvGraphicFramePr>
          <p:nvPr>
            <p:extLst>
              <p:ext uri="{D42A27DB-BD31-4B8C-83A1-F6EECF244321}">
                <p14:modId xmlns:p14="http://schemas.microsoft.com/office/powerpoint/2010/main" val="2592869943"/>
              </p:ext>
            </p:extLst>
          </p:nvPr>
        </p:nvGraphicFramePr>
        <p:xfrm>
          <a:off x="3995433" y="3224394"/>
          <a:ext cx="3620739" cy="3397041"/>
        </p:xfrm>
        <a:graphic>
          <a:graphicData uri="http://schemas.openxmlformats.org/drawingml/2006/table">
            <a:tbl>
              <a:tblPr firstRow="1" firstCol="1" bandRow="1">
                <a:tableStyleId>{B301B821-A1FF-4177-AEE7-76D212191A09}</a:tableStyleId>
              </a:tblPr>
              <a:tblGrid>
                <a:gridCol w="1206913">
                  <a:extLst>
                    <a:ext uri="{9D8B030D-6E8A-4147-A177-3AD203B41FA5}">
                      <a16:colId xmlns:a16="http://schemas.microsoft.com/office/drawing/2014/main" val="1652861163"/>
                    </a:ext>
                  </a:extLst>
                </a:gridCol>
                <a:gridCol w="1206913">
                  <a:extLst>
                    <a:ext uri="{9D8B030D-6E8A-4147-A177-3AD203B41FA5}">
                      <a16:colId xmlns:a16="http://schemas.microsoft.com/office/drawing/2014/main" val="2149346932"/>
                    </a:ext>
                  </a:extLst>
                </a:gridCol>
                <a:gridCol w="1206913">
                  <a:extLst>
                    <a:ext uri="{9D8B030D-6E8A-4147-A177-3AD203B41FA5}">
                      <a16:colId xmlns:a16="http://schemas.microsoft.com/office/drawing/2014/main" val="2024342459"/>
                    </a:ext>
                  </a:extLst>
                </a:gridCol>
              </a:tblGrid>
              <a:tr h="484141">
                <a:tc rowSpan="2">
                  <a:txBody>
                    <a:bodyPr/>
                    <a:lstStyle/>
                    <a:p>
                      <a:pPr algn="ctr">
                        <a:lnSpc>
                          <a:spcPts val="2000"/>
                        </a:lnSpc>
                        <a:spcAft>
                          <a:spcPts val="0"/>
                        </a:spcAft>
                      </a:pPr>
                      <a:r>
                        <a:rPr lang="zh-CN" sz="2100" b="1" kern="100" dirty="0">
                          <a:effectLst/>
                          <a:latin typeface="Times New Roman" panose="02020603050405020304" pitchFamily="18" charset="0"/>
                          <a:ea typeface="微软雅黑" panose="020B0503020204020204" pitchFamily="34" charset="-122"/>
                          <a:cs typeface="Times New Roman" panose="02020603050405020304" pitchFamily="18" charset="0"/>
                        </a:rPr>
                        <a:t>原态</a:t>
                      </a:r>
                    </a:p>
                  </a:txBody>
                  <a:tcPr marL="135354" marR="135354" marT="0" marB="0" anchor="ctr">
                    <a:lnR w="28575" cap="flat" cmpd="sng" algn="ctr">
                      <a:solidFill>
                        <a:srgbClr val="FF0000"/>
                      </a:solidFill>
                      <a:prstDash val="solid"/>
                      <a:round/>
                      <a:headEnd type="none" w="med" len="med"/>
                      <a:tailEnd type="none" w="med" len="med"/>
                    </a:lnR>
                  </a:tcPr>
                </a:tc>
                <a:tc gridSpan="2">
                  <a:txBody>
                    <a:bodyPr/>
                    <a:lstStyle/>
                    <a:p>
                      <a:pPr algn="ctr">
                        <a:lnSpc>
                          <a:spcPts val="2000"/>
                        </a:lnSpc>
                        <a:spcAft>
                          <a:spcPts val="0"/>
                        </a:spcAft>
                      </a:pPr>
                      <a:r>
                        <a:rPr lang="zh-CN" sz="2100" b="1" kern="0" dirty="0">
                          <a:effectLst/>
                          <a:latin typeface="Times New Roman" panose="02020603050405020304" pitchFamily="18" charset="0"/>
                          <a:ea typeface="微软雅黑" panose="020B0503020204020204" pitchFamily="34" charset="-122"/>
                          <a:cs typeface="Times New Roman" panose="02020603050405020304" pitchFamily="18" charset="0"/>
                        </a:rPr>
                        <a:t>次态</a:t>
                      </a:r>
                      <a:r>
                        <a:rPr lang="en-US" sz="2100" b="1" kern="0" dirty="0">
                          <a:effectLst/>
                          <a:latin typeface="Times New Roman" panose="02020603050405020304" pitchFamily="18" charset="0"/>
                          <a:ea typeface="微软雅黑" panose="020B0503020204020204" pitchFamily="34" charset="-122"/>
                          <a:cs typeface="Times New Roman" panose="02020603050405020304" pitchFamily="18" charset="0"/>
                        </a:rPr>
                        <a:t>/</a:t>
                      </a:r>
                      <a:r>
                        <a:rPr lang="zh-CN" sz="2100" b="1" kern="0" dirty="0">
                          <a:effectLst/>
                          <a:latin typeface="Times New Roman" panose="02020603050405020304" pitchFamily="18" charset="0"/>
                          <a:ea typeface="微软雅黑" panose="020B0503020204020204" pitchFamily="34" charset="-122"/>
                          <a:cs typeface="Times New Roman" panose="02020603050405020304" pitchFamily="18" charset="0"/>
                        </a:rPr>
                        <a:t>输出</a:t>
                      </a:r>
                      <a:endParaRPr lang="zh-CN" sz="21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35354" marR="135354" marT="0" marB="0" anchor="ctr">
                    <a:lnL w="28575" cap="flat" cmpd="sng" algn="ctr">
                      <a:solidFill>
                        <a:srgbClr val="FF0000"/>
                      </a:solidFill>
                      <a:prstDash val="solid"/>
                      <a:round/>
                      <a:headEnd type="none" w="med" len="med"/>
                      <a:tailEnd type="none" w="med" len="med"/>
                    </a:lnL>
                  </a:tcPr>
                </a:tc>
                <a:tc hMerge="1">
                  <a:txBody>
                    <a:bodyPr/>
                    <a:lstStyle/>
                    <a:p>
                      <a:endParaRPr lang="zh-CN" altLang="en-US"/>
                    </a:p>
                  </a:txBody>
                  <a:tcPr/>
                </a:tc>
                <a:extLst>
                  <a:ext uri="{0D108BD9-81ED-4DB2-BD59-A6C34878D82A}">
                    <a16:rowId xmlns:a16="http://schemas.microsoft.com/office/drawing/2014/main" val="655524922"/>
                  </a:ext>
                </a:extLst>
              </a:tr>
              <a:tr h="484141">
                <a:tc vMerge="1">
                  <a:txBody>
                    <a:bodyPr/>
                    <a:lstStyle/>
                    <a:p>
                      <a:endParaRPr lang="zh-CN" altLang="en-US"/>
                    </a:p>
                  </a:txBody>
                  <a:tcPr/>
                </a:tc>
                <a:tc>
                  <a:txBody>
                    <a:bodyPr/>
                    <a:lstStyle/>
                    <a:p>
                      <a:pPr algn="ctr">
                        <a:lnSpc>
                          <a:spcPts val="2000"/>
                        </a:lnSpc>
                        <a:spcAft>
                          <a:spcPts val="0"/>
                        </a:spcAft>
                      </a:pPr>
                      <a:r>
                        <a:rPr lang="en-US" sz="2100" b="1" kern="1200">
                          <a:effectLst/>
                          <a:latin typeface="Times New Roman" panose="02020603050405020304" pitchFamily="18" charset="0"/>
                          <a:ea typeface="微软雅黑" panose="020B0503020204020204" pitchFamily="34" charset="-122"/>
                          <a:cs typeface="Times New Roman" panose="02020603050405020304" pitchFamily="18" charset="0"/>
                        </a:rPr>
                        <a:t>X=0</a:t>
                      </a:r>
                      <a:endParaRPr lang="zh-CN" sz="21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35354" marR="135354" marT="0" marB="0" anchor="ctr">
                    <a:lnL w="28575" cap="flat" cmpd="sng" algn="ctr">
                      <a:solidFill>
                        <a:srgbClr val="FF0000"/>
                      </a:solidFill>
                      <a:prstDash val="solid"/>
                      <a:round/>
                      <a:headEnd type="none" w="med" len="med"/>
                      <a:tailEnd type="none" w="med" len="med"/>
                    </a:lnL>
                  </a:tcPr>
                </a:tc>
                <a:tc>
                  <a:txBody>
                    <a:bodyPr/>
                    <a:lstStyle/>
                    <a:p>
                      <a:pPr algn="ctr">
                        <a:lnSpc>
                          <a:spcPts val="2000"/>
                        </a:lnSpc>
                        <a:spcAft>
                          <a:spcPts val="0"/>
                        </a:spcAft>
                      </a:pPr>
                      <a:r>
                        <a:rPr lang="en-US" sz="2100" b="1" kern="0" dirty="0">
                          <a:effectLst/>
                          <a:latin typeface="Times New Roman" panose="02020603050405020304" pitchFamily="18" charset="0"/>
                          <a:ea typeface="微软雅黑" panose="020B0503020204020204" pitchFamily="34" charset="-122"/>
                          <a:cs typeface="Times New Roman" panose="02020603050405020304" pitchFamily="18" charset="0"/>
                        </a:rPr>
                        <a:t>X=1</a:t>
                      </a:r>
                      <a:endParaRPr lang="zh-CN" sz="21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35354" marR="135354" marT="0" marB="0" anchor="ctr"/>
                </a:tc>
                <a:extLst>
                  <a:ext uri="{0D108BD9-81ED-4DB2-BD59-A6C34878D82A}">
                    <a16:rowId xmlns:a16="http://schemas.microsoft.com/office/drawing/2014/main" val="215608606"/>
                  </a:ext>
                </a:extLst>
              </a:tr>
              <a:tr h="484141">
                <a:tc>
                  <a:txBody>
                    <a:bodyPr/>
                    <a:lstStyle/>
                    <a:p>
                      <a:pPr algn="ctr">
                        <a:lnSpc>
                          <a:spcPts val="2000"/>
                        </a:lnSpc>
                        <a:spcAft>
                          <a:spcPts val="0"/>
                        </a:spcAft>
                      </a:pPr>
                      <a:r>
                        <a:rPr lang="en-US" sz="2100" b="1" kern="1200">
                          <a:effectLst/>
                          <a:latin typeface="Times New Roman" panose="02020603050405020304" pitchFamily="18" charset="0"/>
                          <a:ea typeface="微软雅黑" panose="020B0503020204020204" pitchFamily="34" charset="-122"/>
                          <a:cs typeface="Times New Roman" panose="02020603050405020304" pitchFamily="18" charset="0"/>
                        </a:rPr>
                        <a:t>S</a:t>
                      </a:r>
                      <a:r>
                        <a:rPr lang="en-US" sz="2100" b="1" kern="1200" baseline="-2500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21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35354" marR="135354" marT="0" marB="0" anchor="ctr">
                    <a:lnR w="28575"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en-US" sz="2100" b="1" kern="1200">
                          <a:effectLst/>
                          <a:latin typeface="Times New Roman" panose="02020603050405020304" pitchFamily="18" charset="0"/>
                          <a:ea typeface="微软雅黑" panose="020B0503020204020204" pitchFamily="34" charset="-122"/>
                          <a:cs typeface="Times New Roman" panose="02020603050405020304" pitchFamily="18" charset="0"/>
                        </a:rPr>
                        <a:t>S</a:t>
                      </a:r>
                      <a:r>
                        <a:rPr lang="en-US" sz="2100" b="1" kern="1200" baseline="-25000">
                          <a:effectLst/>
                          <a:latin typeface="Times New Roman" panose="02020603050405020304" pitchFamily="18" charset="0"/>
                          <a:ea typeface="微软雅黑" panose="020B0503020204020204" pitchFamily="34" charset="-122"/>
                          <a:cs typeface="Times New Roman" panose="02020603050405020304" pitchFamily="18" charset="0"/>
                        </a:rPr>
                        <a:t>0</a:t>
                      </a:r>
                      <a:r>
                        <a:rPr lang="en-US" sz="2100" b="1" kern="120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21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35354" marR="135354" marT="0" marB="0" anchor="ctr">
                    <a:lnL w="28575" cap="flat" cmpd="sng" algn="ctr">
                      <a:solidFill>
                        <a:srgbClr val="FF0000"/>
                      </a:solidFill>
                      <a:prstDash val="solid"/>
                      <a:round/>
                      <a:headEnd type="none" w="med" len="med"/>
                      <a:tailEnd type="none" w="med" len="med"/>
                    </a:lnL>
                  </a:tcPr>
                </a:tc>
                <a:tc>
                  <a:txBody>
                    <a:bodyPr/>
                    <a:lstStyle/>
                    <a:p>
                      <a:pPr algn="ctr">
                        <a:lnSpc>
                          <a:spcPts val="2000"/>
                        </a:lnSpc>
                        <a:spcAft>
                          <a:spcPts val="0"/>
                        </a:spcAft>
                      </a:pPr>
                      <a:r>
                        <a:rPr lang="en-US" sz="2100" b="1" kern="1200">
                          <a:effectLst/>
                          <a:latin typeface="Times New Roman" panose="02020603050405020304" pitchFamily="18" charset="0"/>
                          <a:ea typeface="微软雅黑" panose="020B0503020204020204" pitchFamily="34" charset="-122"/>
                          <a:cs typeface="Times New Roman" panose="02020603050405020304" pitchFamily="18" charset="0"/>
                        </a:rPr>
                        <a:t>S</a:t>
                      </a:r>
                      <a:r>
                        <a:rPr lang="en-US" sz="2100" b="1" kern="1200" baseline="-25000">
                          <a:effectLst/>
                          <a:latin typeface="Times New Roman" panose="02020603050405020304" pitchFamily="18" charset="0"/>
                          <a:ea typeface="微软雅黑" panose="020B0503020204020204" pitchFamily="34" charset="-122"/>
                          <a:cs typeface="Times New Roman" panose="02020603050405020304" pitchFamily="18" charset="0"/>
                        </a:rPr>
                        <a:t>1</a:t>
                      </a:r>
                      <a:r>
                        <a:rPr lang="en-US" sz="2100" b="1" kern="120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21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35354" marR="135354" marT="0" marB="0" anchor="ctr"/>
                </a:tc>
                <a:extLst>
                  <a:ext uri="{0D108BD9-81ED-4DB2-BD59-A6C34878D82A}">
                    <a16:rowId xmlns:a16="http://schemas.microsoft.com/office/drawing/2014/main" val="3687216998"/>
                  </a:ext>
                </a:extLst>
              </a:tr>
              <a:tr h="484141">
                <a:tc>
                  <a:txBody>
                    <a:bodyPr/>
                    <a:lstStyle/>
                    <a:p>
                      <a:pPr algn="ctr">
                        <a:lnSpc>
                          <a:spcPts val="2000"/>
                        </a:lnSpc>
                        <a:spcAft>
                          <a:spcPts val="0"/>
                        </a:spcAft>
                      </a:pPr>
                      <a:r>
                        <a:rPr lang="en-US" sz="2100" b="1" kern="1200">
                          <a:effectLst/>
                          <a:latin typeface="Times New Roman" panose="02020603050405020304" pitchFamily="18" charset="0"/>
                          <a:ea typeface="微软雅黑" panose="020B0503020204020204" pitchFamily="34" charset="-122"/>
                          <a:cs typeface="Times New Roman" panose="02020603050405020304" pitchFamily="18" charset="0"/>
                        </a:rPr>
                        <a:t>S</a:t>
                      </a:r>
                      <a:r>
                        <a:rPr lang="en-US" sz="2100" b="1" kern="1200" baseline="-2500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21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35354" marR="135354" marT="0" marB="0" anchor="ctr">
                    <a:lnR w="28575"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en-US" sz="2100" b="1" kern="1200">
                          <a:effectLst/>
                          <a:latin typeface="Times New Roman" panose="02020603050405020304" pitchFamily="18" charset="0"/>
                          <a:ea typeface="微软雅黑" panose="020B0503020204020204" pitchFamily="34" charset="-122"/>
                          <a:cs typeface="Times New Roman" panose="02020603050405020304" pitchFamily="18" charset="0"/>
                        </a:rPr>
                        <a:t>S</a:t>
                      </a:r>
                      <a:r>
                        <a:rPr lang="en-US" sz="2100" b="1" kern="1200" baseline="-25000">
                          <a:effectLst/>
                          <a:latin typeface="Times New Roman" panose="02020603050405020304" pitchFamily="18" charset="0"/>
                          <a:ea typeface="微软雅黑" panose="020B0503020204020204" pitchFamily="34" charset="-122"/>
                          <a:cs typeface="Times New Roman" panose="02020603050405020304" pitchFamily="18" charset="0"/>
                        </a:rPr>
                        <a:t>2</a:t>
                      </a:r>
                      <a:r>
                        <a:rPr lang="en-US" sz="2100" b="1" kern="120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21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35354" marR="135354" marT="0" marB="0" anchor="ctr">
                    <a:lnL w="28575" cap="flat" cmpd="sng" algn="ctr">
                      <a:solidFill>
                        <a:srgbClr val="FF0000"/>
                      </a:solidFill>
                      <a:prstDash val="solid"/>
                      <a:round/>
                      <a:headEnd type="none" w="med" len="med"/>
                      <a:tailEnd type="none" w="med" len="med"/>
                    </a:lnL>
                  </a:tcPr>
                </a:tc>
                <a:tc>
                  <a:txBody>
                    <a:bodyPr/>
                    <a:lstStyle/>
                    <a:p>
                      <a:pPr algn="ctr">
                        <a:lnSpc>
                          <a:spcPts val="2000"/>
                        </a:lnSpc>
                        <a:spcAft>
                          <a:spcPts val="0"/>
                        </a:spcAft>
                      </a:pPr>
                      <a:r>
                        <a:rPr lang="en-US" sz="2100" b="1" kern="1200" dirty="0">
                          <a:effectLst/>
                          <a:latin typeface="Times New Roman" panose="02020603050405020304" pitchFamily="18" charset="0"/>
                          <a:ea typeface="微软雅黑" panose="020B0503020204020204" pitchFamily="34" charset="-122"/>
                          <a:cs typeface="Times New Roman" panose="02020603050405020304" pitchFamily="18" charset="0"/>
                        </a:rPr>
                        <a:t>S</a:t>
                      </a:r>
                      <a:r>
                        <a:rPr lang="en-US" sz="2100" b="1" kern="1200" baseline="-25000" dirty="0">
                          <a:effectLst/>
                          <a:latin typeface="Times New Roman" panose="02020603050405020304" pitchFamily="18" charset="0"/>
                          <a:ea typeface="微软雅黑" panose="020B0503020204020204" pitchFamily="34" charset="-122"/>
                          <a:cs typeface="Times New Roman" panose="02020603050405020304" pitchFamily="18" charset="0"/>
                        </a:rPr>
                        <a:t>1</a:t>
                      </a:r>
                      <a:r>
                        <a:rPr lang="en-US" sz="2100" b="1" kern="1200" dirty="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21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35354" marR="135354" marT="0" marB="0" anchor="ctr"/>
                </a:tc>
                <a:extLst>
                  <a:ext uri="{0D108BD9-81ED-4DB2-BD59-A6C34878D82A}">
                    <a16:rowId xmlns:a16="http://schemas.microsoft.com/office/drawing/2014/main" val="457472626"/>
                  </a:ext>
                </a:extLst>
              </a:tr>
              <a:tr h="492195">
                <a:tc>
                  <a:txBody>
                    <a:bodyPr/>
                    <a:lstStyle/>
                    <a:p>
                      <a:pPr algn="ctr">
                        <a:lnSpc>
                          <a:spcPts val="2000"/>
                        </a:lnSpc>
                        <a:spcAft>
                          <a:spcPts val="0"/>
                        </a:spcAft>
                      </a:pPr>
                      <a:r>
                        <a:rPr lang="en-US" sz="2100" b="1" kern="1200">
                          <a:effectLst/>
                          <a:latin typeface="Times New Roman" panose="02020603050405020304" pitchFamily="18" charset="0"/>
                          <a:ea typeface="微软雅黑" panose="020B0503020204020204" pitchFamily="34" charset="-122"/>
                          <a:cs typeface="Times New Roman" panose="02020603050405020304" pitchFamily="18" charset="0"/>
                        </a:rPr>
                        <a:t>S</a:t>
                      </a:r>
                      <a:r>
                        <a:rPr lang="en-US" sz="2100" b="1" kern="1200" baseline="-25000">
                          <a:effectLst/>
                          <a:latin typeface="Times New Roman" panose="02020603050405020304" pitchFamily="18" charset="0"/>
                          <a:ea typeface="微软雅黑" panose="020B0503020204020204" pitchFamily="34" charset="-122"/>
                          <a:cs typeface="Times New Roman" panose="02020603050405020304" pitchFamily="18" charset="0"/>
                        </a:rPr>
                        <a:t>2</a:t>
                      </a:r>
                      <a:endParaRPr lang="zh-CN" sz="21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35354" marR="135354" marT="0" marB="0" anchor="ctr">
                    <a:lnR w="28575"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en-US" sz="2100" b="1" kern="1200">
                          <a:effectLst/>
                          <a:latin typeface="Times New Roman" panose="02020603050405020304" pitchFamily="18" charset="0"/>
                          <a:ea typeface="微软雅黑" panose="020B0503020204020204" pitchFamily="34" charset="-122"/>
                          <a:cs typeface="Times New Roman" panose="02020603050405020304" pitchFamily="18" charset="0"/>
                        </a:rPr>
                        <a:t>S</a:t>
                      </a:r>
                      <a:r>
                        <a:rPr lang="en-US" sz="2100" b="1" kern="1200" baseline="-25000">
                          <a:effectLst/>
                          <a:latin typeface="Times New Roman" panose="02020603050405020304" pitchFamily="18" charset="0"/>
                          <a:ea typeface="微软雅黑" panose="020B0503020204020204" pitchFamily="34" charset="-122"/>
                          <a:cs typeface="Times New Roman" panose="02020603050405020304" pitchFamily="18" charset="0"/>
                        </a:rPr>
                        <a:t>0</a:t>
                      </a:r>
                      <a:r>
                        <a:rPr lang="en-US" sz="2100" b="1" kern="120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21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35354" marR="135354" marT="0" marB="0" anchor="ctr">
                    <a:lnL w="28575" cap="flat" cmpd="sng" algn="ctr">
                      <a:solidFill>
                        <a:srgbClr val="FF0000"/>
                      </a:solidFill>
                      <a:prstDash val="solid"/>
                      <a:round/>
                      <a:headEnd type="none" w="med" len="med"/>
                      <a:tailEnd type="none" w="med" len="med"/>
                    </a:lnL>
                  </a:tcPr>
                </a:tc>
                <a:tc>
                  <a:txBody>
                    <a:bodyPr/>
                    <a:lstStyle/>
                    <a:p>
                      <a:pPr algn="ctr">
                        <a:lnSpc>
                          <a:spcPts val="2000"/>
                        </a:lnSpc>
                        <a:spcAft>
                          <a:spcPts val="0"/>
                        </a:spcAft>
                      </a:pPr>
                      <a:r>
                        <a:rPr lang="en-US" sz="2100" b="1" kern="1200">
                          <a:effectLst/>
                          <a:latin typeface="Times New Roman" panose="02020603050405020304" pitchFamily="18" charset="0"/>
                          <a:ea typeface="微软雅黑" panose="020B0503020204020204" pitchFamily="34" charset="-122"/>
                          <a:cs typeface="Times New Roman" panose="02020603050405020304" pitchFamily="18" charset="0"/>
                        </a:rPr>
                        <a:t>S</a:t>
                      </a:r>
                      <a:r>
                        <a:rPr lang="en-US" sz="2100" b="1" kern="1200" baseline="-25000">
                          <a:effectLst/>
                          <a:latin typeface="Times New Roman" panose="02020603050405020304" pitchFamily="18" charset="0"/>
                          <a:ea typeface="微软雅黑" panose="020B0503020204020204" pitchFamily="34" charset="-122"/>
                          <a:cs typeface="Times New Roman" panose="02020603050405020304" pitchFamily="18" charset="0"/>
                        </a:rPr>
                        <a:t>3</a:t>
                      </a:r>
                      <a:r>
                        <a:rPr lang="en-US" sz="2100" b="1" kern="120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21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35354" marR="135354" marT="0" marB="0" anchor="ctr"/>
                </a:tc>
                <a:extLst>
                  <a:ext uri="{0D108BD9-81ED-4DB2-BD59-A6C34878D82A}">
                    <a16:rowId xmlns:a16="http://schemas.microsoft.com/office/drawing/2014/main" val="543913283"/>
                  </a:ext>
                </a:extLst>
              </a:tr>
              <a:tr h="484141">
                <a:tc>
                  <a:txBody>
                    <a:bodyPr/>
                    <a:lstStyle/>
                    <a:p>
                      <a:pPr algn="ctr">
                        <a:lnSpc>
                          <a:spcPts val="2000"/>
                        </a:lnSpc>
                        <a:spcAft>
                          <a:spcPts val="0"/>
                        </a:spcAft>
                      </a:pPr>
                      <a:r>
                        <a:rPr lang="en-US" sz="2100" b="1" kern="1200">
                          <a:effectLst/>
                          <a:latin typeface="Times New Roman" panose="02020603050405020304" pitchFamily="18" charset="0"/>
                          <a:ea typeface="微软雅黑" panose="020B0503020204020204" pitchFamily="34" charset="-122"/>
                          <a:cs typeface="Times New Roman" panose="02020603050405020304" pitchFamily="18" charset="0"/>
                        </a:rPr>
                        <a:t>S</a:t>
                      </a:r>
                      <a:r>
                        <a:rPr lang="en-US" sz="2100" b="1" kern="1200" baseline="-25000">
                          <a:effectLst/>
                          <a:latin typeface="Times New Roman" panose="02020603050405020304" pitchFamily="18" charset="0"/>
                          <a:ea typeface="微软雅黑" panose="020B0503020204020204" pitchFamily="34" charset="-122"/>
                          <a:cs typeface="Times New Roman" panose="02020603050405020304" pitchFamily="18" charset="0"/>
                        </a:rPr>
                        <a:t>3</a:t>
                      </a:r>
                      <a:endParaRPr lang="zh-CN" sz="21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35354" marR="135354" marT="0" marB="0" anchor="ctr">
                    <a:lnR w="28575"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en-US" sz="2100" b="1" kern="1200">
                          <a:effectLst/>
                          <a:latin typeface="Times New Roman" panose="02020603050405020304" pitchFamily="18" charset="0"/>
                          <a:ea typeface="微软雅黑" panose="020B0503020204020204" pitchFamily="34" charset="-122"/>
                          <a:cs typeface="Times New Roman" panose="02020603050405020304" pitchFamily="18" charset="0"/>
                        </a:rPr>
                        <a:t>S</a:t>
                      </a:r>
                      <a:r>
                        <a:rPr lang="en-US" sz="2100" b="1" kern="1200" baseline="-25000">
                          <a:effectLst/>
                          <a:latin typeface="Times New Roman" panose="02020603050405020304" pitchFamily="18" charset="0"/>
                          <a:ea typeface="微软雅黑" panose="020B0503020204020204" pitchFamily="34" charset="-122"/>
                          <a:cs typeface="Times New Roman" panose="02020603050405020304" pitchFamily="18" charset="0"/>
                        </a:rPr>
                        <a:t>2</a:t>
                      </a:r>
                      <a:r>
                        <a:rPr lang="en-US" sz="2100" b="1" kern="120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21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35354" marR="135354" marT="0" marB="0" anchor="ctr">
                    <a:lnL w="28575" cap="flat" cmpd="sng" algn="ctr">
                      <a:solidFill>
                        <a:srgbClr val="FF0000"/>
                      </a:solidFill>
                      <a:prstDash val="solid"/>
                      <a:round/>
                      <a:headEnd type="none" w="med" len="med"/>
                      <a:tailEnd type="none" w="med" len="med"/>
                    </a:lnL>
                  </a:tcPr>
                </a:tc>
                <a:tc>
                  <a:txBody>
                    <a:bodyPr/>
                    <a:lstStyle/>
                    <a:p>
                      <a:pPr algn="ctr">
                        <a:lnSpc>
                          <a:spcPts val="2000"/>
                        </a:lnSpc>
                        <a:spcAft>
                          <a:spcPts val="0"/>
                        </a:spcAft>
                      </a:pPr>
                      <a:r>
                        <a:rPr lang="en-US" sz="2100" b="1" kern="1200">
                          <a:effectLst/>
                          <a:latin typeface="Times New Roman" panose="02020603050405020304" pitchFamily="18" charset="0"/>
                          <a:ea typeface="微软雅黑" panose="020B0503020204020204" pitchFamily="34" charset="-122"/>
                          <a:cs typeface="Times New Roman" panose="02020603050405020304" pitchFamily="18" charset="0"/>
                        </a:rPr>
                        <a:t>S</a:t>
                      </a:r>
                      <a:r>
                        <a:rPr lang="en-US" sz="2100" b="1" kern="1200" baseline="-25000">
                          <a:effectLst/>
                          <a:latin typeface="Times New Roman" panose="02020603050405020304" pitchFamily="18" charset="0"/>
                          <a:ea typeface="微软雅黑" panose="020B0503020204020204" pitchFamily="34" charset="-122"/>
                          <a:cs typeface="Times New Roman" panose="02020603050405020304" pitchFamily="18" charset="0"/>
                        </a:rPr>
                        <a:t>1</a:t>
                      </a:r>
                      <a:r>
                        <a:rPr lang="en-US" sz="2100" b="1" kern="120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21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35354" marR="135354" marT="0" marB="0" anchor="ctr"/>
                </a:tc>
                <a:extLst>
                  <a:ext uri="{0D108BD9-81ED-4DB2-BD59-A6C34878D82A}">
                    <a16:rowId xmlns:a16="http://schemas.microsoft.com/office/drawing/2014/main" val="3236214322"/>
                  </a:ext>
                </a:extLst>
              </a:tr>
              <a:tr h="484141">
                <a:tc>
                  <a:txBody>
                    <a:bodyPr/>
                    <a:lstStyle/>
                    <a:p>
                      <a:pPr algn="ctr">
                        <a:lnSpc>
                          <a:spcPts val="2000"/>
                        </a:lnSpc>
                        <a:spcAft>
                          <a:spcPts val="0"/>
                        </a:spcAft>
                      </a:pPr>
                      <a:r>
                        <a:rPr lang="en-US" sz="2100" b="1" kern="1200">
                          <a:effectLst/>
                          <a:latin typeface="Times New Roman" panose="02020603050405020304" pitchFamily="18" charset="0"/>
                          <a:ea typeface="微软雅黑" panose="020B0503020204020204" pitchFamily="34" charset="-122"/>
                          <a:cs typeface="Times New Roman" panose="02020603050405020304" pitchFamily="18" charset="0"/>
                        </a:rPr>
                        <a:t>S</a:t>
                      </a:r>
                      <a:r>
                        <a:rPr lang="en-US" sz="2100" b="1" kern="1200" baseline="-25000">
                          <a:effectLst/>
                          <a:latin typeface="Times New Roman" panose="02020603050405020304" pitchFamily="18" charset="0"/>
                          <a:ea typeface="微软雅黑" panose="020B0503020204020204" pitchFamily="34" charset="-122"/>
                          <a:cs typeface="Times New Roman" panose="02020603050405020304" pitchFamily="18" charset="0"/>
                        </a:rPr>
                        <a:t>4</a:t>
                      </a:r>
                      <a:endParaRPr lang="zh-CN" sz="21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35354" marR="135354" marT="0" marB="0" anchor="ctr">
                    <a:lnR w="28575"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en-US" sz="2100" b="1" kern="1200">
                          <a:effectLst/>
                          <a:latin typeface="Times New Roman" panose="02020603050405020304" pitchFamily="18" charset="0"/>
                          <a:ea typeface="微软雅黑" panose="020B0503020204020204" pitchFamily="34" charset="-122"/>
                          <a:cs typeface="Times New Roman" panose="02020603050405020304" pitchFamily="18" charset="0"/>
                        </a:rPr>
                        <a:t>S</a:t>
                      </a:r>
                      <a:r>
                        <a:rPr lang="en-US" sz="2100" b="1" kern="1200" baseline="-25000">
                          <a:effectLst/>
                          <a:latin typeface="Times New Roman" panose="02020603050405020304" pitchFamily="18" charset="0"/>
                          <a:ea typeface="微软雅黑" panose="020B0503020204020204" pitchFamily="34" charset="-122"/>
                          <a:cs typeface="Times New Roman" panose="02020603050405020304" pitchFamily="18" charset="0"/>
                        </a:rPr>
                        <a:t>4</a:t>
                      </a:r>
                      <a:r>
                        <a:rPr lang="en-US" sz="2100" b="1" kern="120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21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35354" marR="135354" marT="0" marB="0" anchor="ctr">
                    <a:lnL w="28575" cap="flat" cmpd="sng" algn="ctr">
                      <a:solidFill>
                        <a:srgbClr val="FF0000"/>
                      </a:solidFill>
                      <a:prstDash val="solid"/>
                      <a:round/>
                      <a:headEnd type="none" w="med" len="med"/>
                      <a:tailEnd type="none" w="med" len="med"/>
                    </a:lnL>
                  </a:tcPr>
                </a:tc>
                <a:tc>
                  <a:txBody>
                    <a:bodyPr/>
                    <a:lstStyle/>
                    <a:p>
                      <a:pPr algn="ctr">
                        <a:lnSpc>
                          <a:spcPts val="2000"/>
                        </a:lnSpc>
                        <a:spcAft>
                          <a:spcPts val="0"/>
                        </a:spcAft>
                      </a:pPr>
                      <a:r>
                        <a:rPr lang="en-US" sz="2100" b="1" kern="1200" dirty="0">
                          <a:effectLst/>
                          <a:latin typeface="Times New Roman" panose="02020603050405020304" pitchFamily="18" charset="0"/>
                          <a:ea typeface="微软雅黑" panose="020B0503020204020204" pitchFamily="34" charset="-122"/>
                          <a:cs typeface="Times New Roman" panose="02020603050405020304" pitchFamily="18" charset="0"/>
                        </a:rPr>
                        <a:t>S</a:t>
                      </a:r>
                      <a:r>
                        <a:rPr lang="en-US" sz="2100" b="1" kern="1200" baseline="-25000" dirty="0">
                          <a:effectLst/>
                          <a:latin typeface="Times New Roman" panose="02020603050405020304" pitchFamily="18" charset="0"/>
                          <a:ea typeface="微软雅黑" panose="020B0503020204020204" pitchFamily="34" charset="-122"/>
                          <a:cs typeface="Times New Roman" panose="02020603050405020304" pitchFamily="18" charset="0"/>
                        </a:rPr>
                        <a:t>3</a:t>
                      </a:r>
                      <a:r>
                        <a:rPr lang="en-US" sz="2100" b="1" kern="1200" dirty="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21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35354" marR="135354" marT="0" marB="0" anchor="ctr"/>
                </a:tc>
                <a:extLst>
                  <a:ext uri="{0D108BD9-81ED-4DB2-BD59-A6C34878D82A}">
                    <a16:rowId xmlns:a16="http://schemas.microsoft.com/office/drawing/2014/main" val="4002226458"/>
                  </a:ext>
                </a:extLst>
              </a:tr>
            </a:tbl>
          </a:graphicData>
        </a:graphic>
      </p:graphicFrame>
      <p:cxnSp>
        <p:nvCxnSpPr>
          <p:cNvPr id="18" name="直接连接符 17"/>
          <p:cNvCxnSpPr/>
          <p:nvPr/>
        </p:nvCxnSpPr>
        <p:spPr>
          <a:xfrm>
            <a:off x="3810000" y="5886450"/>
            <a:ext cx="3933825"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3809999" y="6381750"/>
            <a:ext cx="3933825"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91503913"/>
      </p:ext>
    </p:extLst>
  </p:cSld>
  <p:clrMapOvr>
    <a:masterClrMapping/>
  </p:clrMapOvr>
  <mc:AlternateContent xmlns:mc="http://schemas.openxmlformats.org/markup-compatibility/2006" xmlns:p14="http://schemas.microsoft.com/office/powerpoint/2010/main">
    <mc:Choice Requires="p14">
      <p:transition spd="slow" p14:dur="1250">
        <p:randomBar dir="vert"/>
      </p:transition>
    </mc:Choice>
    <mc:Fallback xmlns="">
      <p:transition spd="slow">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anim calcmode="lin" valueType="num">
                                      <p:cBhvr additive="base">
                                        <p:cTn id="13"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1000"/>
                                        <p:tgtEl>
                                          <p:spTgt spid="2"/>
                                        </p:tgtEl>
                                      </p:cBhvr>
                                    </p:animEffect>
                                    <p:anim calcmode="lin" valueType="num">
                                      <p:cBhvr>
                                        <p:cTn id="20" dur="1000" fill="hold"/>
                                        <p:tgtEl>
                                          <p:spTgt spid="2"/>
                                        </p:tgtEl>
                                        <p:attrNameLst>
                                          <p:attrName>ppt_x</p:attrName>
                                        </p:attrNameLst>
                                      </p:cBhvr>
                                      <p:tavLst>
                                        <p:tav tm="0">
                                          <p:val>
                                            <p:strVal val="#ppt_x"/>
                                          </p:val>
                                        </p:tav>
                                        <p:tav tm="100000">
                                          <p:val>
                                            <p:strVal val="#ppt_x"/>
                                          </p:val>
                                        </p:tav>
                                      </p:tavLst>
                                    </p:anim>
                                    <p:anim calcmode="lin" valueType="num">
                                      <p:cBhvr>
                                        <p:cTn id="21"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nodeType="click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wipe(up)">
                                      <p:cBhvr>
                                        <p:cTn id="26" dur="500"/>
                                        <p:tgtEl>
                                          <p:spTgt spid="7"/>
                                        </p:tgtEl>
                                      </p:cBhvr>
                                    </p:animEffect>
                                  </p:childTnLst>
                                </p:cTn>
                              </p:par>
                              <p:par>
                                <p:cTn id="27" presetID="22" presetClass="entr" presetSubtype="1" fill="hold" nodeType="with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wipe(up)">
                                      <p:cBhvr>
                                        <p:cTn id="29" dur="500"/>
                                        <p:tgtEl>
                                          <p:spTgt spid="12"/>
                                        </p:tgtEl>
                                      </p:cBhvr>
                                    </p:animEffect>
                                  </p:childTnLst>
                                </p:cTn>
                              </p:par>
                              <p:par>
                                <p:cTn id="30" presetID="22" presetClass="entr" presetSubtype="1" fill="hold" nodeType="with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wipe(up)">
                                      <p:cBhvr>
                                        <p:cTn id="32" dur="500"/>
                                        <p:tgtEl>
                                          <p:spTgt spid="14"/>
                                        </p:tgtEl>
                                      </p:cBhvr>
                                    </p:animEffect>
                                  </p:childTnLst>
                                </p:cTn>
                              </p:par>
                            </p:childTnLst>
                          </p:cTn>
                        </p:par>
                        <p:par>
                          <p:cTn id="33" fill="hold">
                            <p:stCondLst>
                              <p:cond delay="500"/>
                            </p:stCondLst>
                            <p:childTnLst>
                              <p:par>
                                <p:cTn id="34" presetID="22" presetClass="entr" presetSubtype="1" fill="hold" grpId="0" nodeType="afterEffect">
                                  <p:stCondLst>
                                    <p:cond delay="0"/>
                                  </p:stCondLst>
                                  <p:childTnLst>
                                    <p:set>
                                      <p:cBhvr>
                                        <p:cTn id="35" dur="1" fill="hold">
                                          <p:stCondLst>
                                            <p:cond delay="0"/>
                                          </p:stCondLst>
                                        </p:cTn>
                                        <p:tgtEl>
                                          <p:spTgt spid="8"/>
                                        </p:tgtEl>
                                        <p:attrNameLst>
                                          <p:attrName>style.visibility</p:attrName>
                                        </p:attrNameLst>
                                      </p:cBhvr>
                                      <p:to>
                                        <p:strVal val="visible"/>
                                      </p:to>
                                    </p:set>
                                    <p:animEffect transition="in" filter="wipe(up)">
                                      <p:cBhvr>
                                        <p:cTn id="36" dur="500"/>
                                        <p:tgtEl>
                                          <p:spTgt spid="8"/>
                                        </p:tgtEl>
                                      </p:cBhvr>
                                    </p:animEffect>
                                  </p:childTnLst>
                                </p:cTn>
                              </p:par>
                            </p:childTnLst>
                          </p:cTn>
                        </p:par>
                        <p:par>
                          <p:cTn id="37" fill="hold">
                            <p:stCondLst>
                              <p:cond delay="1000"/>
                            </p:stCondLst>
                            <p:childTnLst>
                              <p:par>
                                <p:cTn id="38" presetID="22" presetClass="entr" presetSubtype="1" fill="hold" grpId="0" nodeType="after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wipe(up)">
                                      <p:cBhvr>
                                        <p:cTn id="40" dur="500"/>
                                        <p:tgtEl>
                                          <p:spTgt spid="15"/>
                                        </p:tgtEl>
                                      </p:cBhvr>
                                    </p:animEffect>
                                  </p:childTnLst>
                                </p:cTn>
                              </p:par>
                            </p:childTnLst>
                          </p:cTn>
                        </p:par>
                        <p:par>
                          <p:cTn id="41" fill="hold">
                            <p:stCondLst>
                              <p:cond delay="1500"/>
                            </p:stCondLst>
                            <p:childTnLst>
                              <p:par>
                                <p:cTn id="42" presetID="22" presetClass="entr" presetSubtype="1" fill="hold" grpId="0" nodeType="afterEffect">
                                  <p:stCondLst>
                                    <p:cond delay="0"/>
                                  </p:stCondLst>
                                  <p:childTnLst>
                                    <p:set>
                                      <p:cBhvr>
                                        <p:cTn id="43" dur="1" fill="hold">
                                          <p:stCondLst>
                                            <p:cond delay="0"/>
                                          </p:stCondLst>
                                        </p:cTn>
                                        <p:tgtEl>
                                          <p:spTgt spid="16"/>
                                        </p:tgtEl>
                                        <p:attrNameLst>
                                          <p:attrName>style.visibility</p:attrName>
                                        </p:attrNameLst>
                                      </p:cBhvr>
                                      <p:to>
                                        <p:strVal val="visible"/>
                                      </p:to>
                                    </p:set>
                                    <p:animEffect transition="in" filter="wipe(up)">
                                      <p:cBhvr>
                                        <p:cTn id="44" dur="500"/>
                                        <p:tgtEl>
                                          <p:spTgt spid="16"/>
                                        </p:tgtEl>
                                      </p:cBhvr>
                                    </p:animEffect>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4"/>
                                        </p:tgtEl>
                                        <p:attrNameLst>
                                          <p:attrName>style.visibility</p:attrName>
                                        </p:attrNameLst>
                                      </p:cBhvr>
                                      <p:to>
                                        <p:strVal val="visible"/>
                                      </p:to>
                                    </p:set>
                                    <p:anim calcmode="lin" valueType="num">
                                      <p:cBhvr additive="base">
                                        <p:cTn id="49" dur="500" fill="hold"/>
                                        <p:tgtEl>
                                          <p:spTgt spid="4"/>
                                        </p:tgtEl>
                                        <p:attrNameLst>
                                          <p:attrName>ppt_x</p:attrName>
                                        </p:attrNameLst>
                                      </p:cBhvr>
                                      <p:tavLst>
                                        <p:tav tm="0">
                                          <p:val>
                                            <p:strVal val="#ppt_x"/>
                                          </p:val>
                                        </p:tav>
                                        <p:tav tm="100000">
                                          <p:val>
                                            <p:strVal val="#ppt_x"/>
                                          </p:val>
                                        </p:tav>
                                      </p:tavLst>
                                    </p:anim>
                                    <p:anim calcmode="lin" valueType="num">
                                      <p:cBhvr additive="base">
                                        <p:cTn id="5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42" presetClass="entr" presetSubtype="0" fill="hold" nodeType="clickEffect">
                                  <p:stCondLst>
                                    <p:cond delay="0"/>
                                  </p:stCondLst>
                                  <p:childTnLst>
                                    <p:set>
                                      <p:cBhvr>
                                        <p:cTn id="54" dur="1" fill="hold">
                                          <p:stCondLst>
                                            <p:cond delay="0"/>
                                          </p:stCondLst>
                                        </p:cTn>
                                        <p:tgtEl>
                                          <p:spTgt spid="17"/>
                                        </p:tgtEl>
                                        <p:attrNameLst>
                                          <p:attrName>style.visibility</p:attrName>
                                        </p:attrNameLst>
                                      </p:cBhvr>
                                      <p:to>
                                        <p:strVal val="visible"/>
                                      </p:to>
                                    </p:set>
                                    <p:animEffect transition="in" filter="fade">
                                      <p:cBhvr>
                                        <p:cTn id="55" dur="1000"/>
                                        <p:tgtEl>
                                          <p:spTgt spid="17"/>
                                        </p:tgtEl>
                                      </p:cBhvr>
                                    </p:animEffect>
                                    <p:anim calcmode="lin" valueType="num">
                                      <p:cBhvr>
                                        <p:cTn id="56" dur="1000" fill="hold"/>
                                        <p:tgtEl>
                                          <p:spTgt spid="17"/>
                                        </p:tgtEl>
                                        <p:attrNameLst>
                                          <p:attrName>ppt_x</p:attrName>
                                        </p:attrNameLst>
                                      </p:cBhvr>
                                      <p:tavLst>
                                        <p:tav tm="0">
                                          <p:val>
                                            <p:strVal val="#ppt_x"/>
                                          </p:val>
                                        </p:tav>
                                        <p:tav tm="100000">
                                          <p:val>
                                            <p:strVal val="#ppt_x"/>
                                          </p:val>
                                        </p:tav>
                                      </p:tavLst>
                                    </p:anim>
                                    <p:anim calcmode="lin" valueType="num">
                                      <p:cBhvr>
                                        <p:cTn id="57"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nodeType="clickEffect">
                                  <p:stCondLst>
                                    <p:cond delay="0"/>
                                  </p:stCondLst>
                                  <p:childTnLst>
                                    <p:set>
                                      <p:cBhvr>
                                        <p:cTn id="61" dur="1" fill="hold">
                                          <p:stCondLst>
                                            <p:cond delay="0"/>
                                          </p:stCondLst>
                                        </p:cTn>
                                        <p:tgtEl>
                                          <p:spTgt spid="18"/>
                                        </p:tgtEl>
                                        <p:attrNameLst>
                                          <p:attrName>style.visibility</p:attrName>
                                        </p:attrNameLst>
                                      </p:cBhvr>
                                      <p:to>
                                        <p:strVal val="visible"/>
                                      </p:to>
                                    </p:set>
                                    <p:animEffect transition="in" filter="wipe(left)">
                                      <p:cBhvr>
                                        <p:cTn id="62" dur="500"/>
                                        <p:tgtEl>
                                          <p:spTgt spid="18"/>
                                        </p:tgtEl>
                                      </p:cBhvr>
                                    </p:animEffect>
                                  </p:childTnLst>
                                </p:cTn>
                              </p:par>
                              <p:par>
                                <p:cTn id="63" presetID="22" presetClass="entr" presetSubtype="8" fill="hold" nodeType="withEffect">
                                  <p:stCondLst>
                                    <p:cond delay="0"/>
                                  </p:stCondLst>
                                  <p:childTnLst>
                                    <p:set>
                                      <p:cBhvr>
                                        <p:cTn id="64" dur="1" fill="hold">
                                          <p:stCondLst>
                                            <p:cond delay="0"/>
                                          </p:stCondLst>
                                        </p:cTn>
                                        <p:tgtEl>
                                          <p:spTgt spid="21"/>
                                        </p:tgtEl>
                                        <p:attrNameLst>
                                          <p:attrName>style.visibility</p:attrName>
                                        </p:attrNameLst>
                                      </p:cBhvr>
                                      <p:to>
                                        <p:strVal val="visible"/>
                                      </p:to>
                                    </p:set>
                                    <p:animEffect transition="in" filter="wipe(left)">
                                      <p:cBhvr>
                                        <p:cTn id="65" dur="500"/>
                                        <p:tgtEl>
                                          <p:spTgt spid="21"/>
                                        </p:tgtEl>
                                      </p:cBhvr>
                                    </p:animEffect>
                                  </p:childTnLst>
                                </p:cTn>
                              </p:par>
                            </p:childTnLst>
                          </p:cTn>
                        </p:par>
                      </p:childTnLst>
                    </p:cTn>
                  </p:par>
                  <p:par>
                    <p:cTn id="66" fill="hold">
                      <p:stCondLst>
                        <p:cond delay="indefinite"/>
                      </p:stCondLst>
                      <p:childTnLst>
                        <p:par>
                          <p:cTn id="67" fill="hold">
                            <p:stCondLst>
                              <p:cond delay="0"/>
                            </p:stCondLst>
                            <p:childTnLst>
                              <p:par>
                                <p:cTn id="68" presetID="2" presetClass="entr" presetSubtype="4" fill="hold" nodeType="clickEffect">
                                  <p:stCondLst>
                                    <p:cond delay="0"/>
                                  </p:stCondLst>
                                  <p:childTnLst>
                                    <p:set>
                                      <p:cBhvr>
                                        <p:cTn id="69" dur="1" fill="hold">
                                          <p:stCondLst>
                                            <p:cond delay="0"/>
                                          </p:stCondLst>
                                        </p:cTn>
                                        <p:tgtEl>
                                          <p:spTgt spid="20"/>
                                        </p:tgtEl>
                                        <p:attrNameLst>
                                          <p:attrName>style.visibility</p:attrName>
                                        </p:attrNameLst>
                                      </p:cBhvr>
                                      <p:to>
                                        <p:strVal val="visible"/>
                                      </p:to>
                                    </p:set>
                                    <p:anim calcmode="lin" valueType="num">
                                      <p:cBhvr additive="base">
                                        <p:cTn id="70" dur="500" fill="hold"/>
                                        <p:tgtEl>
                                          <p:spTgt spid="20"/>
                                        </p:tgtEl>
                                        <p:attrNameLst>
                                          <p:attrName>ppt_x</p:attrName>
                                        </p:attrNameLst>
                                      </p:cBhvr>
                                      <p:tavLst>
                                        <p:tav tm="0">
                                          <p:val>
                                            <p:strVal val="#ppt_x"/>
                                          </p:val>
                                        </p:tav>
                                        <p:tav tm="100000">
                                          <p:val>
                                            <p:strVal val="#ppt_x"/>
                                          </p:val>
                                        </p:tav>
                                      </p:tavLst>
                                    </p:anim>
                                    <p:anim calcmode="lin" valueType="num">
                                      <p:cBhvr additive="base">
                                        <p:cTn id="71"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8" grpId="0"/>
      <p:bldP spid="15" grpId="0"/>
      <p:bldP spid="16"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B6D9C768-8413-45FA-BDC7-53DA68035736}" type="slidenum">
              <a:rPr lang="zh-CN" altLang="en-US" smtClean="0"/>
              <a:t>36</a:t>
            </a:fld>
            <a:endParaRPr lang="zh-CN" altLang="en-US"/>
          </a:p>
        </p:txBody>
      </p:sp>
      <p:sp>
        <p:nvSpPr>
          <p:cNvPr id="6" name="文本框 5"/>
          <p:cNvSpPr txBox="1"/>
          <p:nvPr/>
        </p:nvSpPr>
        <p:spPr>
          <a:xfrm>
            <a:off x="580103" y="1020539"/>
            <a:ext cx="11088022" cy="5078313"/>
          </a:xfrm>
          <a:prstGeom prst="rect">
            <a:avLst/>
          </a:prstGeom>
          <a:noFill/>
        </p:spPr>
        <p:txBody>
          <a:bodyPr wrap="square" rtlCol="0">
            <a:spAutoFit/>
          </a:bodyPr>
          <a:lstStyle/>
          <a:p>
            <a:pPr marL="342900" indent="-342900" defTabSz="468000">
              <a:lnSpc>
                <a:spcPct val="150000"/>
              </a:lnSpc>
              <a:buClr>
                <a:srgbClr val="3859CD"/>
              </a:buClr>
              <a:buFont typeface="Wingdings" panose="05000000000000000000" pitchFamily="2" charset="2"/>
              <a:buChar char="n"/>
            </a:pPr>
            <a:r>
              <a:rPr lang="zh-CN" altLang="en-US" sz="2400" b="1" dirty="0">
                <a:solidFill>
                  <a:srgbClr val="0000CC"/>
                </a:solidFill>
                <a:latin typeface="微软雅黑" panose="020B0503020204020204" pitchFamily="34" charset="-122"/>
                <a:ea typeface="微软雅黑" panose="020B0503020204020204" pitchFamily="34" charset="-122"/>
              </a:rPr>
              <a:t>观察法：</a:t>
            </a:r>
            <a:r>
              <a:rPr lang="zh-CN" altLang="en-US" sz="2400" b="1" dirty="0">
                <a:latin typeface="微软雅黑" panose="020B0503020204020204" pitchFamily="34" charset="-122"/>
                <a:ea typeface="微软雅黑" panose="020B0503020204020204" pitchFamily="34" charset="-122"/>
              </a:rPr>
              <a:t>适用于</a:t>
            </a:r>
            <a:r>
              <a:rPr lang="zh-CN" altLang="en-US" sz="2400" b="1" dirty="0">
                <a:solidFill>
                  <a:srgbClr val="FF0000"/>
                </a:solidFill>
                <a:latin typeface="微软雅黑" panose="020B0503020204020204" pitchFamily="34" charset="-122"/>
                <a:ea typeface="微软雅黑" panose="020B0503020204020204" pitchFamily="34" charset="-122"/>
              </a:rPr>
              <a:t>简单的</a:t>
            </a:r>
            <a:r>
              <a:rPr lang="zh-CN" altLang="en-US" sz="2400" b="1" dirty="0">
                <a:latin typeface="微软雅黑" panose="020B0503020204020204" pitchFamily="34" charset="-122"/>
                <a:ea typeface="微软雅黑" panose="020B0503020204020204" pitchFamily="34" charset="-122"/>
              </a:rPr>
              <a:t>状态表的化简</a:t>
            </a:r>
            <a:endParaRPr lang="en-US" altLang="zh-CN" sz="2400" b="1" dirty="0">
              <a:latin typeface="微软雅黑" panose="020B0503020204020204" pitchFamily="34" charset="-122"/>
              <a:ea typeface="微软雅黑" panose="020B0503020204020204" pitchFamily="34" charset="-122"/>
            </a:endParaRPr>
          </a:p>
          <a:p>
            <a:pPr marL="342900" indent="-342900" defTabSz="468000">
              <a:lnSpc>
                <a:spcPct val="150000"/>
              </a:lnSpc>
              <a:buClr>
                <a:srgbClr val="3859CD"/>
              </a:buClr>
              <a:buFont typeface="Wingdings" panose="05000000000000000000" pitchFamily="2" charset="2"/>
              <a:buChar char="n"/>
            </a:pPr>
            <a:r>
              <a:rPr lang="zh-CN" altLang="en-US" sz="2400" b="1" dirty="0">
                <a:solidFill>
                  <a:srgbClr val="0000CC"/>
                </a:solidFill>
                <a:latin typeface="微软雅黑" panose="020B0503020204020204" pitchFamily="34" charset="-122"/>
                <a:ea typeface="微软雅黑" panose="020B0503020204020204" pitchFamily="34" charset="-122"/>
              </a:rPr>
              <a:t>隐含表法：</a:t>
            </a:r>
            <a:r>
              <a:rPr lang="zh-CN" altLang="en-US" sz="2400" b="1" dirty="0">
                <a:latin typeface="微软雅黑" panose="020B0503020204020204" pitchFamily="34" charset="-122"/>
                <a:ea typeface="微软雅黑" panose="020B0503020204020204" pitchFamily="34" charset="-122"/>
              </a:rPr>
              <a:t>适用于</a:t>
            </a:r>
            <a:r>
              <a:rPr lang="zh-CN" altLang="en-US" sz="2400" b="1" dirty="0">
                <a:solidFill>
                  <a:srgbClr val="FF0000"/>
                </a:solidFill>
                <a:latin typeface="微软雅黑" panose="020B0503020204020204" pitchFamily="34" charset="-122"/>
                <a:ea typeface="微软雅黑" panose="020B0503020204020204" pitchFamily="34" charset="-122"/>
              </a:rPr>
              <a:t>比较复杂的</a:t>
            </a:r>
            <a:r>
              <a:rPr lang="zh-CN" altLang="en-US" sz="2400" b="1" dirty="0">
                <a:latin typeface="微软雅黑" panose="020B0503020204020204" pitchFamily="34" charset="-122"/>
                <a:ea typeface="微软雅黑" panose="020B0503020204020204" pitchFamily="34" charset="-122"/>
              </a:rPr>
              <a:t>状态表化简</a:t>
            </a:r>
            <a:endParaRPr lang="en-US" altLang="zh-CN" sz="2400" b="1" dirty="0">
              <a:latin typeface="微软雅黑" panose="020B0503020204020204" pitchFamily="34" charset="-122"/>
              <a:ea typeface="微软雅黑" panose="020B0503020204020204" pitchFamily="34" charset="-122"/>
            </a:endParaRPr>
          </a:p>
          <a:p>
            <a:pPr marL="342900" indent="-342900" defTabSz="468000">
              <a:lnSpc>
                <a:spcPct val="150000"/>
              </a:lnSpc>
              <a:buClr>
                <a:srgbClr val="3859CD"/>
              </a:buClr>
              <a:buFont typeface="Wingdings" panose="05000000000000000000" pitchFamily="2" charset="2"/>
              <a:buChar char="n"/>
            </a:pPr>
            <a:r>
              <a:rPr lang="zh-CN" altLang="en-US" sz="2400" b="1" dirty="0">
                <a:solidFill>
                  <a:srgbClr val="FF0000"/>
                </a:solidFill>
                <a:latin typeface="微软雅黑" panose="020B0503020204020204" pitchFamily="34" charset="-122"/>
                <a:ea typeface="微软雅黑" panose="020B0503020204020204" pitchFamily="34" charset="-122"/>
              </a:rPr>
              <a:t>两者可以结合。</a:t>
            </a:r>
            <a:endParaRPr lang="en-US" altLang="zh-CN" sz="2400" b="1" dirty="0">
              <a:solidFill>
                <a:srgbClr val="FF0000"/>
              </a:solidFill>
              <a:latin typeface="微软雅黑" panose="020B0503020204020204" pitchFamily="34" charset="-122"/>
              <a:ea typeface="微软雅黑" panose="020B0503020204020204" pitchFamily="34" charset="-122"/>
            </a:endParaRPr>
          </a:p>
          <a:p>
            <a:pPr marL="342900" indent="-342900" defTabSz="468000">
              <a:lnSpc>
                <a:spcPct val="150000"/>
              </a:lnSpc>
              <a:buClr>
                <a:srgbClr val="3859CD"/>
              </a:buClr>
              <a:buFont typeface="Wingdings" panose="05000000000000000000" pitchFamily="2" charset="2"/>
              <a:buChar char="n"/>
            </a:pPr>
            <a:r>
              <a:rPr lang="en-US" altLang="zh-CN" sz="2400" b="1" dirty="0">
                <a:solidFill>
                  <a:srgbClr val="0000CC"/>
                </a:solidFill>
                <a:latin typeface="微软雅黑" panose="020B0503020204020204" pitchFamily="34" charset="-122"/>
                <a:ea typeface="微软雅黑" panose="020B0503020204020204" pitchFamily="34" charset="-122"/>
              </a:rPr>
              <a:t>2</a:t>
            </a:r>
            <a:r>
              <a:rPr lang="zh-CN" altLang="en-US" sz="2400" b="1" dirty="0">
                <a:solidFill>
                  <a:srgbClr val="0000CC"/>
                </a:solidFill>
                <a:latin typeface="微软雅黑" panose="020B0503020204020204" pitchFamily="34" charset="-122"/>
                <a:ea typeface="微软雅黑" panose="020B0503020204020204" pitchFamily="34" charset="-122"/>
              </a:rPr>
              <a:t>）隐含表法</a:t>
            </a:r>
          </a:p>
          <a:p>
            <a:pPr marL="800100" lvl="1" indent="-342900" defTabSz="468000">
              <a:lnSpc>
                <a:spcPct val="150000"/>
              </a:lnSpc>
              <a:buClr>
                <a:srgbClr val="3859CD"/>
              </a:buClr>
              <a:buFont typeface="Wingdings" panose="05000000000000000000" pitchFamily="2" charset="2"/>
              <a:buChar char="n"/>
            </a:pPr>
            <a:r>
              <a:rPr lang="zh-CN" altLang="en-US" sz="2400" b="1" dirty="0">
                <a:latin typeface="微软雅黑" panose="020B0503020204020204" pitchFamily="34" charset="-122"/>
                <a:ea typeface="微软雅黑" panose="020B0503020204020204" pitchFamily="34" charset="-122"/>
              </a:rPr>
              <a:t>隐含表法化简的基本原理：</a:t>
            </a:r>
            <a:endParaRPr lang="en-US" altLang="zh-CN" sz="2400" b="1" dirty="0">
              <a:latin typeface="微软雅黑" panose="020B0503020204020204" pitchFamily="34" charset="-122"/>
              <a:ea typeface="微软雅黑" panose="020B0503020204020204" pitchFamily="34" charset="-122"/>
            </a:endParaRPr>
          </a:p>
          <a:p>
            <a:pPr marL="1257300" lvl="2" indent="-342900" defTabSz="468000">
              <a:lnSpc>
                <a:spcPct val="150000"/>
              </a:lnSpc>
              <a:buClr>
                <a:srgbClr val="3859CD"/>
              </a:buClr>
              <a:buFont typeface="Wingdings" panose="05000000000000000000" pitchFamily="2" charset="2"/>
              <a:buChar char="n"/>
            </a:pPr>
            <a:r>
              <a:rPr lang="zh-CN" altLang="en-US" sz="2400" b="1" dirty="0">
                <a:solidFill>
                  <a:srgbClr val="FF0000"/>
                </a:solidFill>
                <a:latin typeface="微软雅黑" panose="020B0503020204020204" pitchFamily="34" charset="-122"/>
                <a:ea typeface="微软雅黑" panose="020B0503020204020204" pitchFamily="34" charset="-122"/>
              </a:rPr>
              <a:t>对</a:t>
            </a:r>
            <a:r>
              <a:rPr lang="zh-CN" altLang="en-US" sz="2400" b="1" dirty="0">
                <a:latin typeface="微软雅黑" panose="020B0503020204020204" pitchFamily="34" charset="-122"/>
                <a:ea typeface="微软雅黑" panose="020B0503020204020204" pitchFamily="34" charset="-122"/>
              </a:rPr>
              <a:t>原始状态表中的</a:t>
            </a:r>
            <a:r>
              <a:rPr lang="zh-CN" altLang="en-US" sz="2400" b="1" dirty="0">
                <a:solidFill>
                  <a:srgbClr val="FF0000"/>
                </a:solidFill>
                <a:latin typeface="微软雅黑" panose="020B0503020204020204" pitchFamily="34" charset="-122"/>
                <a:ea typeface="微软雅黑" panose="020B0503020204020204" pitchFamily="34" charset="-122"/>
              </a:rPr>
              <a:t>所有状态两两比较</a:t>
            </a:r>
            <a:r>
              <a:rPr lang="zh-CN" altLang="en-US" sz="2400" b="1" dirty="0">
                <a:latin typeface="微软雅黑" panose="020B0503020204020204" pitchFamily="34" charset="-122"/>
                <a:ea typeface="微软雅黑" panose="020B0503020204020204" pitchFamily="34" charset="-122"/>
              </a:rPr>
              <a:t>，</a:t>
            </a:r>
            <a:r>
              <a:rPr lang="zh-CN" altLang="en-US" sz="2400" b="1" dirty="0">
                <a:solidFill>
                  <a:srgbClr val="FF0000"/>
                </a:solidFill>
                <a:latin typeface="微软雅黑" panose="020B0503020204020204" pitchFamily="34" charset="-122"/>
                <a:ea typeface="微软雅黑" panose="020B0503020204020204" pitchFamily="34" charset="-122"/>
              </a:rPr>
              <a:t>找出等效状态对</a:t>
            </a:r>
            <a:r>
              <a:rPr lang="zh-CN" altLang="en-US" sz="2400" b="1" dirty="0">
                <a:latin typeface="微软雅黑" panose="020B0503020204020204" pitchFamily="34" charset="-122"/>
                <a:ea typeface="微软雅黑" panose="020B0503020204020204" pitchFamily="34" charset="-122"/>
              </a:rPr>
              <a:t>；</a:t>
            </a:r>
            <a:endParaRPr lang="en-US" altLang="zh-CN" sz="2400" b="1" dirty="0">
              <a:latin typeface="微软雅黑" panose="020B0503020204020204" pitchFamily="34" charset="-122"/>
              <a:ea typeface="微软雅黑" panose="020B0503020204020204" pitchFamily="34" charset="-122"/>
            </a:endParaRPr>
          </a:p>
          <a:p>
            <a:pPr marL="1257300" lvl="2" indent="-342900" defTabSz="468000">
              <a:lnSpc>
                <a:spcPct val="150000"/>
              </a:lnSpc>
              <a:buClr>
                <a:srgbClr val="3859CD"/>
              </a:buClr>
              <a:buFont typeface="Wingdings" panose="05000000000000000000" pitchFamily="2" charset="2"/>
              <a:buChar char="n"/>
            </a:pPr>
            <a:r>
              <a:rPr lang="zh-CN" altLang="en-US" sz="2400" b="1" dirty="0">
                <a:latin typeface="微软雅黑" panose="020B0503020204020204" pitchFamily="34" charset="-122"/>
                <a:ea typeface="微软雅黑" panose="020B0503020204020204" pitchFamily="34" charset="-122"/>
              </a:rPr>
              <a:t>利用</a:t>
            </a:r>
            <a:r>
              <a:rPr lang="zh-CN" altLang="en-US" sz="2400" b="1" dirty="0">
                <a:solidFill>
                  <a:srgbClr val="FF0000"/>
                </a:solidFill>
                <a:latin typeface="微软雅黑" panose="020B0503020204020204" pitchFamily="34" charset="-122"/>
                <a:ea typeface="微软雅黑" panose="020B0503020204020204" pitchFamily="34" charset="-122"/>
              </a:rPr>
              <a:t>等效状态的传递性，得到等效类和最大等效类集合</a:t>
            </a:r>
            <a:r>
              <a:rPr lang="zh-CN" altLang="en-US" sz="2400" b="1" dirty="0">
                <a:latin typeface="微软雅黑" panose="020B0503020204020204" pitchFamily="34" charset="-122"/>
                <a:ea typeface="微软雅黑" panose="020B0503020204020204" pitchFamily="34" charset="-122"/>
              </a:rPr>
              <a:t>；</a:t>
            </a:r>
            <a:endParaRPr lang="en-US" altLang="zh-CN" sz="2400" b="1" dirty="0">
              <a:latin typeface="微软雅黑" panose="020B0503020204020204" pitchFamily="34" charset="-122"/>
              <a:ea typeface="微软雅黑" panose="020B0503020204020204" pitchFamily="34" charset="-122"/>
            </a:endParaRPr>
          </a:p>
          <a:p>
            <a:pPr marL="1257300" lvl="2" indent="-342900" defTabSz="468000">
              <a:lnSpc>
                <a:spcPct val="150000"/>
              </a:lnSpc>
              <a:buClr>
                <a:srgbClr val="3859CD"/>
              </a:buClr>
              <a:buFont typeface="Wingdings" panose="05000000000000000000" pitchFamily="2" charset="2"/>
              <a:buChar char="n"/>
            </a:pPr>
            <a:r>
              <a:rPr lang="zh-CN" altLang="en-US" sz="2400" b="1" dirty="0">
                <a:latin typeface="微软雅黑" panose="020B0503020204020204" pitchFamily="34" charset="-122"/>
                <a:ea typeface="微软雅黑" panose="020B0503020204020204" pitchFamily="34" charset="-122"/>
              </a:rPr>
              <a:t>将最大等效类中的</a:t>
            </a:r>
            <a:r>
              <a:rPr lang="zh-CN" altLang="en-US" sz="2400" b="1" dirty="0">
                <a:solidFill>
                  <a:srgbClr val="FF0000"/>
                </a:solidFill>
                <a:latin typeface="微软雅黑" panose="020B0503020204020204" pitchFamily="34" charset="-122"/>
                <a:ea typeface="微软雅黑" panose="020B0503020204020204" pitchFamily="34" charset="-122"/>
              </a:rPr>
              <a:t>状态合并</a:t>
            </a:r>
            <a:r>
              <a:rPr lang="zh-CN" altLang="en-US" sz="2400" b="1" dirty="0">
                <a:latin typeface="微软雅黑" panose="020B0503020204020204" pitchFamily="34" charset="-122"/>
                <a:ea typeface="微软雅黑" panose="020B0503020204020204" pitchFamily="34" charset="-122"/>
              </a:rPr>
              <a:t>，得到最小化状态表。</a:t>
            </a:r>
            <a:endParaRPr lang="en-US" altLang="zh-CN" sz="2400" b="1" dirty="0">
              <a:latin typeface="微软雅黑" panose="020B0503020204020204" pitchFamily="34" charset="-122"/>
              <a:ea typeface="微软雅黑" panose="020B0503020204020204" pitchFamily="34" charset="-122"/>
            </a:endParaRPr>
          </a:p>
          <a:p>
            <a:pPr marL="800100" lvl="1" indent="-342900" defTabSz="468000">
              <a:lnSpc>
                <a:spcPct val="150000"/>
              </a:lnSpc>
              <a:buClr>
                <a:srgbClr val="3859CD"/>
              </a:buClr>
              <a:buFont typeface="Wingdings" panose="05000000000000000000" pitchFamily="2" charset="2"/>
              <a:buChar char="n"/>
            </a:pPr>
            <a:r>
              <a:rPr lang="zh-CN" altLang="en-US" sz="2400" b="1" dirty="0">
                <a:solidFill>
                  <a:srgbClr val="00B050"/>
                </a:solidFill>
                <a:latin typeface="微软雅黑" panose="020B0503020204020204" pitchFamily="34" charset="-122"/>
                <a:ea typeface="微软雅黑" panose="020B0503020204020204" pitchFamily="34" charset="-122"/>
              </a:rPr>
              <a:t>为了防止遗漏，</a:t>
            </a:r>
            <a:r>
              <a:rPr lang="zh-CN" altLang="en-US" sz="2400" b="1" dirty="0">
                <a:latin typeface="微软雅黑" panose="020B0503020204020204" pitchFamily="34" charset="-122"/>
                <a:ea typeface="微软雅黑" panose="020B0503020204020204" pitchFamily="34" charset="-122"/>
              </a:rPr>
              <a:t>利用</a:t>
            </a:r>
            <a:r>
              <a:rPr lang="zh-CN" altLang="en-US" sz="2400" b="1" dirty="0">
                <a:solidFill>
                  <a:srgbClr val="00B050"/>
                </a:solidFill>
                <a:latin typeface="微软雅黑" panose="020B0503020204020204" pitchFamily="34" charset="-122"/>
                <a:ea typeface="微软雅黑" panose="020B0503020204020204" pitchFamily="34" charset="-122"/>
              </a:rPr>
              <a:t>隐含表</a:t>
            </a:r>
            <a:r>
              <a:rPr lang="zh-CN" altLang="en-US" sz="2400" b="1" dirty="0">
                <a:latin typeface="微软雅黑" panose="020B0503020204020204" pitchFamily="34" charset="-122"/>
                <a:ea typeface="微软雅黑" panose="020B0503020204020204" pitchFamily="34" charset="-122"/>
              </a:rPr>
              <a:t>实现。</a:t>
            </a:r>
          </a:p>
        </p:txBody>
      </p:sp>
      <p:sp>
        <p:nvSpPr>
          <p:cNvPr id="10" name="平行四边形 9"/>
          <p:cNvSpPr/>
          <p:nvPr/>
        </p:nvSpPr>
        <p:spPr>
          <a:xfrm>
            <a:off x="304512" y="129448"/>
            <a:ext cx="1739441" cy="612000"/>
          </a:xfrm>
          <a:prstGeom prst="parallelogram">
            <a:avLst/>
          </a:prstGeom>
          <a:effectLst>
            <a:glow rad="63500">
              <a:schemeClr val="accent1">
                <a:satMod val="175000"/>
                <a:alpha val="40000"/>
              </a:schemeClr>
            </a:glow>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latin typeface="微软雅黑" panose="020B0503020204020204" pitchFamily="34" charset="-122"/>
                <a:ea typeface="微软雅黑" panose="020B0503020204020204" pitchFamily="34" charset="-122"/>
                <a:cs typeface="Times New Roman" panose="02020603050405020304" pitchFamily="18" charset="0"/>
              </a:rPr>
              <a:t>6.3.3</a:t>
            </a:r>
            <a:endParaRPr lang="zh-CN" altLang="en-US" sz="36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3" name="标题 2"/>
          <p:cNvSpPr>
            <a:spLocks noGrp="1"/>
          </p:cNvSpPr>
          <p:nvPr>
            <p:ph type="title"/>
          </p:nvPr>
        </p:nvSpPr>
        <p:spPr>
          <a:xfrm>
            <a:off x="2187686" y="97943"/>
            <a:ext cx="6291295" cy="732155"/>
          </a:xfrm>
        </p:spPr>
        <p:txBody>
          <a:bodyPr>
            <a:normAutofit/>
          </a:bodyPr>
          <a:lstStyle/>
          <a:p>
            <a:r>
              <a:rPr lang="zh-CN" altLang="en-US" dirty="0">
                <a:effectLst>
                  <a:outerShdw blurRad="38100" dist="38100" dir="2700000" algn="tl">
                    <a:srgbClr val="000000">
                      <a:alpha val="43137"/>
                    </a:srgbClr>
                  </a:outerShdw>
                </a:effectLst>
              </a:rPr>
              <a:t>状态化简</a:t>
            </a:r>
          </a:p>
        </p:txBody>
      </p:sp>
      <p:sp>
        <p:nvSpPr>
          <p:cNvPr id="9" name="页脚占位符 3"/>
          <p:cNvSpPr>
            <a:spLocks noGrp="1"/>
          </p:cNvSpPr>
          <p:nvPr>
            <p:ph type="ftr" sz="quarter" idx="11"/>
          </p:nvPr>
        </p:nvSpPr>
        <p:spPr>
          <a:xfrm>
            <a:off x="9642764" y="0"/>
            <a:ext cx="2549236" cy="510988"/>
          </a:xfrm>
        </p:spPr>
        <p:txBody>
          <a:bodyPr/>
          <a:lstStyle/>
          <a:p>
            <a:r>
              <a:rPr lang="zh-CN" altLang="en-US"/>
              <a:t>第</a:t>
            </a:r>
            <a:r>
              <a:rPr lang="en-US" altLang="zh-CN"/>
              <a:t>6</a:t>
            </a:r>
            <a:r>
              <a:rPr lang="zh-CN" altLang="en-US"/>
              <a:t>章 同步时序逻辑电路</a:t>
            </a:r>
            <a:endParaRPr lang="zh-CN" altLang="en-US" dirty="0"/>
          </a:p>
        </p:txBody>
      </p:sp>
    </p:spTree>
    <p:extLst>
      <p:ext uri="{BB962C8B-B14F-4D97-AF65-F5344CB8AC3E}">
        <p14:creationId xmlns:p14="http://schemas.microsoft.com/office/powerpoint/2010/main" val="4069938479"/>
      </p:ext>
    </p:extLst>
  </p:cSld>
  <p:clrMapOvr>
    <a:masterClrMapping/>
  </p:clrMapOvr>
  <mc:AlternateContent xmlns:mc="http://schemas.openxmlformats.org/markup-compatibility/2006" xmlns:p14="http://schemas.microsoft.com/office/powerpoint/2010/main">
    <mc:Choice Requires="p14">
      <p:transition spd="slow" p14:dur="1250">
        <p:randomBar dir="vert"/>
      </p:transition>
    </mc:Choice>
    <mc:Fallback xmlns="">
      <p:transition spd="slow">
        <p:randomBar dir="vert"/>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B6D9C768-8413-45FA-BDC7-53DA68035736}" type="slidenum">
              <a:rPr lang="zh-CN" altLang="en-US" smtClean="0"/>
              <a:t>37</a:t>
            </a:fld>
            <a:endParaRPr lang="zh-CN" altLang="en-US"/>
          </a:p>
        </p:txBody>
      </p:sp>
      <p:sp>
        <p:nvSpPr>
          <p:cNvPr id="10" name="平行四边形 9"/>
          <p:cNvSpPr/>
          <p:nvPr/>
        </p:nvSpPr>
        <p:spPr>
          <a:xfrm>
            <a:off x="304512" y="129448"/>
            <a:ext cx="1739441" cy="612000"/>
          </a:xfrm>
          <a:prstGeom prst="parallelogram">
            <a:avLst/>
          </a:prstGeom>
          <a:effectLst>
            <a:glow rad="63500">
              <a:schemeClr val="accent1">
                <a:satMod val="175000"/>
                <a:alpha val="40000"/>
              </a:schemeClr>
            </a:glow>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latin typeface="微软雅黑" panose="020B0503020204020204" pitchFamily="34" charset="-122"/>
                <a:ea typeface="微软雅黑" panose="020B0503020204020204" pitchFamily="34" charset="-122"/>
                <a:cs typeface="Times New Roman" panose="02020603050405020304" pitchFamily="18" charset="0"/>
              </a:rPr>
              <a:t>6.3.3</a:t>
            </a:r>
            <a:endParaRPr lang="zh-CN" altLang="en-US" sz="36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3" name="标题 2"/>
          <p:cNvSpPr>
            <a:spLocks noGrp="1"/>
          </p:cNvSpPr>
          <p:nvPr>
            <p:ph type="title"/>
          </p:nvPr>
        </p:nvSpPr>
        <p:spPr>
          <a:xfrm>
            <a:off x="2187686" y="97943"/>
            <a:ext cx="6291295" cy="732155"/>
          </a:xfrm>
        </p:spPr>
        <p:txBody>
          <a:bodyPr>
            <a:normAutofit/>
          </a:bodyPr>
          <a:lstStyle/>
          <a:p>
            <a:r>
              <a:rPr lang="zh-CN" altLang="en-US" dirty="0">
                <a:effectLst>
                  <a:outerShdw blurRad="38100" dist="38100" dir="2700000" algn="tl">
                    <a:srgbClr val="000000">
                      <a:alpha val="43137"/>
                    </a:srgbClr>
                  </a:outerShdw>
                </a:effectLst>
              </a:rPr>
              <a:t>状态化简</a:t>
            </a:r>
          </a:p>
        </p:txBody>
      </p:sp>
      <p:sp>
        <p:nvSpPr>
          <p:cNvPr id="9" name="页脚占位符 3"/>
          <p:cNvSpPr>
            <a:spLocks noGrp="1"/>
          </p:cNvSpPr>
          <p:nvPr>
            <p:ph type="ftr" sz="quarter" idx="11"/>
          </p:nvPr>
        </p:nvSpPr>
        <p:spPr>
          <a:xfrm>
            <a:off x="9642764" y="0"/>
            <a:ext cx="2549236" cy="510988"/>
          </a:xfrm>
        </p:spPr>
        <p:txBody>
          <a:bodyPr/>
          <a:lstStyle/>
          <a:p>
            <a:r>
              <a:rPr lang="zh-CN" altLang="en-US"/>
              <a:t>第</a:t>
            </a:r>
            <a:r>
              <a:rPr lang="en-US" altLang="zh-CN"/>
              <a:t>6</a:t>
            </a:r>
            <a:r>
              <a:rPr lang="zh-CN" altLang="en-US"/>
              <a:t>章 同步时序逻辑电路</a:t>
            </a:r>
            <a:endParaRPr lang="zh-CN" altLang="en-US" dirty="0"/>
          </a:p>
        </p:txBody>
      </p:sp>
      <p:graphicFrame>
        <p:nvGraphicFramePr>
          <p:cNvPr id="21" name="对象 20"/>
          <p:cNvGraphicFramePr>
            <a:graphicFrameLocks noChangeAspect="1"/>
          </p:cNvGraphicFramePr>
          <p:nvPr>
            <p:extLst>
              <p:ext uri="{D42A27DB-BD31-4B8C-83A1-F6EECF244321}">
                <p14:modId xmlns:p14="http://schemas.microsoft.com/office/powerpoint/2010/main" val="1268772155"/>
              </p:ext>
            </p:extLst>
          </p:nvPr>
        </p:nvGraphicFramePr>
        <p:xfrm>
          <a:off x="6918333" y="1344164"/>
          <a:ext cx="4535771" cy="4379491"/>
        </p:xfrm>
        <a:graphic>
          <a:graphicData uri="http://schemas.openxmlformats.org/presentationml/2006/ole">
            <mc:AlternateContent xmlns:mc="http://schemas.openxmlformats.org/markup-compatibility/2006">
              <mc:Choice xmlns:v="urn:schemas-microsoft-com:vml" Requires="v">
                <p:oleObj spid="_x0000_s349256" name="Visio" r:id="rId4" imgW="1980345" imgH="1924830" progId="Visio.Drawing.11">
                  <p:embed/>
                </p:oleObj>
              </mc:Choice>
              <mc:Fallback>
                <p:oleObj name="Visio" r:id="rId4" imgW="1980345" imgH="1924830" progId="Visio.Drawing.11">
                  <p:embed/>
                  <p:pic>
                    <p:nvPicPr>
                      <p:cNvPr id="0" name="Object 1"/>
                      <p:cNvPicPr>
                        <a:picLocks noChangeAspect="1" noChangeArrowheads="1"/>
                      </p:cNvPicPr>
                      <p:nvPr/>
                    </p:nvPicPr>
                    <p:blipFill>
                      <a:blip r:embed="rId5"/>
                      <a:srcRect/>
                      <a:stretch>
                        <a:fillRect/>
                      </a:stretch>
                    </p:blipFill>
                    <p:spPr bwMode="auto">
                      <a:xfrm>
                        <a:off x="6918333" y="1344164"/>
                        <a:ext cx="4535771" cy="4379491"/>
                      </a:xfrm>
                      <a:prstGeom prst="rect">
                        <a:avLst/>
                      </a:prstGeom>
                      <a:noFill/>
                    </p:spPr>
                  </p:pic>
                </p:oleObj>
              </mc:Fallback>
            </mc:AlternateContent>
          </a:graphicData>
        </a:graphic>
      </p:graphicFrame>
      <p:sp>
        <p:nvSpPr>
          <p:cNvPr id="6" name="矩形 5"/>
          <p:cNvSpPr/>
          <p:nvPr/>
        </p:nvSpPr>
        <p:spPr>
          <a:xfrm>
            <a:off x="533400" y="1029839"/>
            <a:ext cx="6419850" cy="5632311"/>
          </a:xfrm>
          <a:prstGeom prst="rect">
            <a:avLst/>
          </a:prstGeom>
          <a:noFill/>
        </p:spPr>
        <p:txBody>
          <a:bodyPr wrap="square" rtlCol="0">
            <a:spAutoFit/>
          </a:bodyPr>
          <a:lstStyle/>
          <a:p>
            <a:pPr marL="342900" indent="-342900" defTabSz="468000">
              <a:lnSpc>
                <a:spcPct val="150000"/>
              </a:lnSpc>
              <a:buClr>
                <a:srgbClr val="3859CD"/>
              </a:buClr>
              <a:buFont typeface="Wingdings" panose="05000000000000000000" pitchFamily="2" charset="2"/>
              <a:buChar char="n"/>
            </a:pPr>
            <a:r>
              <a:rPr lang="zh-CN" altLang="en-US" sz="2400" b="1" dirty="0">
                <a:solidFill>
                  <a:srgbClr val="FF0000"/>
                </a:solidFill>
                <a:latin typeface="微软雅黑" panose="020B0503020204020204" pitchFamily="34" charset="-122"/>
                <a:ea typeface="微软雅黑" panose="020B0503020204020204" pitchFamily="34" charset="-122"/>
              </a:rPr>
              <a:t>隐含表法进行状态化简的具体步骤：</a:t>
            </a:r>
          </a:p>
          <a:p>
            <a:pPr marL="800100" lvl="1" indent="-342900" defTabSz="468000">
              <a:lnSpc>
                <a:spcPct val="150000"/>
              </a:lnSpc>
              <a:buClr>
                <a:srgbClr val="3859CD"/>
              </a:buClr>
              <a:buFont typeface="Wingdings" panose="05000000000000000000" pitchFamily="2" charset="2"/>
              <a:buChar char="n"/>
            </a:pPr>
            <a:r>
              <a:rPr lang="zh-CN" altLang="en-US" sz="2400" b="1" dirty="0">
                <a:solidFill>
                  <a:srgbClr val="0000CC"/>
                </a:solidFill>
                <a:latin typeface="微软雅黑" panose="020B0503020204020204" pitchFamily="34" charset="-122"/>
                <a:ea typeface="微软雅黑" panose="020B0503020204020204" pitchFamily="34" charset="-122"/>
              </a:rPr>
              <a:t>①首先生成隐含表：</a:t>
            </a:r>
            <a:r>
              <a:rPr lang="zh-CN" altLang="en-US" sz="2400" b="1" dirty="0">
                <a:solidFill>
                  <a:srgbClr val="FF6600"/>
                </a:solidFill>
                <a:latin typeface="微软雅黑" panose="020B0503020204020204" pitchFamily="34" charset="-122"/>
                <a:ea typeface="微软雅黑" panose="020B0503020204020204" pitchFamily="34" charset="-122"/>
              </a:rPr>
              <a:t>阶梯形表格</a:t>
            </a:r>
            <a:endParaRPr lang="en-US" altLang="zh-CN" sz="2400" b="1" dirty="0">
              <a:solidFill>
                <a:srgbClr val="FF6600"/>
              </a:solidFill>
              <a:latin typeface="微软雅黑" panose="020B0503020204020204" pitchFamily="34" charset="-122"/>
              <a:ea typeface="微软雅黑" panose="020B0503020204020204" pitchFamily="34" charset="-122"/>
            </a:endParaRPr>
          </a:p>
          <a:p>
            <a:pPr marL="1257300" lvl="2" indent="-342900" defTabSz="468000">
              <a:lnSpc>
                <a:spcPct val="150000"/>
              </a:lnSpc>
              <a:buClr>
                <a:srgbClr val="3859CD"/>
              </a:buClr>
              <a:buFont typeface="Wingdings" panose="05000000000000000000" pitchFamily="2" charset="2"/>
              <a:buChar char="n"/>
            </a:pPr>
            <a:r>
              <a:rPr lang="zh-CN" altLang="en-US" sz="2400" b="1" dirty="0">
                <a:latin typeface="微软雅黑" panose="020B0503020204020204" pitchFamily="34" charset="-122"/>
                <a:ea typeface="微软雅黑" panose="020B0503020204020204" pitchFamily="34" charset="-122"/>
              </a:rPr>
              <a:t>特点是</a:t>
            </a:r>
            <a:r>
              <a:rPr lang="zh-CN" altLang="en-US" sz="2400" b="1" dirty="0">
                <a:solidFill>
                  <a:srgbClr val="00B050"/>
                </a:solidFill>
                <a:latin typeface="微软雅黑" panose="020B0503020204020204" pitchFamily="34" charset="-122"/>
                <a:ea typeface="微软雅黑" panose="020B0503020204020204" pitchFamily="34" charset="-122"/>
              </a:rPr>
              <a:t>“横向少尾，纵向少头”</a:t>
            </a:r>
            <a:endParaRPr lang="en-US" altLang="zh-CN" sz="2400" b="1" dirty="0">
              <a:solidFill>
                <a:srgbClr val="00B050"/>
              </a:solidFill>
              <a:latin typeface="微软雅黑" panose="020B0503020204020204" pitchFamily="34" charset="-122"/>
              <a:ea typeface="微软雅黑" panose="020B0503020204020204" pitchFamily="34" charset="-122"/>
            </a:endParaRPr>
          </a:p>
          <a:p>
            <a:pPr marL="1257300" lvl="2" indent="-342900" defTabSz="468000">
              <a:lnSpc>
                <a:spcPct val="150000"/>
              </a:lnSpc>
              <a:buClr>
                <a:srgbClr val="3859CD"/>
              </a:buClr>
              <a:buFont typeface="Wingdings" panose="05000000000000000000" pitchFamily="2" charset="2"/>
              <a:buChar char="n"/>
            </a:pPr>
            <a:r>
              <a:rPr lang="zh-CN" altLang="en-US" sz="2400" b="1" dirty="0">
                <a:latin typeface="微软雅黑" panose="020B0503020204020204" pitchFamily="34" charset="-122"/>
                <a:ea typeface="微软雅黑" panose="020B0503020204020204" pitchFamily="34" charset="-122"/>
              </a:rPr>
              <a:t>如果状态有</a:t>
            </a:r>
            <a:r>
              <a:rPr lang="en-US" altLang="zh-CN" sz="2400" b="1" dirty="0">
                <a:latin typeface="微软雅黑" panose="020B0503020204020204" pitchFamily="34" charset="-122"/>
                <a:ea typeface="微软雅黑" panose="020B0503020204020204" pitchFamily="34" charset="-122"/>
              </a:rPr>
              <a:t>n</a:t>
            </a:r>
            <a:r>
              <a:rPr lang="zh-CN" altLang="en-US" sz="2400" b="1" dirty="0">
                <a:latin typeface="微软雅黑" panose="020B0503020204020204" pitchFamily="34" charset="-122"/>
                <a:ea typeface="微软雅黑" panose="020B0503020204020204" pitchFamily="34" charset="-122"/>
              </a:rPr>
              <a:t>个，则隐含表就有</a:t>
            </a:r>
            <a:r>
              <a:rPr lang="en-US" altLang="zh-CN" sz="2400" b="1" dirty="0">
                <a:latin typeface="微软雅黑" panose="020B0503020204020204" pitchFamily="34" charset="-122"/>
                <a:ea typeface="微软雅黑" panose="020B0503020204020204" pitchFamily="34" charset="-122"/>
              </a:rPr>
              <a:t>n-1</a:t>
            </a:r>
            <a:r>
              <a:rPr lang="zh-CN" altLang="en-US" sz="2400" b="1" dirty="0">
                <a:latin typeface="微软雅黑" panose="020B0503020204020204" pitchFamily="34" charset="-122"/>
                <a:ea typeface="微软雅黑" panose="020B0503020204020204" pitchFamily="34" charset="-122"/>
              </a:rPr>
              <a:t>行和</a:t>
            </a:r>
            <a:r>
              <a:rPr lang="en-US" altLang="zh-CN" sz="2400" b="1" dirty="0">
                <a:latin typeface="微软雅黑" panose="020B0503020204020204" pitchFamily="34" charset="-122"/>
                <a:ea typeface="微软雅黑" panose="020B0503020204020204" pitchFamily="34" charset="-122"/>
              </a:rPr>
              <a:t>n-1</a:t>
            </a:r>
            <a:r>
              <a:rPr lang="zh-CN" altLang="en-US" sz="2400" b="1" dirty="0">
                <a:latin typeface="微软雅黑" panose="020B0503020204020204" pitchFamily="34" charset="-122"/>
                <a:ea typeface="微软雅黑" panose="020B0503020204020204" pitchFamily="34" charset="-122"/>
              </a:rPr>
              <a:t>列，方格有</a:t>
            </a:r>
            <a:r>
              <a:rPr lang="en-US" altLang="zh-CN" sz="2400" b="1" dirty="0">
                <a:latin typeface="微软雅黑" panose="020B0503020204020204" pitchFamily="34" charset="-122"/>
                <a:ea typeface="微软雅黑" panose="020B0503020204020204" pitchFamily="34" charset="-122"/>
              </a:rPr>
              <a:t>n*</a:t>
            </a: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n-1</a:t>
            </a: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/2</a:t>
            </a:r>
            <a:r>
              <a:rPr lang="zh-CN" altLang="en-US" sz="2400" b="1" dirty="0">
                <a:latin typeface="微软雅黑" panose="020B0503020204020204" pitchFamily="34" charset="-122"/>
                <a:ea typeface="微软雅黑" panose="020B0503020204020204" pitchFamily="34" charset="-122"/>
              </a:rPr>
              <a:t>个</a:t>
            </a:r>
          </a:p>
          <a:p>
            <a:pPr marL="1257300" lvl="2" indent="-342900" defTabSz="468000">
              <a:lnSpc>
                <a:spcPct val="150000"/>
              </a:lnSpc>
              <a:buClr>
                <a:srgbClr val="3859CD"/>
              </a:buClr>
              <a:buFont typeface="Wingdings" panose="05000000000000000000" pitchFamily="2" charset="2"/>
              <a:buChar char="n"/>
            </a:pPr>
            <a:r>
              <a:rPr lang="zh-CN" altLang="en-US" sz="2400" b="1" dirty="0">
                <a:latin typeface="微软雅黑" panose="020B0503020204020204" pitchFamily="34" charset="-122"/>
                <a:ea typeface="微软雅黑" panose="020B0503020204020204" pitchFamily="34" charset="-122"/>
              </a:rPr>
              <a:t>每个方格对应着横、纵坐标上的两个状态，</a:t>
            </a:r>
            <a:r>
              <a:rPr lang="zh-CN" altLang="en-US" sz="2400" b="1" dirty="0">
                <a:solidFill>
                  <a:srgbClr val="00B050"/>
                </a:solidFill>
                <a:latin typeface="微软雅黑" panose="020B0503020204020204" pitchFamily="34" charset="-122"/>
                <a:ea typeface="微软雅黑" panose="020B0503020204020204" pitchFamily="34" charset="-122"/>
              </a:rPr>
              <a:t>方格内填入两个状态是否等效或</a:t>
            </a:r>
            <a:r>
              <a:rPr lang="zh-CN" altLang="en-US" sz="2400" b="1" dirty="0">
                <a:latin typeface="微软雅黑" panose="020B0503020204020204" pitchFamily="34" charset="-122"/>
                <a:ea typeface="微软雅黑" panose="020B0503020204020204" pitchFamily="34" charset="-122"/>
              </a:rPr>
              <a:t>等效需要的</a:t>
            </a:r>
            <a:r>
              <a:rPr lang="zh-CN" altLang="en-US" sz="2400" b="1" dirty="0">
                <a:solidFill>
                  <a:srgbClr val="00B050"/>
                </a:solidFill>
                <a:latin typeface="微软雅黑" panose="020B0503020204020204" pitchFamily="34" charset="-122"/>
                <a:ea typeface="微软雅黑" panose="020B0503020204020204" pitchFamily="34" charset="-122"/>
              </a:rPr>
              <a:t>条件</a:t>
            </a:r>
            <a:r>
              <a:rPr lang="zh-CN" altLang="en-US" sz="2400" b="1" dirty="0">
                <a:latin typeface="微软雅黑" panose="020B0503020204020204" pitchFamily="34" charset="-122"/>
                <a:ea typeface="微软雅黑" panose="020B0503020204020204" pitchFamily="34" charset="-122"/>
              </a:rPr>
              <a:t>。</a:t>
            </a:r>
            <a:endParaRPr lang="en-US" altLang="zh-CN" sz="2400" b="1" dirty="0">
              <a:latin typeface="微软雅黑" panose="020B0503020204020204" pitchFamily="34" charset="-122"/>
              <a:ea typeface="微软雅黑" panose="020B0503020204020204" pitchFamily="34" charset="-122"/>
            </a:endParaRPr>
          </a:p>
          <a:p>
            <a:pPr marL="1257300" lvl="2" indent="-342900" defTabSz="468000">
              <a:lnSpc>
                <a:spcPct val="150000"/>
              </a:lnSpc>
              <a:buClr>
                <a:srgbClr val="3859CD"/>
              </a:buClr>
              <a:buFont typeface="Wingdings" panose="05000000000000000000" pitchFamily="2" charset="2"/>
              <a:buChar char="n"/>
            </a:pPr>
            <a:r>
              <a:rPr lang="zh-CN" altLang="en-US" sz="2400" b="1" dirty="0">
                <a:latin typeface="微软雅黑" panose="020B0503020204020204" pitchFamily="34" charset="-122"/>
                <a:ea typeface="微软雅黑" panose="020B0503020204020204" pitchFamily="34" charset="-122"/>
              </a:rPr>
              <a:t>保证了状态表中的状态的两两比较，没有重复和遗漏。</a:t>
            </a:r>
          </a:p>
        </p:txBody>
      </p:sp>
    </p:spTree>
    <p:extLst>
      <p:ext uri="{BB962C8B-B14F-4D97-AF65-F5344CB8AC3E}">
        <p14:creationId xmlns:p14="http://schemas.microsoft.com/office/powerpoint/2010/main" val="190247293"/>
      </p:ext>
    </p:extLst>
  </p:cSld>
  <p:clrMapOvr>
    <a:masterClrMapping/>
  </p:clrMapOvr>
  <mc:AlternateContent xmlns:mc="http://schemas.openxmlformats.org/markup-compatibility/2006" xmlns:p14="http://schemas.microsoft.com/office/powerpoint/2010/main">
    <mc:Choice Requires="p14">
      <p:transition spd="slow" p14:dur="1250">
        <p:randomBar dir="vert"/>
      </p:transition>
    </mc:Choice>
    <mc:Fallback xmlns="">
      <p:transition spd="slow">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6" presetClass="entr" presetSubtype="16" fill="hold" nodeType="click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circle(in)">
                                      <p:cBhvr>
                                        <p:cTn id="13" dur="20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B6D9C768-8413-45FA-BDC7-53DA68035736}" type="slidenum">
              <a:rPr lang="zh-CN" altLang="en-US" smtClean="0"/>
              <a:t>38</a:t>
            </a:fld>
            <a:endParaRPr lang="zh-CN" altLang="en-US"/>
          </a:p>
        </p:txBody>
      </p:sp>
      <p:sp>
        <p:nvSpPr>
          <p:cNvPr id="6" name="文本框 5"/>
          <p:cNvSpPr txBox="1"/>
          <p:nvPr/>
        </p:nvSpPr>
        <p:spPr>
          <a:xfrm>
            <a:off x="495299" y="1033444"/>
            <a:ext cx="11182351" cy="2862322"/>
          </a:xfrm>
          <a:prstGeom prst="rect">
            <a:avLst/>
          </a:prstGeom>
          <a:noFill/>
        </p:spPr>
        <p:txBody>
          <a:bodyPr wrap="square" rtlCol="0">
            <a:spAutoFit/>
          </a:bodyPr>
          <a:lstStyle/>
          <a:p>
            <a:pPr marL="342900" indent="-342900" defTabSz="468000">
              <a:lnSpc>
                <a:spcPct val="150000"/>
              </a:lnSpc>
              <a:buClr>
                <a:srgbClr val="3859CD"/>
              </a:buClr>
              <a:buFont typeface="Wingdings" panose="05000000000000000000" pitchFamily="2" charset="2"/>
              <a:buChar char="n"/>
            </a:pPr>
            <a:r>
              <a:rPr lang="zh-CN" altLang="en-US" sz="2400" b="1" dirty="0">
                <a:solidFill>
                  <a:srgbClr val="0000CC"/>
                </a:solidFill>
                <a:latin typeface="微软雅黑" panose="020B0503020204020204" pitchFamily="34" charset="-122"/>
                <a:ea typeface="微软雅黑" panose="020B0503020204020204" pitchFamily="34" charset="-122"/>
              </a:rPr>
              <a:t>②两两比较，</a:t>
            </a:r>
            <a:r>
              <a:rPr lang="zh-CN" altLang="en-US" sz="2400" b="1" dirty="0">
                <a:latin typeface="微软雅黑" panose="020B0503020204020204" pitchFamily="34" charset="-122"/>
                <a:ea typeface="微软雅黑" panose="020B0503020204020204" pitchFamily="34" charset="-122"/>
              </a:rPr>
              <a:t>将</a:t>
            </a:r>
            <a:r>
              <a:rPr lang="zh-CN" altLang="en-US" sz="2400" b="1" dirty="0">
                <a:solidFill>
                  <a:srgbClr val="00B050"/>
                </a:solidFill>
                <a:latin typeface="微软雅黑" panose="020B0503020204020204" pitchFamily="34" charset="-122"/>
                <a:ea typeface="微软雅黑" panose="020B0503020204020204" pitchFamily="34" charset="-122"/>
              </a:rPr>
              <a:t>比较结果填入相应方格</a:t>
            </a:r>
            <a:r>
              <a:rPr lang="zh-CN" altLang="en-US" sz="2400" b="1" dirty="0">
                <a:latin typeface="微软雅黑" panose="020B0503020204020204" pitchFamily="34" charset="-122"/>
                <a:ea typeface="微软雅黑" panose="020B0503020204020204" pitchFamily="34" charset="-122"/>
              </a:rPr>
              <a:t>中。</a:t>
            </a:r>
          </a:p>
          <a:p>
            <a:pPr marL="800100" lvl="1" indent="-342900" defTabSz="468000">
              <a:lnSpc>
                <a:spcPct val="150000"/>
              </a:lnSpc>
              <a:buClr>
                <a:srgbClr val="3859CD"/>
              </a:buClr>
              <a:buFont typeface="Wingdings" panose="05000000000000000000" pitchFamily="2" charset="2"/>
              <a:buChar char="n"/>
            </a:pPr>
            <a:r>
              <a:rPr lang="zh-CN" altLang="en-US" sz="2400" b="1" dirty="0">
                <a:latin typeface="微软雅黑" panose="020B0503020204020204" pitchFamily="34" charset="-122"/>
                <a:ea typeface="微软雅黑" panose="020B0503020204020204" pitchFamily="34" charset="-122"/>
              </a:rPr>
              <a:t>比较的结果有</a:t>
            </a:r>
            <a:r>
              <a:rPr lang="en-US" altLang="zh-CN" sz="2400" b="1" dirty="0">
                <a:latin typeface="微软雅黑" panose="020B0503020204020204" pitchFamily="34" charset="-122"/>
                <a:ea typeface="微软雅黑" panose="020B0503020204020204" pitchFamily="34" charset="-122"/>
              </a:rPr>
              <a:t>3</a:t>
            </a:r>
            <a:r>
              <a:rPr lang="zh-CN" altLang="en-US" sz="2400" b="1" dirty="0">
                <a:latin typeface="微软雅黑" panose="020B0503020204020204" pitchFamily="34" charset="-122"/>
                <a:ea typeface="微软雅黑" panose="020B0503020204020204" pitchFamily="34" charset="-122"/>
              </a:rPr>
              <a:t>种：</a:t>
            </a:r>
            <a:endParaRPr lang="en-US" altLang="zh-CN" sz="2400" b="1" dirty="0">
              <a:latin typeface="微软雅黑" panose="020B0503020204020204" pitchFamily="34" charset="-122"/>
              <a:ea typeface="微软雅黑" panose="020B0503020204020204" pitchFamily="34" charset="-122"/>
            </a:endParaRPr>
          </a:p>
          <a:p>
            <a:pPr marL="1257300" lvl="2" indent="-342900" defTabSz="468000">
              <a:lnSpc>
                <a:spcPct val="150000"/>
              </a:lnSpc>
              <a:buClr>
                <a:srgbClr val="3859CD"/>
              </a:buClr>
              <a:buFont typeface="Wingdings" panose="05000000000000000000" pitchFamily="2" charset="2"/>
              <a:buChar char="n"/>
            </a:pPr>
            <a:r>
              <a:rPr lang="zh-CN" altLang="en-US" sz="2400" b="1" dirty="0">
                <a:solidFill>
                  <a:srgbClr val="FF0000"/>
                </a:solidFill>
                <a:latin typeface="微软雅黑" panose="020B0503020204020204" pitchFamily="34" charset="-122"/>
                <a:ea typeface="微软雅黑" panose="020B0503020204020204" pitchFamily="34" charset="-122"/>
              </a:rPr>
              <a:t>状态等效：</a:t>
            </a:r>
            <a:r>
              <a:rPr lang="zh-CN" altLang="en-US" sz="2400" b="1" dirty="0">
                <a:solidFill>
                  <a:srgbClr val="0000CC"/>
                </a:solidFill>
                <a:latin typeface="微软雅黑" panose="020B0503020204020204" pitchFamily="34" charset="-122"/>
                <a:ea typeface="微软雅黑" panose="020B0503020204020204" pitchFamily="34" charset="-122"/>
              </a:rPr>
              <a:t>方格内填入“√”</a:t>
            </a:r>
            <a:r>
              <a:rPr lang="zh-CN" altLang="en-US" sz="2400" b="1" dirty="0">
                <a:latin typeface="微软雅黑" panose="020B0503020204020204" pitchFamily="34" charset="-122"/>
                <a:ea typeface="微软雅黑" panose="020B0503020204020204" pitchFamily="34" charset="-122"/>
              </a:rPr>
              <a:t>，条件是：</a:t>
            </a:r>
            <a:r>
              <a:rPr lang="zh-CN" altLang="en-US" sz="2400" b="1" dirty="0">
                <a:solidFill>
                  <a:srgbClr val="00B050"/>
                </a:solidFill>
                <a:latin typeface="微软雅黑" panose="020B0503020204020204" pitchFamily="34" charset="-122"/>
                <a:ea typeface="微软雅黑" panose="020B0503020204020204" pitchFamily="34" charset="-122"/>
              </a:rPr>
              <a:t>输出相同，且次态符合条件</a:t>
            </a:r>
            <a:r>
              <a:rPr lang="zh-CN" altLang="en-US" sz="2400" b="1" dirty="0">
                <a:latin typeface="微软雅黑" panose="020B0503020204020204" pitchFamily="34" charset="-122"/>
                <a:ea typeface="微软雅黑" panose="020B0503020204020204" pitchFamily="34" charset="-122"/>
              </a:rPr>
              <a:t>；</a:t>
            </a:r>
            <a:endParaRPr lang="en-US" altLang="zh-CN" sz="2400" b="1" dirty="0">
              <a:latin typeface="微软雅黑" panose="020B0503020204020204" pitchFamily="34" charset="-122"/>
              <a:ea typeface="微软雅黑" panose="020B0503020204020204" pitchFamily="34" charset="-122"/>
            </a:endParaRPr>
          </a:p>
          <a:p>
            <a:pPr marL="1257300" lvl="2" indent="-342900" defTabSz="468000">
              <a:lnSpc>
                <a:spcPct val="150000"/>
              </a:lnSpc>
              <a:buClr>
                <a:srgbClr val="3859CD"/>
              </a:buClr>
              <a:buFont typeface="Wingdings" panose="05000000000000000000" pitchFamily="2" charset="2"/>
              <a:buChar char="n"/>
            </a:pPr>
            <a:r>
              <a:rPr lang="zh-CN" altLang="en-US" sz="2400" b="1" dirty="0">
                <a:solidFill>
                  <a:srgbClr val="FF0000"/>
                </a:solidFill>
                <a:latin typeface="微软雅黑" panose="020B0503020204020204" pitchFamily="34" charset="-122"/>
                <a:ea typeface="微软雅黑" panose="020B0503020204020204" pitchFamily="34" charset="-122"/>
              </a:rPr>
              <a:t>状态不等效：</a:t>
            </a:r>
            <a:r>
              <a:rPr lang="zh-CN" altLang="en-US" sz="2400" b="1" dirty="0">
                <a:solidFill>
                  <a:srgbClr val="0000CC"/>
                </a:solidFill>
                <a:latin typeface="微软雅黑" panose="020B0503020204020204" pitchFamily="34" charset="-122"/>
                <a:ea typeface="微软雅黑" panose="020B0503020204020204" pitchFamily="34" charset="-122"/>
              </a:rPr>
              <a:t>方格内填入“</a:t>
            </a:r>
            <a:r>
              <a:rPr lang="en-US" altLang="zh-CN" sz="2400" b="1" dirty="0">
                <a:solidFill>
                  <a:srgbClr val="0000CC"/>
                </a:solidFill>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，因为</a:t>
            </a:r>
            <a:r>
              <a:rPr lang="zh-CN" altLang="en-US" sz="2400" b="1" dirty="0">
                <a:solidFill>
                  <a:srgbClr val="00B050"/>
                </a:solidFill>
                <a:latin typeface="微软雅黑" panose="020B0503020204020204" pitchFamily="34" charset="-122"/>
                <a:ea typeface="微软雅黑" panose="020B0503020204020204" pitchFamily="34" charset="-122"/>
              </a:rPr>
              <a:t>输出不相同</a:t>
            </a:r>
            <a:r>
              <a:rPr lang="zh-CN" altLang="en-US" sz="2400" b="1" dirty="0">
                <a:latin typeface="微软雅黑" panose="020B0503020204020204" pitchFamily="34" charset="-122"/>
                <a:ea typeface="微软雅黑" panose="020B0503020204020204" pitchFamily="34" charset="-122"/>
              </a:rPr>
              <a:t>；</a:t>
            </a:r>
            <a:endParaRPr lang="en-US" altLang="zh-CN" sz="2400" b="1" dirty="0">
              <a:latin typeface="微软雅黑" panose="020B0503020204020204" pitchFamily="34" charset="-122"/>
              <a:ea typeface="微软雅黑" panose="020B0503020204020204" pitchFamily="34" charset="-122"/>
            </a:endParaRPr>
          </a:p>
          <a:p>
            <a:pPr marL="1257300" lvl="2" indent="-342900" defTabSz="468000">
              <a:lnSpc>
                <a:spcPct val="150000"/>
              </a:lnSpc>
              <a:buClr>
                <a:srgbClr val="3859CD"/>
              </a:buClr>
              <a:buFont typeface="Wingdings" panose="05000000000000000000" pitchFamily="2" charset="2"/>
              <a:buChar char="n"/>
            </a:pPr>
            <a:r>
              <a:rPr lang="zh-CN" altLang="en-US" sz="2400" b="1" u="sng" dirty="0">
                <a:solidFill>
                  <a:srgbClr val="FF0000"/>
                </a:solidFill>
                <a:latin typeface="微软雅黑" panose="020B0503020204020204" pitchFamily="34" charset="-122"/>
                <a:ea typeface="微软雅黑" panose="020B0503020204020204" pitchFamily="34" charset="-122"/>
              </a:rPr>
              <a:t>待定：</a:t>
            </a:r>
            <a:r>
              <a:rPr lang="zh-CN" altLang="en-US" sz="2400" b="1" dirty="0">
                <a:latin typeface="微软雅黑" panose="020B0503020204020204" pitchFamily="34" charset="-122"/>
                <a:ea typeface="微软雅黑" panose="020B0503020204020204" pitchFamily="34" charset="-122"/>
              </a:rPr>
              <a:t>两个状态是否等效</a:t>
            </a:r>
            <a:r>
              <a:rPr lang="zh-CN" altLang="en-US" sz="2400" b="1" dirty="0">
                <a:solidFill>
                  <a:srgbClr val="00B050"/>
                </a:solidFill>
                <a:latin typeface="微软雅黑" panose="020B0503020204020204" pitchFamily="34" charset="-122"/>
                <a:ea typeface="微软雅黑" panose="020B0503020204020204" pitchFamily="34" charset="-122"/>
              </a:rPr>
              <a:t>取决于次态对是否等效</a:t>
            </a:r>
            <a:r>
              <a:rPr lang="zh-CN" altLang="en-US" sz="2400" b="1" dirty="0">
                <a:latin typeface="微软雅黑" panose="020B0503020204020204" pitchFamily="34" charset="-122"/>
                <a:ea typeface="微软雅黑" panose="020B0503020204020204" pitchFamily="34" charset="-122"/>
              </a:rPr>
              <a:t>，</a:t>
            </a:r>
            <a:r>
              <a:rPr lang="zh-CN" altLang="en-US" sz="2400" b="1" dirty="0">
                <a:solidFill>
                  <a:srgbClr val="0000CC"/>
                </a:solidFill>
                <a:latin typeface="微软雅黑" panose="020B0503020204020204" pitchFamily="34" charset="-122"/>
                <a:ea typeface="微软雅黑" panose="020B0503020204020204" pitchFamily="34" charset="-122"/>
              </a:rPr>
              <a:t>方格内填入次态对</a:t>
            </a:r>
            <a:r>
              <a:rPr lang="zh-CN" altLang="en-US" sz="2400" b="1" dirty="0">
                <a:latin typeface="微软雅黑" panose="020B0503020204020204" pitchFamily="34" charset="-122"/>
                <a:ea typeface="微软雅黑" panose="020B0503020204020204" pitchFamily="34" charset="-122"/>
              </a:rPr>
              <a:t>。</a:t>
            </a:r>
          </a:p>
        </p:txBody>
      </p:sp>
      <p:sp>
        <p:nvSpPr>
          <p:cNvPr id="10" name="平行四边形 9"/>
          <p:cNvSpPr/>
          <p:nvPr/>
        </p:nvSpPr>
        <p:spPr>
          <a:xfrm>
            <a:off x="304512" y="129448"/>
            <a:ext cx="1739441" cy="612000"/>
          </a:xfrm>
          <a:prstGeom prst="parallelogram">
            <a:avLst/>
          </a:prstGeom>
          <a:effectLst>
            <a:glow rad="63500">
              <a:schemeClr val="accent1">
                <a:satMod val="175000"/>
                <a:alpha val="40000"/>
              </a:schemeClr>
            </a:glow>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latin typeface="微软雅黑" panose="020B0503020204020204" pitchFamily="34" charset="-122"/>
                <a:ea typeface="微软雅黑" panose="020B0503020204020204" pitchFamily="34" charset="-122"/>
                <a:cs typeface="Times New Roman" panose="02020603050405020304" pitchFamily="18" charset="0"/>
              </a:rPr>
              <a:t>6.3.3</a:t>
            </a:r>
            <a:endParaRPr lang="zh-CN" altLang="en-US" sz="36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3" name="标题 2"/>
          <p:cNvSpPr>
            <a:spLocks noGrp="1"/>
          </p:cNvSpPr>
          <p:nvPr>
            <p:ph type="title"/>
          </p:nvPr>
        </p:nvSpPr>
        <p:spPr>
          <a:xfrm>
            <a:off x="2187686" y="97943"/>
            <a:ext cx="6291295" cy="732155"/>
          </a:xfrm>
        </p:spPr>
        <p:txBody>
          <a:bodyPr>
            <a:normAutofit/>
          </a:bodyPr>
          <a:lstStyle/>
          <a:p>
            <a:r>
              <a:rPr lang="zh-CN" altLang="en-US" dirty="0">
                <a:effectLst>
                  <a:outerShdw blurRad="38100" dist="38100" dir="2700000" algn="tl">
                    <a:srgbClr val="000000">
                      <a:alpha val="43137"/>
                    </a:srgbClr>
                  </a:outerShdw>
                </a:effectLst>
              </a:rPr>
              <a:t>状态化简</a:t>
            </a:r>
          </a:p>
        </p:txBody>
      </p:sp>
      <p:sp>
        <p:nvSpPr>
          <p:cNvPr id="9" name="页脚占位符 3"/>
          <p:cNvSpPr>
            <a:spLocks noGrp="1"/>
          </p:cNvSpPr>
          <p:nvPr>
            <p:ph type="ftr" sz="quarter" idx="11"/>
          </p:nvPr>
        </p:nvSpPr>
        <p:spPr>
          <a:xfrm>
            <a:off x="9642764" y="0"/>
            <a:ext cx="2549236" cy="510988"/>
          </a:xfrm>
        </p:spPr>
        <p:txBody>
          <a:bodyPr/>
          <a:lstStyle/>
          <a:p>
            <a:r>
              <a:rPr lang="zh-CN" altLang="en-US"/>
              <a:t>第</a:t>
            </a:r>
            <a:r>
              <a:rPr lang="en-US" altLang="zh-CN"/>
              <a:t>6</a:t>
            </a:r>
            <a:r>
              <a:rPr lang="zh-CN" altLang="en-US"/>
              <a:t>章 同步时序逻辑电路</a:t>
            </a:r>
            <a:endParaRPr lang="zh-CN" altLang="en-US" dirty="0"/>
          </a:p>
        </p:txBody>
      </p:sp>
      <p:sp>
        <p:nvSpPr>
          <p:cNvPr id="7" name="文本框 5"/>
          <p:cNvSpPr txBox="1"/>
          <p:nvPr/>
        </p:nvSpPr>
        <p:spPr>
          <a:xfrm>
            <a:off x="579489" y="3898661"/>
            <a:ext cx="11021961" cy="2862322"/>
          </a:xfrm>
          <a:prstGeom prst="rect">
            <a:avLst/>
          </a:prstGeom>
          <a:noFill/>
        </p:spPr>
        <p:txBody>
          <a:bodyPr wrap="square" rtlCol="0">
            <a:spAutoFit/>
          </a:bodyPr>
          <a:lstStyle/>
          <a:p>
            <a:pPr marL="342900" indent="-342900" defTabSz="468000">
              <a:lnSpc>
                <a:spcPct val="150000"/>
              </a:lnSpc>
              <a:buClr>
                <a:srgbClr val="3859CD"/>
              </a:buClr>
              <a:buFont typeface="Wingdings" panose="05000000000000000000" pitchFamily="2" charset="2"/>
              <a:buChar char="n"/>
            </a:pPr>
            <a:r>
              <a:rPr lang="zh-CN" altLang="en-US" sz="2400" b="1" dirty="0">
                <a:solidFill>
                  <a:srgbClr val="0000CC"/>
                </a:solidFill>
                <a:latin typeface="微软雅黑" panose="020B0503020204020204" pitchFamily="34" charset="-122"/>
                <a:ea typeface="微软雅黑" panose="020B0503020204020204" pitchFamily="34" charset="-122"/>
              </a:rPr>
              <a:t> ③	关联比较，确定所有等效状态对。</a:t>
            </a:r>
          </a:p>
          <a:p>
            <a:pPr marL="800100" lvl="1" indent="-342900" defTabSz="468000">
              <a:lnSpc>
                <a:spcPct val="150000"/>
              </a:lnSpc>
              <a:buClr>
                <a:srgbClr val="3859CD"/>
              </a:buClr>
              <a:buFont typeface="Wingdings" panose="05000000000000000000" pitchFamily="2" charset="2"/>
              <a:buChar char="n"/>
            </a:pPr>
            <a:r>
              <a:rPr lang="zh-CN" altLang="en-US" sz="2400" b="1" dirty="0">
                <a:solidFill>
                  <a:srgbClr val="00B050"/>
                </a:solidFill>
                <a:latin typeface="微软雅黑" panose="020B0503020204020204" pitchFamily="34" charset="-122"/>
                <a:ea typeface="微软雅黑" panose="020B0503020204020204" pitchFamily="34" charset="-122"/>
              </a:rPr>
              <a:t>再次比较</a:t>
            </a:r>
            <a:r>
              <a:rPr lang="zh-CN" altLang="en-US" sz="2400" b="1" u="sng" dirty="0">
                <a:solidFill>
                  <a:srgbClr val="00B050"/>
                </a:solidFill>
                <a:latin typeface="微软雅黑" panose="020B0503020204020204" pitchFamily="34" charset="-122"/>
                <a:ea typeface="微软雅黑" panose="020B0503020204020204" pitchFamily="34" charset="-122"/>
              </a:rPr>
              <a:t>“待定”状态对</a:t>
            </a:r>
            <a:r>
              <a:rPr lang="zh-CN" altLang="en-US" sz="2400" b="1" dirty="0">
                <a:latin typeface="微软雅黑" panose="020B0503020204020204" pitchFamily="34" charset="-122"/>
                <a:ea typeface="微软雅黑" panose="020B0503020204020204" pitchFamily="34" charset="-122"/>
              </a:rPr>
              <a:t>， 可能需经过多次比较；</a:t>
            </a:r>
            <a:endParaRPr lang="en-US" altLang="zh-CN" sz="2400" b="1" dirty="0">
              <a:latin typeface="微软雅黑" panose="020B0503020204020204" pitchFamily="34" charset="-122"/>
              <a:ea typeface="微软雅黑" panose="020B0503020204020204" pitchFamily="34" charset="-122"/>
            </a:endParaRPr>
          </a:p>
          <a:p>
            <a:pPr marL="800100" lvl="1" indent="-342900" defTabSz="468000">
              <a:lnSpc>
                <a:spcPct val="150000"/>
              </a:lnSpc>
              <a:buClr>
                <a:srgbClr val="3859CD"/>
              </a:buClr>
              <a:buFont typeface="Wingdings" panose="05000000000000000000" pitchFamily="2" charset="2"/>
              <a:buChar char="n"/>
            </a:pPr>
            <a:r>
              <a:rPr lang="zh-CN" altLang="en-US" sz="2400" b="1" dirty="0">
                <a:latin typeface="微软雅黑" panose="020B0503020204020204" pitchFamily="34" charset="-122"/>
                <a:ea typeface="微软雅黑" panose="020B0503020204020204" pitchFamily="34" charset="-122"/>
              </a:rPr>
              <a:t>方格内</a:t>
            </a:r>
            <a:r>
              <a:rPr lang="zh-CN" altLang="en-US" sz="2400" b="1" dirty="0">
                <a:solidFill>
                  <a:srgbClr val="FF6600"/>
                </a:solidFill>
                <a:latin typeface="微软雅黑" panose="020B0503020204020204" pitchFamily="34" charset="-122"/>
                <a:ea typeface="微软雅黑" panose="020B0503020204020204" pitchFamily="34" charset="-122"/>
              </a:rPr>
              <a:t>有一个次态对不等效：</a:t>
            </a:r>
            <a:r>
              <a:rPr lang="zh-CN" altLang="en-US" sz="2400" b="1" dirty="0">
                <a:latin typeface="微软雅黑" panose="020B0503020204020204" pitchFamily="34" charset="-122"/>
                <a:ea typeface="微软雅黑" panose="020B0503020204020204" pitchFamily="34" charset="-122"/>
              </a:rPr>
              <a:t>两个原态</a:t>
            </a:r>
            <a:r>
              <a:rPr lang="zh-CN" altLang="en-US" sz="2400" b="1" dirty="0">
                <a:solidFill>
                  <a:srgbClr val="00B050"/>
                </a:solidFill>
                <a:latin typeface="微软雅黑" panose="020B0503020204020204" pitchFamily="34" charset="-122"/>
                <a:ea typeface="微软雅黑" panose="020B0503020204020204" pitchFamily="34" charset="-122"/>
              </a:rPr>
              <a:t>不等效</a:t>
            </a:r>
            <a:r>
              <a:rPr lang="zh-CN" altLang="en-US" sz="2400" b="1" dirty="0">
                <a:latin typeface="微软雅黑" panose="020B0503020204020204" pitchFamily="34" charset="-122"/>
                <a:ea typeface="微软雅黑" panose="020B0503020204020204" pitchFamily="34" charset="-122"/>
              </a:rPr>
              <a:t>，方格内画斜线“</a:t>
            </a:r>
            <a:r>
              <a:rPr lang="en-US" altLang="zh-CN" sz="2400" b="1" dirty="0">
                <a:latin typeface="微软雅黑" panose="020B0503020204020204" pitchFamily="34" charset="-122"/>
                <a:ea typeface="微软雅黑" panose="020B0503020204020204" pitchFamily="34" charset="-122"/>
              </a:rPr>
              <a:t>/”</a:t>
            </a:r>
          </a:p>
          <a:p>
            <a:pPr marL="800100" lvl="1" indent="-342900" defTabSz="468000">
              <a:lnSpc>
                <a:spcPct val="150000"/>
              </a:lnSpc>
              <a:buClr>
                <a:srgbClr val="3859CD"/>
              </a:buClr>
              <a:buFont typeface="Wingdings" panose="05000000000000000000" pitchFamily="2" charset="2"/>
              <a:buChar char="n"/>
            </a:pPr>
            <a:r>
              <a:rPr lang="zh-CN" altLang="en-US" sz="2400" b="1" dirty="0">
                <a:latin typeface="微软雅黑" panose="020B0503020204020204" pitchFamily="34" charset="-122"/>
                <a:ea typeface="微软雅黑" panose="020B0503020204020204" pitchFamily="34" charset="-122"/>
              </a:rPr>
              <a:t>方格内的</a:t>
            </a:r>
            <a:r>
              <a:rPr lang="zh-CN" altLang="en-US" sz="2400" b="1" dirty="0">
                <a:solidFill>
                  <a:srgbClr val="FF6600"/>
                </a:solidFill>
                <a:latin typeface="微软雅黑" panose="020B0503020204020204" pitchFamily="34" charset="-122"/>
                <a:ea typeface="微软雅黑" panose="020B0503020204020204" pitchFamily="34" charset="-122"/>
              </a:rPr>
              <a:t>次态对均为等效状态对：</a:t>
            </a:r>
            <a:r>
              <a:rPr lang="zh-CN" altLang="en-US" sz="2400" b="1" dirty="0">
                <a:latin typeface="微软雅黑" panose="020B0503020204020204" pitchFamily="34" charset="-122"/>
                <a:ea typeface="微软雅黑" panose="020B0503020204020204" pitchFamily="34" charset="-122"/>
              </a:rPr>
              <a:t>两个原态</a:t>
            </a:r>
            <a:r>
              <a:rPr lang="zh-CN" altLang="en-US" sz="2400" b="1" dirty="0">
                <a:solidFill>
                  <a:srgbClr val="00B050"/>
                </a:solidFill>
                <a:latin typeface="微软雅黑" panose="020B0503020204020204" pitchFamily="34" charset="-122"/>
                <a:ea typeface="微软雅黑" panose="020B0503020204020204" pitchFamily="34" charset="-122"/>
              </a:rPr>
              <a:t>等效</a:t>
            </a:r>
            <a:endParaRPr lang="en-US" altLang="zh-CN" sz="2400" b="1" dirty="0">
              <a:solidFill>
                <a:srgbClr val="00B050"/>
              </a:solidFill>
              <a:latin typeface="微软雅黑" panose="020B0503020204020204" pitchFamily="34" charset="-122"/>
              <a:ea typeface="微软雅黑" panose="020B0503020204020204" pitchFamily="34" charset="-122"/>
            </a:endParaRPr>
          </a:p>
          <a:p>
            <a:pPr marL="800100" lvl="1" indent="-342900" defTabSz="468000">
              <a:lnSpc>
                <a:spcPct val="150000"/>
              </a:lnSpc>
              <a:buClr>
                <a:srgbClr val="3859CD"/>
              </a:buClr>
              <a:buFont typeface="Wingdings" panose="05000000000000000000" pitchFamily="2" charset="2"/>
              <a:buChar char="n"/>
            </a:pPr>
            <a:r>
              <a:rPr lang="zh-CN" altLang="en-US" sz="2400" b="1" dirty="0">
                <a:solidFill>
                  <a:srgbClr val="FF6600"/>
                </a:solidFill>
                <a:latin typeface="微软雅黑" panose="020B0503020204020204" pitchFamily="34" charset="-122"/>
                <a:ea typeface="微软雅黑" panose="020B0503020204020204" pitchFamily="34" charset="-122"/>
              </a:rPr>
              <a:t>不能直接确定次态对是否等效</a:t>
            </a:r>
            <a:r>
              <a:rPr lang="zh-CN" altLang="en-US" sz="2400" b="1" dirty="0">
                <a:latin typeface="微软雅黑" panose="020B0503020204020204" pitchFamily="34" charset="-122"/>
                <a:ea typeface="微软雅黑" panose="020B0503020204020204" pitchFamily="34" charset="-122"/>
              </a:rPr>
              <a:t>：需要</a:t>
            </a:r>
            <a:r>
              <a:rPr lang="zh-CN" altLang="en-US" sz="2400" b="1" dirty="0">
                <a:solidFill>
                  <a:srgbClr val="00B050"/>
                </a:solidFill>
                <a:latin typeface="微软雅黑" panose="020B0503020204020204" pitchFamily="34" charset="-122"/>
                <a:ea typeface="微软雅黑" panose="020B0503020204020204" pitchFamily="34" charset="-122"/>
              </a:rPr>
              <a:t>梳理依赖关系</a:t>
            </a:r>
            <a:r>
              <a:rPr lang="zh-CN" altLang="en-US" sz="2400" b="1" dirty="0">
                <a:latin typeface="微软雅黑" panose="020B0503020204020204" pitchFamily="34" charset="-122"/>
                <a:ea typeface="微软雅黑" panose="020B0503020204020204" pitchFamily="34" charset="-122"/>
              </a:rPr>
              <a:t>，作图分析。</a:t>
            </a:r>
            <a:endParaRPr lang="en-US" altLang="zh-CN" sz="2400" b="1" dirty="0">
              <a:latin typeface="微软雅黑" panose="020B0503020204020204" pitchFamily="34" charset="-122"/>
              <a:ea typeface="微软雅黑" panose="020B0503020204020204" pitchFamily="34" charset="-122"/>
            </a:endParaRPr>
          </a:p>
        </p:txBody>
      </p:sp>
      <p:sp>
        <p:nvSpPr>
          <p:cNvPr id="2" name="下箭头 1"/>
          <p:cNvSpPr/>
          <p:nvPr/>
        </p:nvSpPr>
        <p:spPr>
          <a:xfrm>
            <a:off x="2091578" y="3701532"/>
            <a:ext cx="209550" cy="394257"/>
          </a:xfrm>
          <a:prstGeom prst="down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271677273"/>
      </p:ext>
    </p:extLst>
  </p:cSld>
  <p:clrMapOvr>
    <a:masterClrMapping/>
  </p:clrMapOvr>
  <mc:AlternateContent xmlns:mc="http://schemas.openxmlformats.org/markup-compatibility/2006" xmlns:p14="http://schemas.microsoft.com/office/powerpoint/2010/main">
    <mc:Choice Requires="p14">
      <p:transition spd="slow" p14:dur="1250">
        <p:randomBar dir="vert"/>
      </p:transition>
    </mc:Choice>
    <mc:Fallback xmlns="">
      <p:transition spd="slow">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1"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wipe(up)">
                                      <p:cBhvr>
                                        <p:cTn id="13" dur="500"/>
                                        <p:tgtEl>
                                          <p:spTgt spid="2"/>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1" fill="hold" grpId="0"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wipe(up)">
                                      <p:cBhvr>
                                        <p:cTn id="1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2"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B6D9C768-8413-45FA-BDC7-53DA68035736}" type="slidenum">
              <a:rPr lang="zh-CN" altLang="en-US" smtClean="0"/>
              <a:t>39</a:t>
            </a:fld>
            <a:endParaRPr lang="zh-CN" altLang="en-US"/>
          </a:p>
        </p:txBody>
      </p:sp>
      <p:sp>
        <p:nvSpPr>
          <p:cNvPr id="10" name="平行四边形 9"/>
          <p:cNvSpPr/>
          <p:nvPr/>
        </p:nvSpPr>
        <p:spPr>
          <a:xfrm>
            <a:off x="304512" y="129448"/>
            <a:ext cx="1739441" cy="612000"/>
          </a:xfrm>
          <a:prstGeom prst="parallelogram">
            <a:avLst/>
          </a:prstGeom>
          <a:effectLst>
            <a:glow rad="63500">
              <a:schemeClr val="accent1">
                <a:satMod val="175000"/>
                <a:alpha val="40000"/>
              </a:schemeClr>
            </a:glow>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latin typeface="微软雅黑" panose="020B0503020204020204" pitchFamily="34" charset="-122"/>
                <a:ea typeface="微软雅黑" panose="020B0503020204020204" pitchFamily="34" charset="-122"/>
                <a:cs typeface="Times New Roman" panose="02020603050405020304" pitchFamily="18" charset="0"/>
              </a:rPr>
              <a:t>6.3.3</a:t>
            </a:r>
            <a:endParaRPr lang="zh-CN" altLang="en-US" sz="36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3" name="标题 2"/>
          <p:cNvSpPr>
            <a:spLocks noGrp="1"/>
          </p:cNvSpPr>
          <p:nvPr>
            <p:ph type="title"/>
          </p:nvPr>
        </p:nvSpPr>
        <p:spPr>
          <a:xfrm>
            <a:off x="2187686" y="97943"/>
            <a:ext cx="6291295" cy="732155"/>
          </a:xfrm>
        </p:spPr>
        <p:txBody>
          <a:bodyPr>
            <a:normAutofit/>
          </a:bodyPr>
          <a:lstStyle/>
          <a:p>
            <a:r>
              <a:rPr lang="zh-CN" altLang="en-US" dirty="0">
                <a:effectLst>
                  <a:outerShdw blurRad="38100" dist="38100" dir="2700000" algn="tl">
                    <a:srgbClr val="000000">
                      <a:alpha val="43137"/>
                    </a:srgbClr>
                  </a:outerShdw>
                </a:effectLst>
              </a:rPr>
              <a:t>状态化简</a:t>
            </a:r>
          </a:p>
        </p:txBody>
      </p:sp>
      <p:sp>
        <p:nvSpPr>
          <p:cNvPr id="9" name="页脚占位符 3"/>
          <p:cNvSpPr>
            <a:spLocks noGrp="1"/>
          </p:cNvSpPr>
          <p:nvPr>
            <p:ph type="ftr" sz="quarter" idx="11"/>
          </p:nvPr>
        </p:nvSpPr>
        <p:spPr>
          <a:xfrm>
            <a:off x="9642764" y="0"/>
            <a:ext cx="2549236" cy="510988"/>
          </a:xfrm>
        </p:spPr>
        <p:txBody>
          <a:bodyPr/>
          <a:lstStyle/>
          <a:p>
            <a:r>
              <a:rPr lang="zh-CN" altLang="en-US"/>
              <a:t>第</a:t>
            </a:r>
            <a:r>
              <a:rPr lang="en-US" altLang="zh-CN"/>
              <a:t>6</a:t>
            </a:r>
            <a:r>
              <a:rPr lang="zh-CN" altLang="en-US"/>
              <a:t>章 同步时序逻辑电路</a:t>
            </a:r>
            <a:endParaRPr lang="zh-CN" altLang="en-US" dirty="0"/>
          </a:p>
        </p:txBody>
      </p:sp>
      <p:sp>
        <p:nvSpPr>
          <p:cNvPr id="21" name="矩形 20"/>
          <p:cNvSpPr/>
          <p:nvPr/>
        </p:nvSpPr>
        <p:spPr>
          <a:xfrm>
            <a:off x="665017" y="1111240"/>
            <a:ext cx="10887885" cy="3970318"/>
          </a:xfrm>
          <a:prstGeom prst="rect">
            <a:avLst/>
          </a:prstGeom>
        </p:spPr>
        <p:txBody>
          <a:bodyPr wrap="square">
            <a:spAutoFit/>
          </a:bodyPr>
          <a:lstStyle/>
          <a:p>
            <a:pPr marL="342900" indent="-342900" defTabSz="468000">
              <a:lnSpc>
                <a:spcPct val="150000"/>
              </a:lnSpc>
              <a:buClr>
                <a:srgbClr val="3859CD"/>
              </a:buClr>
              <a:buFont typeface="Wingdings" panose="05000000000000000000" pitchFamily="2" charset="2"/>
              <a:buChar char="n"/>
            </a:pPr>
            <a:r>
              <a:rPr lang="zh-CN" altLang="en-US" sz="2400" b="1" dirty="0">
                <a:solidFill>
                  <a:srgbClr val="0000CC"/>
                </a:solidFill>
                <a:latin typeface="微软雅黑" panose="020B0503020204020204" pitchFamily="34" charset="-122"/>
                <a:ea typeface="微软雅黑" panose="020B0503020204020204" pitchFamily="34" charset="-122"/>
              </a:rPr>
              <a:t>④确定最大等效类集合。</a:t>
            </a:r>
          </a:p>
          <a:p>
            <a:pPr marL="800100" lvl="1" indent="-342900" defTabSz="468000">
              <a:lnSpc>
                <a:spcPct val="150000"/>
              </a:lnSpc>
              <a:buClr>
                <a:srgbClr val="3859CD"/>
              </a:buClr>
              <a:buFont typeface="Wingdings" panose="05000000000000000000" pitchFamily="2" charset="2"/>
              <a:buChar char="n"/>
            </a:pPr>
            <a:r>
              <a:rPr lang="zh-CN" altLang="en-US" sz="2400" b="1" dirty="0">
                <a:latin typeface="微软雅黑" panose="020B0503020204020204" pitchFamily="34" charset="-122"/>
                <a:ea typeface="微软雅黑" panose="020B0503020204020204" pitchFamily="34" charset="-122"/>
              </a:rPr>
              <a:t>根据</a:t>
            </a:r>
            <a:r>
              <a:rPr lang="zh-CN" altLang="en-US" sz="2400" b="1" dirty="0">
                <a:solidFill>
                  <a:srgbClr val="FF0000"/>
                </a:solidFill>
                <a:latin typeface="微软雅黑" panose="020B0503020204020204" pitchFamily="34" charset="-122"/>
                <a:ea typeface="微软雅黑" panose="020B0503020204020204" pitchFamily="34" charset="-122"/>
              </a:rPr>
              <a:t>状态等效的传递性</a:t>
            </a:r>
            <a:r>
              <a:rPr lang="zh-CN" altLang="en-US" sz="2400" b="1" dirty="0">
                <a:latin typeface="微软雅黑" panose="020B0503020204020204" pitchFamily="34" charset="-122"/>
                <a:ea typeface="微软雅黑" panose="020B0503020204020204" pitchFamily="34" charset="-122"/>
              </a:rPr>
              <a:t>，</a:t>
            </a:r>
            <a:r>
              <a:rPr lang="zh-CN" altLang="en-US" sz="2400" b="1" dirty="0">
                <a:solidFill>
                  <a:srgbClr val="00B050"/>
                </a:solidFill>
                <a:latin typeface="微软雅黑" panose="020B0503020204020204" pitchFamily="34" charset="-122"/>
                <a:ea typeface="微软雅黑" panose="020B0503020204020204" pitchFamily="34" charset="-122"/>
              </a:rPr>
              <a:t>得到所有最大等效类</a:t>
            </a:r>
            <a:r>
              <a:rPr lang="zh-CN" altLang="en-US" sz="2400" b="1" dirty="0">
                <a:latin typeface="微软雅黑" panose="020B0503020204020204" pitchFamily="34" charset="-122"/>
                <a:ea typeface="微软雅黑" panose="020B0503020204020204" pitchFamily="34" charset="-122"/>
              </a:rPr>
              <a:t>。</a:t>
            </a:r>
            <a:endParaRPr lang="en-US" altLang="zh-CN" sz="2400" b="1" dirty="0">
              <a:latin typeface="微软雅黑" panose="020B0503020204020204" pitchFamily="34" charset="-122"/>
              <a:ea typeface="微软雅黑" panose="020B0503020204020204" pitchFamily="34" charset="-122"/>
            </a:endParaRPr>
          </a:p>
          <a:p>
            <a:pPr marL="1257300" lvl="2" indent="-342900" defTabSz="468000">
              <a:lnSpc>
                <a:spcPct val="150000"/>
              </a:lnSpc>
              <a:buClr>
                <a:srgbClr val="3859CD"/>
              </a:buClr>
              <a:buFont typeface="Wingdings" panose="05000000000000000000" pitchFamily="2" charset="2"/>
              <a:buChar char="n"/>
            </a:pPr>
            <a:r>
              <a:rPr lang="zh-CN" altLang="en-US" sz="2400" b="1" dirty="0">
                <a:latin typeface="微软雅黑" panose="020B0503020204020204" pitchFamily="34" charset="-122"/>
                <a:ea typeface="微软雅黑" panose="020B0503020204020204" pitchFamily="34" charset="-122"/>
              </a:rPr>
              <a:t>状态不重复；必须有归属；</a:t>
            </a:r>
          </a:p>
          <a:p>
            <a:pPr marL="342900" indent="-342900" defTabSz="468000">
              <a:lnSpc>
                <a:spcPct val="150000"/>
              </a:lnSpc>
              <a:buClr>
                <a:srgbClr val="3859CD"/>
              </a:buClr>
              <a:buFont typeface="Wingdings" panose="05000000000000000000" pitchFamily="2" charset="2"/>
              <a:buChar char="n"/>
            </a:pPr>
            <a:r>
              <a:rPr lang="zh-CN" altLang="en-US" sz="2400" b="1" dirty="0">
                <a:solidFill>
                  <a:srgbClr val="0000CC"/>
                </a:solidFill>
                <a:latin typeface="微软雅黑" panose="020B0503020204020204" pitchFamily="34" charset="-122"/>
                <a:ea typeface="微软雅黑" panose="020B0503020204020204" pitchFamily="34" charset="-122"/>
              </a:rPr>
              <a:t>⑤画出最小化状态表。</a:t>
            </a:r>
          </a:p>
          <a:p>
            <a:pPr marL="800100" lvl="1" indent="-342900" defTabSz="468000">
              <a:lnSpc>
                <a:spcPct val="150000"/>
              </a:lnSpc>
              <a:buClr>
                <a:srgbClr val="3859CD"/>
              </a:buClr>
              <a:buFont typeface="Wingdings" panose="05000000000000000000" pitchFamily="2" charset="2"/>
              <a:buChar char="n"/>
            </a:pPr>
            <a:r>
              <a:rPr lang="zh-CN" altLang="en-US" sz="2400" b="1" dirty="0">
                <a:latin typeface="微软雅黑" panose="020B0503020204020204" pitchFamily="34" charset="-122"/>
                <a:ea typeface="微软雅黑" panose="020B0503020204020204" pitchFamily="34" charset="-122"/>
              </a:rPr>
              <a:t>用新符号命名各个最大等效类</a:t>
            </a:r>
            <a:endParaRPr lang="en-US" altLang="zh-CN" sz="2400" b="1" dirty="0">
              <a:latin typeface="微软雅黑" panose="020B0503020204020204" pitchFamily="34" charset="-122"/>
              <a:ea typeface="微软雅黑" panose="020B0503020204020204" pitchFamily="34" charset="-122"/>
            </a:endParaRPr>
          </a:p>
          <a:p>
            <a:pPr marL="800100" lvl="1" indent="-342900" defTabSz="468000">
              <a:lnSpc>
                <a:spcPct val="150000"/>
              </a:lnSpc>
              <a:buClr>
                <a:srgbClr val="3859CD"/>
              </a:buClr>
              <a:buFont typeface="Wingdings" panose="05000000000000000000" pitchFamily="2" charset="2"/>
              <a:buChar char="n"/>
            </a:pPr>
            <a:r>
              <a:rPr lang="zh-CN" altLang="en-US" sz="2400" b="1" dirty="0">
                <a:latin typeface="微软雅黑" panose="020B0503020204020204" pitchFamily="34" charset="-122"/>
                <a:ea typeface="微软雅黑" panose="020B0503020204020204" pitchFamily="34" charset="-122"/>
              </a:rPr>
              <a:t>符号替换，更新原始状态表</a:t>
            </a:r>
            <a:endParaRPr lang="en-US" altLang="zh-CN" sz="2400" b="1" dirty="0">
              <a:latin typeface="微软雅黑" panose="020B0503020204020204" pitchFamily="34" charset="-122"/>
              <a:ea typeface="微软雅黑" panose="020B0503020204020204" pitchFamily="34" charset="-122"/>
            </a:endParaRPr>
          </a:p>
          <a:p>
            <a:pPr marL="800100" lvl="1" indent="-342900" defTabSz="468000">
              <a:lnSpc>
                <a:spcPct val="150000"/>
              </a:lnSpc>
              <a:buClr>
                <a:srgbClr val="3859CD"/>
              </a:buClr>
              <a:buFont typeface="Wingdings" panose="05000000000000000000" pitchFamily="2" charset="2"/>
              <a:buChar char="n"/>
            </a:pPr>
            <a:r>
              <a:rPr lang="zh-CN" altLang="en-US" sz="2400" b="1" dirty="0">
                <a:solidFill>
                  <a:srgbClr val="00B050"/>
                </a:solidFill>
                <a:latin typeface="微软雅黑" panose="020B0503020204020204" pitchFamily="34" charset="-122"/>
                <a:ea typeface="微软雅黑" panose="020B0503020204020204" pitchFamily="34" charset="-122"/>
              </a:rPr>
              <a:t>得到最小化状态表</a:t>
            </a:r>
          </a:p>
        </p:txBody>
      </p:sp>
    </p:spTree>
    <p:extLst>
      <p:ext uri="{BB962C8B-B14F-4D97-AF65-F5344CB8AC3E}">
        <p14:creationId xmlns:p14="http://schemas.microsoft.com/office/powerpoint/2010/main" val="1238036916"/>
      </p:ext>
    </p:extLst>
  </p:cSld>
  <p:clrMapOvr>
    <a:masterClrMapping/>
  </p:clrMapOvr>
  <mc:AlternateContent xmlns:mc="http://schemas.openxmlformats.org/markup-compatibility/2006" xmlns:p14="http://schemas.microsoft.com/office/powerpoint/2010/main">
    <mc:Choice Requires="p14">
      <p:transition spd="slow" p14:dur="1250">
        <p:randomBar dir="vert"/>
      </p:transition>
    </mc:Choice>
    <mc:Fallback xmlns="">
      <p:transition spd="slow">
        <p:randomBar dir="vert"/>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B6D9C768-8413-45FA-BDC7-53DA68035736}" type="slidenum">
              <a:rPr lang="zh-CN" altLang="en-US" smtClean="0"/>
              <a:t>4</a:t>
            </a:fld>
            <a:endParaRPr lang="zh-CN" altLang="en-US"/>
          </a:p>
        </p:txBody>
      </p:sp>
      <p:sp>
        <p:nvSpPr>
          <p:cNvPr id="6" name="文本框 5"/>
          <p:cNvSpPr txBox="1"/>
          <p:nvPr/>
        </p:nvSpPr>
        <p:spPr>
          <a:xfrm>
            <a:off x="639097" y="1151038"/>
            <a:ext cx="11071122" cy="5078313"/>
          </a:xfrm>
          <a:prstGeom prst="rect">
            <a:avLst/>
          </a:prstGeom>
          <a:noFill/>
        </p:spPr>
        <p:txBody>
          <a:bodyPr wrap="square" rtlCol="0">
            <a:spAutoFit/>
          </a:bodyPr>
          <a:lstStyle/>
          <a:p>
            <a:pPr marL="342900" indent="-342900" defTabSz="468000">
              <a:lnSpc>
                <a:spcPct val="150000"/>
              </a:lnSpc>
              <a:buClr>
                <a:srgbClr val="3859CD"/>
              </a:buClr>
              <a:buFont typeface="Wingdings" panose="05000000000000000000" pitchFamily="2" charset="2"/>
              <a:buChar char="n"/>
            </a:pPr>
            <a:r>
              <a:rPr lang="zh-CN" altLang="en-US" sz="2400" b="1" dirty="0">
                <a:solidFill>
                  <a:srgbClr val="FF0000"/>
                </a:solidFill>
                <a:latin typeface="微软雅黑" panose="020B0503020204020204" pitchFamily="34" charset="-122"/>
                <a:ea typeface="微软雅黑" panose="020B0503020204020204" pitchFamily="34" charset="-122"/>
              </a:rPr>
              <a:t>简单</a:t>
            </a:r>
            <a:r>
              <a:rPr lang="zh-CN" altLang="en-US" sz="2400" b="1" dirty="0">
                <a:latin typeface="微软雅黑" panose="020B0503020204020204" pitchFamily="34" charset="-122"/>
                <a:ea typeface="微软雅黑" panose="020B0503020204020204" pitchFamily="34" charset="-122"/>
              </a:rPr>
              <a:t>同步时序逻辑电路的设计通常经过以下几个步骤：</a:t>
            </a:r>
          </a:p>
          <a:p>
            <a:pPr marL="342900" indent="-342900" defTabSz="468000">
              <a:lnSpc>
                <a:spcPct val="150000"/>
              </a:lnSpc>
              <a:buClr>
                <a:srgbClr val="3859CD"/>
              </a:buClr>
              <a:buFont typeface="Wingdings" panose="05000000000000000000" pitchFamily="2" charset="2"/>
              <a:buChar char="n"/>
            </a:pPr>
            <a:r>
              <a:rPr lang="zh-CN" altLang="en-US" sz="2400" b="1" dirty="0">
                <a:solidFill>
                  <a:srgbClr val="0000CC"/>
                </a:solidFill>
                <a:latin typeface="微软雅黑" panose="020B0503020204020204" pitchFamily="34" charset="-122"/>
                <a:ea typeface="微软雅黑" panose="020B0503020204020204" pitchFamily="34" charset="-122"/>
              </a:rPr>
              <a:t>（</a:t>
            </a:r>
            <a:r>
              <a:rPr lang="en-US" altLang="zh-CN" sz="2400" b="1" dirty="0">
                <a:solidFill>
                  <a:srgbClr val="0000CC"/>
                </a:solidFill>
                <a:latin typeface="微软雅黑" panose="020B0503020204020204" pitchFamily="34" charset="-122"/>
                <a:ea typeface="微软雅黑" panose="020B0503020204020204" pitchFamily="34" charset="-122"/>
              </a:rPr>
              <a:t>1</a:t>
            </a:r>
            <a:r>
              <a:rPr lang="zh-CN" altLang="en-US" sz="2400" b="1" dirty="0">
                <a:solidFill>
                  <a:srgbClr val="0000CC"/>
                </a:solidFill>
                <a:latin typeface="微软雅黑" panose="020B0503020204020204" pitchFamily="34" charset="-122"/>
                <a:ea typeface="微软雅黑" panose="020B0503020204020204" pitchFamily="34" charset="-122"/>
              </a:rPr>
              <a:t>）逻辑抽象，建立原始状态图及状态表</a:t>
            </a:r>
            <a:endParaRPr lang="en-US" altLang="zh-CN" sz="2400" b="1" dirty="0">
              <a:solidFill>
                <a:srgbClr val="0000CC"/>
              </a:solidFill>
              <a:latin typeface="微软雅黑" panose="020B0503020204020204" pitchFamily="34" charset="-122"/>
              <a:ea typeface="微软雅黑" panose="020B0503020204020204" pitchFamily="34" charset="-122"/>
            </a:endParaRPr>
          </a:p>
          <a:p>
            <a:pPr marL="800100" lvl="1" indent="-342900" defTabSz="468000">
              <a:lnSpc>
                <a:spcPct val="150000"/>
              </a:lnSpc>
              <a:buClr>
                <a:srgbClr val="3859CD"/>
              </a:buClr>
              <a:buFont typeface="Wingdings" panose="05000000000000000000" pitchFamily="2" charset="2"/>
              <a:buChar char="n"/>
            </a:pPr>
            <a:r>
              <a:rPr lang="zh-CN" altLang="en-US" sz="2400" b="1" dirty="0">
                <a:latin typeface="微软雅黑" panose="020B0503020204020204" pitchFamily="34" charset="-122"/>
                <a:ea typeface="微软雅黑" panose="020B0503020204020204" pitchFamily="34" charset="-122"/>
              </a:rPr>
              <a:t>确定电路的输入变量、输出变量和电路的状态数</a:t>
            </a:r>
            <a:endParaRPr lang="en-US" altLang="zh-CN" sz="2400" b="1" dirty="0">
              <a:latin typeface="微软雅黑" panose="020B0503020204020204" pitchFamily="34" charset="-122"/>
              <a:ea typeface="微软雅黑" panose="020B0503020204020204" pitchFamily="34" charset="-122"/>
            </a:endParaRPr>
          </a:p>
          <a:p>
            <a:pPr marL="800100" lvl="1" indent="-342900" defTabSz="468000">
              <a:lnSpc>
                <a:spcPct val="150000"/>
              </a:lnSpc>
              <a:buClr>
                <a:srgbClr val="3859CD"/>
              </a:buClr>
              <a:buFont typeface="Wingdings" panose="05000000000000000000" pitchFamily="2" charset="2"/>
              <a:buChar char="n"/>
            </a:pPr>
            <a:r>
              <a:rPr lang="zh-CN" altLang="en-US" sz="2400" b="1" dirty="0">
                <a:latin typeface="微软雅黑" panose="020B0503020204020204" pitchFamily="34" charset="-122"/>
                <a:ea typeface="微软雅黑" panose="020B0503020204020204" pitchFamily="34" charset="-122"/>
              </a:rPr>
              <a:t>按照逻辑关系，建立满足逻辑功能要求的原始状态图</a:t>
            </a:r>
            <a:endParaRPr lang="en-US" altLang="zh-CN" sz="2400" b="1" dirty="0">
              <a:latin typeface="微软雅黑" panose="020B0503020204020204" pitchFamily="34" charset="-122"/>
              <a:ea typeface="微软雅黑" panose="020B0503020204020204" pitchFamily="34" charset="-122"/>
            </a:endParaRPr>
          </a:p>
          <a:p>
            <a:pPr marL="800100" lvl="1" indent="-342900" defTabSz="468000">
              <a:lnSpc>
                <a:spcPct val="150000"/>
              </a:lnSpc>
              <a:buClr>
                <a:srgbClr val="3859CD"/>
              </a:buClr>
              <a:buFont typeface="Wingdings" panose="05000000000000000000" pitchFamily="2" charset="2"/>
              <a:buChar char="n"/>
            </a:pPr>
            <a:r>
              <a:rPr lang="zh-CN" altLang="en-US" sz="2400" b="1" dirty="0">
                <a:latin typeface="微软雅黑" panose="020B0503020204020204" pitchFamily="34" charset="-122"/>
                <a:ea typeface="微软雅黑" panose="020B0503020204020204" pitchFamily="34" charset="-122"/>
              </a:rPr>
              <a:t>列出原始状态表。</a:t>
            </a:r>
            <a:endParaRPr lang="en-US" altLang="zh-CN" sz="2400" b="1" dirty="0">
              <a:latin typeface="微软雅黑" panose="020B0503020204020204" pitchFamily="34" charset="-122"/>
              <a:ea typeface="微软雅黑" panose="020B0503020204020204" pitchFamily="34" charset="-122"/>
            </a:endParaRPr>
          </a:p>
          <a:p>
            <a:pPr marL="342900" indent="-342900" defTabSz="468000">
              <a:lnSpc>
                <a:spcPct val="150000"/>
              </a:lnSpc>
              <a:buClr>
                <a:srgbClr val="3859CD"/>
              </a:buClr>
              <a:buFont typeface="Wingdings" panose="05000000000000000000" pitchFamily="2" charset="2"/>
              <a:buChar char="n"/>
            </a:pPr>
            <a:r>
              <a:rPr lang="zh-CN" altLang="en-US" sz="2400" b="1" dirty="0">
                <a:solidFill>
                  <a:srgbClr val="0000CC"/>
                </a:solidFill>
                <a:latin typeface="微软雅黑" panose="020B0503020204020204" pitchFamily="34" charset="-122"/>
                <a:ea typeface="微软雅黑" panose="020B0503020204020204" pitchFamily="34" charset="-122"/>
              </a:rPr>
              <a:t>（</a:t>
            </a:r>
            <a:r>
              <a:rPr lang="en-US" altLang="zh-CN" sz="2400" b="1" dirty="0">
                <a:solidFill>
                  <a:srgbClr val="0000CC"/>
                </a:solidFill>
                <a:latin typeface="微软雅黑" panose="020B0503020204020204" pitchFamily="34" charset="-122"/>
                <a:ea typeface="微软雅黑" panose="020B0503020204020204" pitchFamily="34" charset="-122"/>
              </a:rPr>
              <a:t>2</a:t>
            </a:r>
            <a:r>
              <a:rPr lang="zh-CN" altLang="en-US" sz="2400" b="1" dirty="0">
                <a:solidFill>
                  <a:srgbClr val="0000CC"/>
                </a:solidFill>
                <a:latin typeface="微软雅黑" panose="020B0503020204020204" pitchFamily="34" charset="-122"/>
                <a:ea typeface="微软雅黑" panose="020B0503020204020204" pitchFamily="34" charset="-122"/>
              </a:rPr>
              <a:t>）状态化简</a:t>
            </a:r>
            <a:endParaRPr lang="en-US" altLang="zh-CN" sz="2400" b="1" dirty="0">
              <a:solidFill>
                <a:srgbClr val="0000CC"/>
              </a:solidFill>
              <a:latin typeface="微软雅黑" panose="020B0503020204020204" pitchFamily="34" charset="-122"/>
              <a:ea typeface="微软雅黑" panose="020B0503020204020204" pitchFamily="34" charset="-122"/>
            </a:endParaRPr>
          </a:p>
          <a:p>
            <a:pPr marL="800100" lvl="1" indent="-342900" defTabSz="468000">
              <a:lnSpc>
                <a:spcPct val="150000"/>
              </a:lnSpc>
              <a:buClr>
                <a:srgbClr val="3859CD"/>
              </a:buClr>
              <a:buFont typeface="Wingdings" panose="05000000000000000000" pitchFamily="2" charset="2"/>
              <a:buChar char="n"/>
            </a:pPr>
            <a:r>
              <a:rPr lang="zh-CN" altLang="en-US" sz="2400" b="1" dirty="0">
                <a:latin typeface="微软雅黑" panose="020B0503020204020204" pitchFamily="34" charset="-122"/>
                <a:ea typeface="微软雅黑" panose="020B0503020204020204" pitchFamily="34" charset="-122"/>
              </a:rPr>
              <a:t>找出原始状态转移表中的等价状态，将它们合并为一个状态，以得到最小化状态表。</a:t>
            </a:r>
            <a:endParaRPr lang="en-US" altLang="zh-CN" sz="2400" b="1" dirty="0">
              <a:latin typeface="微软雅黑" panose="020B0503020204020204" pitchFamily="34" charset="-122"/>
              <a:ea typeface="微软雅黑" panose="020B0503020204020204" pitchFamily="34" charset="-122"/>
            </a:endParaRPr>
          </a:p>
          <a:p>
            <a:pPr marL="800100" lvl="1" indent="-342900" defTabSz="468000">
              <a:lnSpc>
                <a:spcPct val="150000"/>
              </a:lnSpc>
              <a:buClr>
                <a:srgbClr val="3859CD"/>
              </a:buClr>
              <a:buFont typeface="Wingdings" panose="05000000000000000000" pitchFamily="2" charset="2"/>
              <a:buChar char="n"/>
            </a:pPr>
            <a:r>
              <a:rPr lang="zh-CN" altLang="en-US" sz="2400" b="1" dirty="0">
                <a:latin typeface="微软雅黑" panose="020B0503020204020204" pitchFamily="34" charset="-122"/>
                <a:ea typeface="微软雅黑" panose="020B0503020204020204" pitchFamily="34" charset="-122"/>
              </a:rPr>
              <a:t>电路的状态数越少，电路就会越简单。</a:t>
            </a:r>
          </a:p>
        </p:txBody>
      </p:sp>
      <p:sp>
        <p:nvSpPr>
          <p:cNvPr id="10" name="平行四边形 9"/>
          <p:cNvSpPr/>
          <p:nvPr/>
        </p:nvSpPr>
        <p:spPr>
          <a:xfrm>
            <a:off x="304512" y="129448"/>
            <a:ext cx="1739441" cy="612000"/>
          </a:xfrm>
          <a:prstGeom prst="parallelogram">
            <a:avLst/>
          </a:prstGeom>
          <a:effectLst>
            <a:glow rad="63500">
              <a:schemeClr val="accent1">
                <a:satMod val="175000"/>
                <a:alpha val="40000"/>
              </a:schemeClr>
            </a:glow>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latin typeface="微软雅黑" panose="020B0503020204020204" pitchFamily="34" charset="-122"/>
                <a:ea typeface="微软雅黑" panose="020B0503020204020204" pitchFamily="34" charset="-122"/>
                <a:cs typeface="Times New Roman" panose="02020603050405020304" pitchFamily="18" charset="0"/>
              </a:rPr>
              <a:t>6.3.1</a:t>
            </a:r>
            <a:endParaRPr lang="zh-CN" altLang="en-US" sz="36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3" name="标题 2"/>
          <p:cNvSpPr>
            <a:spLocks noGrp="1"/>
          </p:cNvSpPr>
          <p:nvPr>
            <p:ph type="title"/>
          </p:nvPr>
        </p:nvSpPr>
        <p:spPr>
          <a:xfrm>
            <a:off x="2187686" y="97943"/>
            <a:ext cx="6291295" cy="732155"/>
          </a:xfrm>
        </p:spPr>
        <p:txBody>
          <a:bodyPr>
            <a:normAutofit/>
          </a:bodyPr>
          <a:lstStyle/>
          <a:p>
            <a:r>
              <a:rPr lang="zh-CN" altLang="en-US" dirty="0">
                <a:effectLst>
                  <a:outerShdw blurRad="38100" dist="38100" dir="2700000" algn="tl">
                    <a:srgbClr val="000000">
                      <a:alpha val="43137"/>
                    </a:srgbClr>
                  </a:outerShdw>
                </a:effectLst>
              </a:rPr>
              <a:t>设计步骤</a:t>
            </a:r>
          </a:p>
        </p:txBody>
      </p:sp>
      <p:sp>
        <p:nvSpPr>
          <p:cNvPr id="9" name="页脚占位符 3"/>
          <p:cNvSpPr>
            <a:spLocks noGrp="1"/>
          </p:cNvSpPr>
          <p:nvPr>
            <p:ph type="ftr" sz="quarter" idx="11"/>
          </p:nvPr>
        </p:nvSpPr>
        <p:spPr>
          <a:xfrm>
            <a:off x="9642764" y="0"/>
            <a:ext cx="2549236" cy="510988"/>
          </a:xfrm>
        </p:spPr>
        <p:txBody>
          <a:bodyPr/>
          <a:lstStyle/>
          <a:p>
            <a:r>
              <a:rPr lang="zh-CN" altLang="en-US"/>
              <a:t>第</a:t>
            </a:r>
            <a:r>
              <a:rPr lang="en-US" altLang="zh-CN"/>
              <a:t>6</a:t>
            </a:r>
            <a:r>
              <a:rPr lang="zh-CN" altLang="en-US"/>
              <a:t>章 同步时序逻辑电路</a:t>
            </a:r>
            <a:endParaRPr lang="zh-CN" altLang="en-US" dirty="0"/>
          </a:p>
        </p:txBody>
      </p:sp>
    </p:spTree>
    <p:extLst>
      <p:ext uri="{BB962C8B-B14F-4D97-AF65-F5344CB8AC3E}">
        <p14:creationId xmlns:p14="http://schemas.microsoft.com/office/powerpoint/2010/main" val="1834509883"/>
      </p:ext>
    </p:extLst>
  </p:cSld>
  <p:clrMapOvr>
    <a:masterClrMapping/>
  </p:clrMapOvr>
  <mc:AlternateContent xmlns:mc="http://schemas.openxmlformats.org/markup-compatibility/2006" xmlns:p14="http://schemas.microsoft.com/office/powerpoint/2010/main">
    <mc:Choice Requires="p14">
      <p:transition spd="slow" p14:dur="1250">
        <p:randomBar dir="vert"/>
      </p:transition>
    </mc:Choice>
    <mc:Fallback xmlns="">
      <p:transition spd="slow">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 calcmode="lin" valueType="num">
                                      <p:cBhvr additive="base">
                                        <p:cTn id="7"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1" end="1"/>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anim calcmode="lin" valueType="num">
                                      <p:cBhvr additive="base">
                                        <p:cTn id="11"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6">
                                            <p:txEl>
                                              <p:pRg st="2" end="2"/>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anim calcmode="lin" valueType="num">
                                      <p:cBhvr additive="base">
                                        <p:cTn id="15" dur="500" fill="hold"/>
                                        <p:tgtEl>
                                          <p:spTgt spid="6">
                                            <p:txEl>
                                              <p:pRg st="3" end="3"/>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6">
                                            <p:txEl>
                                              <p:pRg st="3" end="3"/>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anim calcmode="lin" valueType="num">
                                      <p:cBhvr additive="base">
                                        <p:cTn id="19" dur="500" fill="hold"/>
                                        <p:tgtEl>
                                          <p:spTgt spid="6">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6">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6">
                                            <p:txEl>
                                              <p:pRg st="5" end="5"/>
                                            </p:txEl>
                                          </p:spTgt>
                                        </p:tgtEl>
                                        <p:attrNameLst>
                                          <p:attrName>style.visibility</p:attrName>
                                        </p:attrNameLst>
                                      </p:cBhvr>
                                      <p:to>
                                        <p:strVal val="visible"/>
                                      </p:to>
                                    </p:set>
                                    <p:anim calcmode="lin" valueType="num">
                                      <p:cBhvr additive="base">
                                        <p:cTn id="25" dur="500" fill="hold"/>
                                        <p:tgtEl>
                                          <p:spTgt spid="6">
                                            <p:txEl>
                                              <p:pRg st="5" end="5"/>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6">
                                            <p:txEl>
                                              <p:pRg st="5" end="5"/>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6">
                                            <p:txEl>
                                              <p:pRg st="6" end="6"/>
                                            </p:txEl>
                                          </p:spTgt>
                                        </p:tgtEl>
                                        <p:attrNameLst>
                                          <p:attrName>style.visibility</p:attrName>
                                        </p:attrNameLst>
                                      </p:cBhvr>
                                      <p:to>
                                        <p:strVal val="visible"/>
                                      </p:to>
                                    </p:set>
                                    <p:anim calcmode="lin" valueType="num">
                                      <p:cBhvr additive="base">
                                        <p:cTn id="29" dur="500" fill="hold"/>
                                        <p:tgtEl>
                                          <p:spTgt spid="6">
                                            <p:txEl>
                                              <p:pRg st="6" end="6"/>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6">
                                            <p:txEl>
                                              <p:pRg st="6" end="6"/>
                                            </p:txEl>
                                          </p:spTgt>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6">
                                            <p:txEl>
                                              <p:pRg st="7" end="7"/>
                                            </p:txEl>
                                          </p:spTgt>
                                        </p:tgtEl>
                                        <p:attrNameLst>
                                          <p:attrName>style.visibility</p:attrName>
                                        </p:attrNameLst>
                                      </p:cBhvr>
                                      <p:to>
                                        <p:strVal val="visible"/>
                                      </p:to>
                                    </p:set>
                                    <p:anim calcmode="lin" valueType="num">
                                      <p:cBhvr additive="base">
                                        <p:cTn id="33" dur="500" fill="hold"/>
                                        <p:tgtEl>
                                          <p:spTgt spid="6">
                                            <p:txEl>
                                              <p:pRg st="7" end="7"/>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6">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B6D9C768-8413-45FA-BDC7-53DA68035736}" type="slidenum">
              <a:rPr lang="zh-CN" altLang="en-US" smtClean="0"/>
              <a:t>40</a:t>
            </a:fld>
            <a:endParaRPr lang="zh-CN" altLang="en-US"/>
          </a:p>
        </p:txBody>
      </p:sp>
      <p:sp>
        <p:nvSpPr>
          <p:cNvPr id="6" name="文本框 5"/>
          <p:cNvSpPr txBox="1"/>
          <p:nvPr/>
        </p:nvSpPr>
        <p:spPr>
          <a:xfrm>
            <a:off x="533401" y="1074602"/>
            <a:ext cx="11115674" cy="646331"/>
          </a:xfrm>
          <a:prstGeom prst="rect">
            <a:avLst/>
          </a:prstGeom>
          <a:noFill/>
        </p:spPr>
        <p:txBody>
          <a:bodyPr wrap="square" rtlCol="0">
            <a:spAutoFit/>
          </a:bodyPr>
          <a:lstStyle/>
          <a:p>
            <a:pPr marL="342900" indent="-342900" defTabSz="468000">
              <a:lnSpc>
                <a:spcPct val="150000"/>
              </a:lnSpc>
              <a:buClr>
                <a:srgbClr val="3859CD"/>
              </a:buClr>
              <a:buFont typeface="Wingdings" panose="05000000000000000000" pitchFamily="2" charset="2"/>
              <a:buChar char="n"/>
            </a:pPr>
            <a:r>
              <a:rPr lang="en-US" altLang="zh-CN" sz="2400" b="1" dirty="0">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例</a:t>
            </a:r>
            <a:r>
              <a:rPr lang="en-US" altLang="zh-CN" sz="2400" b="1" dirty="0">
                <a:latin typeface="微软雅黑" panose="020B0503020204020204" pitchFamily="34" charset="-122"/>
                <a:ea typeface="微软雅黑" panose="020B0503020204020204" pitchFamily="34" charset="-122"/>
              </a:rPr>
              <a:t>6.20】	</a:t>
            </a:r>
            <a:r>
              <a:rPr lang="zh-CN" altLang="en-US" sz="2400" b="1" dirty="0">
                <a:latin typeface="微软雅黑" panose="020B0503020204020204" pitchFamily="34" charset="-122"/>
                <a:ea typeface="微软雅黑" panose="020B0503020204020204" pitchFamily="34" charset="-122"/>
              </a:rPr>
              <a:t>试用隐含表法化简表</a:t>
            </a:r>
            <a:r>
              <a:rPr lang="en-US" altLang="zh-CN" sz="2400" b="1" dirty="0">
                <a:latin typeface="微软雅黑" panose="020B0503020204020204" pitchFamily="34" charset="-122"/>
                <a:ea typeface="微软雅黑" panose="020B0503020204020204" pitchFamily="34" charset="-122"/>
              </a:rPr>
              <a:t>6.14</a:t>
            </a:r>
            <a:r>
              <a:rPr lang="zh-CN" altLang="en-US" sz="2400" b="1" dirty="0">
                <a:latin typeface="微软雅黑" panose="020B0503020204020204" pitchFamily="34" charset="-122"/>
                <a:ea typeface="微软雅黑" panose="020B0503020204020204" pitchFamily="34" charset="-122"/>
              </a:rPr>
              <a:t>所示的原始状态表。</a:t>
            </a:r>
          </a:p>
        </p:txBody>
      </p:sp>
      <p:sp>
        <p:nvSpPr>
          <p:cNvPr id="10" name="平行四边形 9"/>
          <p:cNvSpPr/>
          <p:nvPr/>
        </p:nvSpPr>
        <p:spPr>
          <a:xfrm>
            <a:off x="304512" y="129448"/>
            <a:ext cx="1739441" cy="612000"/>
          </a:xfrm>
          <a:prstGeom prst="parallelogram">
            <a:avLst/>
          </a:prstGeom>
          <a:effectLst>
            <a:glow rad="63500">
              <a:schemeClr val="accent1">
                <a:satMod val="175000"/>
                <a:alpha val="40000"/>
              </a:schemeClr>
            </a:glow>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latin typeface="微软雅黑" panose="020B0503020204020204" pitchFamily="34" charset="-122"/>
                <a:ea typeface="微软雅黑" panose="020B0503020204020204" pitchFamily="34" charset="-122"/>
                <a:cs typeface="Times New Roman" panose="02020603050405020304" pitchFamily="18" charset="0"/>
              </a:rPr>
              <a:t>6.3.3</a:t>
            </a:r>
            <a:endParaRPr lang="zh-CN" altLang="en-US" sz="36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3" name="标题 2"/>
          <p:cNvSpPr>
            <a:spLocks noGrp="1"/>
          </p:cNvSpPr>
          <p:nvPr>
            <p:ph type="title"/>
          </p:nvPr>
        </p:nvSpPr>
        <p:spPr>
          <a:xfrm>
            <a:off x="2187686" y="97943"/>
            <a:ext cx="6291295" cy="732155"/>
          </a:xfrm>
        </p:spPr>
        <p:txBody>
          <a:bodyPr>
            <a:normAutofit/>
          </a:bodyPr>
          <a:lstStyle/>
          <a:p>
            <a:r>
              <a:rPr lang="zh-CN" altLang="en-US" dirty="0">
                <a:effectLst>
                  <a:outerShdw blurRad="38100" dist="38100" dir="2700000" algn="tl">
                    <a:srgbClr val="000000">
                      <a:alpha val="43137"/>
                    </a:srgbClr>
                  </a:outerShdw>
                </a:effectLst>
              </a:rPr>
              <a:t>状态化简</a:t>
            </a:r>
          </a:p>
        </p:txBody>
      </p:sp>
      <p:sp>
        <p:nvSpPr>
          <p:cNvPr id="9" name="页脚占位符 3"/>
          <p:cNvSpPr>
            <a:spLocks noGrp="1"/>
          </p:cNvSpPr>
          <p:nvPr>
            <p:ph type="ftr" sz="quarter" idx="11"/>
          </p:nvPr>
        </p:nvSpPr>
        <p:spPr>
          <a:xfrm>
            <a:off x="9642764" y="0"/>
            <a:ext cx="2549236" cy="510988"/>
          </a:xfrm>
        </p:spPr>
        <p:txBody>
          <a:bodyPr/>
          <a:lstStyle/>
          <a:p>
            <a:r>
              <a:rPr lang="zh-CN" altLang="en-US"/>
              <a:t>第</a:t>
            </a:r>
            <a:r>
              <a:rPr lang="en-US" altLang="zh-CN"/>
              <a:t>6</a:t>
            </a:r>
            <a:r>
              <a:rPr lang="zh-CN" altLang="en-US"/>
              <a:t>章 同步时序逻辑电路</a:t>
            </a:r>
            <a:endParaRPr lang="zh-CN" altLang="en-US" dirty="0"/>
          </a:p>
        </p:txBody>
      </p:sp>
      <p:graphicFrame>
        <p:nvGraphicFramePr>
          <p:cNvPr id="19" name="表格 18"/>
          <p:cNvGraphicFramePr>
            <a:graphicFrameLocks noGrp="1"/>
          </p:cNvGraphicFramePr>
          <p:nvPr>
            <p:extLst>
              <p:ext uri="{D42A27DB-BD31-4B8C-83A1-F6EECF244321}">
                <p14:modId xmlns:p14="http://schemas.microsoft.com/office/powerpoint/2010/main" val="1454940310"/>
              </p:ext>
            </p:extLst>
          </p:nvPr>
        </p:nvGraphicFramePr>
        <p:xfrm>
          <a:off x="533401" y="2072018"/>
          <a:ext cx="3292036" cy="3657312"/>
        </p:xfrm>
        <a:graphic>
          <a:graphicData uri="http://schemas.openxmlformats.org/drawingml/2006/table">
            <a:tbl>
              <a:tblPr firstRow="1" firstCol="1" bandRow="1">
                <a:tableStyleId>{B301B821-A1FF-4177-AEE7-76D212191A09}</a:tableStyleId>
              </a:tblPr>
              <a:tblGrid>
                <a:gridCol w="1115424">
                  <a:extLst>
                    <a:ext uri="{9D8B030D-6E8A-4147-A177-3AD203B41FA5}">
                      <a16:colId xmlns:a16="http://schemas.microsoft.com/office/drawing/2014/main" val="1272027215"/>
                    </a:ext>
                  </a:extLst>
                </a:gridCol>
                <a:gridCol w="1115424">
                  <a:extLst>
                    <a:ext uri="{9D8B030D-6E8A-4147-A177-3AD203B41FA5}">
                      <a16:colId xmlns:a16="http://schemas.microsoft.com/office/drawing/2014/main" val="3068747883"/>
                    </a:ext>
                  </a:extLst>
                </a:gridCol>
                <a:gridCol w="1061188">
                  <a:extLst>
                    <a:ext uri="{9D8B030D-6E8A-4147-A177-3AD203B41FA5}">
                      <a16:colId xmlns:a16="http://schemas.microsoft.com/office/drawing/2014/main" val="899163827"/>
                    </a:ext>
                  </a:extLst>
                </a:gridCol>
              </a:tblGrid>
              <a:tr h="406368">
                <a:tc rowSpan="2">
                  <a:txBody>
                    <a:bodyPr/>
                    <a:lstStyle/>
                    <a:p>
                      <a:pPr algn="ctr">
                        <a:lnSpc>
                          <a:spcPts val="2000"/>
                        </a:lnSpc>
                        <a:spcAft>
                          <a:spcPts val="0"/>
                        </a:spcAft>
                      </a:pPr>
                      <a:r>
                        <a:rPr lang="zh-CN" sz="1800" b="1" kern="100" dirty="0">
                          <a:effectLst/>
                          <a:latin typeface="Times New Roman" panose="02020603050405020304" pitchFamily="18" charset="0"/>
                          <a:ea typeface="微软雅黑" panose="020B0503020204020204" pitchFamily="34" charset="-122"/>
                          <a:cs typeface="Times New Roman" panose="02020603050405020304" pitchFamily="18" charset="0"/>
                        </a:rPr>
                        <a:t>原态</a:t>
                      </a:r>
                    </a:p>
                  </a:txBody>
                  <a:tcPr marL="93646" marR="93646" marT="0" marB="0" anchor="ctr">
                    <a:lnR w="28575" cap="flat" cmpd="sng" algn="ctr">
                      <a:solidFill>
                        <a:srgbClr val="FF0000"/>
                      </a:solidFill>
                      <a:prstDash val="solid"/>
                      <a:round/>
                      <a:headEnd type="none" w="med" len="med"/>
                      <a:tailEnd type="none" w="med" len="med"/>
                    </a:lnR>
                  </a:tcPr>
                </a:tc>
                <a:tc gridSpan="2">
                  <a:txBody>
                    <a:bodyPr/>
                    <a:lstStyle/>
                    <a:p>
                      <a:pPr algn="ctr">
                        <a:lnSpc>
                          <a:spcPts val="2000"/>
                        </a:lnSpc>
                        <a:spcAft>
                          <a:spcPts val="0"/>
                        </a:spcAft>
                      </a:pPr>
                      <a:r>
                        <a:rPr lang="zh-CN" sz="1800" b="1" kern="0" dirty="0">
                          <a:effectLst/>
                          <a:latin typeface="Times New Roman" panose="02020603050405020304" pitchFamily="18" charset="0"/>
                          <a:ea typeface="微软雅黑" panose="020B0503020204020204" pitchFamily="34" charset="-122"/>
                          <a:cs typeface="Times New Roman" panose="02020603050405020304" pitchFamily="18" charset="0"/>
                        </a:rPr>
                        <a:t>次态</a:t>
                      </a:r>
                      <a:r>
                        <a:rPr lang="en-US" sz="1800" b="1" kern="0" dirty="0">
                          <a:effectLst/>
                          <a:latin typeface="Times New Roman" panose="02020603050405020304" pitchFamily="18" charset="0"/>
                          <a:ea typeface="微软雅黑" panose="020B0503020204020204" pitchFamily="34" charset="-122"/>
                          <a:cs typeface="Times New Roman" panose="02020603050405020304" pitchFamily="18" charset="0"/>
                        </a:rPr>
                        <a:t>/</a:t>
                      </a:r>
                      <a:r>
                        <a:rPr lang="zh-CN" sz="1800" b="1" kern="0" dirty="0">
                          <a:effectLst/>
                          <a:latin typeface="Times New Roman" panose="02020603050405020304" pitchFamily="18" charset="0"/>
                          <a:ea typeface="微软雅黑" panose="020B0503020204020204" pitchFamily="34" charset="-122"/>
                          <a:cs typeface="Times New Roman" panose="02020603050405020304" pitchFamily="18" charset="0"/>
                        </a:rPr>
                        <a:t>输出</a:t>
                      </a:r>
                      <a:endParaRPr lang="zh-CN" sz="18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3646" marR="93646" marT="0" marB="0" anchor="ctr">
                    <a:lnL w="28575" cap="flat" cmpd="sng" algn="ctr">
                      <a:solidFill>
                        <a:srgbClr val="FF0000"/>
                      </a:solidFill>
                      <a:prstDash val="solid"/>
                      <a:round/>
                      <a:headEnd type="none" w="med" len="med"/>
                      <a:tailEnd type="none" w="med" len="med"/>
                    </a:lnL>
                  </a:tcPr>
                </a:tc>
                <a:tc hMerge="1">
                  <a:txBody>
                    <a:bodyPr/>
                    <a:lstStyle/>
                    <a:p>
                      <a:endParaRPr lang="zh-CN" altLang="en-US"/>
                    </a:p>
                  </a:txBody>
                  <a:tcPr/>
                </a:tc>
                <a:extLst>
                  <a:ext uri="{0D108BD9-81ED-4DB2-BD59-A6C34878D82A}">
                    <a16:rowId xmlns:a16="http://schemas.microsoft.com/office/drawing/2014/main" val="3134399230"/>
                  </a:ext>
                </a:extLst>
              </a:tr>
              <a:tr h="406368">
                <a:tc vMerge="1">
                  <a:txBody>
                    <a:bodyPr/>
                    <a:lstStyle/>
                    <a:p>
                      <a:endParaRPr lang="zh-CN" altLang="en-US"/>
                    </a:p>
                  </a:txBody>
                  <a:tcPr/>
                </a:tc>
                <a:tc>
                  <a:txBody>
                    <a:bodyPr/>
                    <a:lstStyle/>
                    <a:p>
                      <a:pPr algn="ctr">
                        <a:lnSpc>
                          <a:spcPts val="2000"/>
                        </a:lnSpc>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X=0</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3646" marR="93646" marT="0" marB="0" anchor="ctr">
                    <a:lnL w="28575" cap="flat" cmpd="sng" algn="ctr">
                      <a:solidFill>
                        <a:srgbClr val="FF0000"/>
                      </a:solidFill>
                      <a:prstDash val="solid"/>
                      <a:round/>
                      <a:headEnd type="none" w="med" len="med"/>
                      <a:tailEnd type="none" w="med" len="med"/>
                    </a:lnL>
                  </a:tcPr>
                </a:tc>
                <a:tc>
                  <a:txBody>
                    <a:bodyPr/>
                    <a:lstStyle/>
                    <a:p>
                      <a:pPr algn="ctr">
                        <a:lnSpc>
                          <a:spcPts val="2000"/>
                        </a:lnSpc>
                        <a:spcAft>
                          <a:spcPts val="0"/>
                        </a:spcAft>
                      </a:pPr>
                      <a:r>
                        <a:rPr lang="en-US" sz="1800" b="1" kern="0">
                          <a:effectLst/>
                          <a:latin typeface="Times New Roman" panose="02020603050405020304" pitchFamily="18" charset="0"/>
                          <a:ea typeface="微软雅黑" panose="020B0503020204020204" pitchFamily="34" charset="-122"/>
                          <a:cs typeface="Times New Roman" panose="02020603050405020304" pitchFamily="18" charset="0"/>
                        </a:rPr>
                        <a:t>X=1</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3646" marR="93646" marT="0" marB="0" anchor="ctr"/>
                </a:tc>
                <a:extLst>
                  <a:ext uri="{0D108BD9-81ED-4DB2-BD59-A6C34878D82A}">
                    <a16:rowId xmlns:a16="http://schemas.microsoft.com/office/drawing/2014/main" val="1139329961"/>
                  </a:ext>
                </a:extLst>
              </a:tr>
              <a:tr h="406368">
                <a:tc>
                  <a:txBody>
                    <a:bodyPr/>
                    <a:lstStyle/>
                    <a:p>
                      <a:pPr algn="ctr">
                        <a:lnSpc>
                          <a:spcPts val="2000"/>
                        </a:lnSpc>
                        <a:spcAft>
                          <a:spcPts val="0"/>
                        </a:spcAft>
                      </a:pPr>
                      <a:r>
                        <a:rPr lang="en-US" sz="1800" b="1" kern="100">
                          <a:effectLst/>
                          <a:latin typeface="Times New Roman" panose="02020603050405020304" pitchFamily="18" charset="0"/>
                          <a:ea typeface="微软雅黑" panose="020B0503020204020204" pitchFamily="34" charset="-122"/>
                          <a:cs typeface="Times New Roman" panose="02020603050405020304" pitchFamily="18" charset="0"/>
                        </a:rPr>
                        <a:t>A</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3646" marR="93646" marT="0" marB="0" anchor="ctr">
                    <a:lnR w="28575"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en-US" sz="1800" b="1" kern="100">
                          <a:effectLst/>
                          <a:latin typeface="Times New Roman" panose="02020603050405020304" pitchFamily="18" charset="0"/>
                          <a:ea typeface="微软雅黑" panose="020B0503020204020204" pitchFamily="34" charset="-122"/>
                          <a:cs typeface="Times New Roman" panose="02020603050405020304" pitchFamily="18" charset="0"/>
                        </a:rPr>
                        <a:t>B/1</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3646" marR="93646" marT="0" marB="0" anchor="ctr">
                    <a:lnL w="28575" cap="flat" cmpd="sng" algn="ctr">
                      <a:solidFill>
                        <a:srgbClr val="FF0000"/>
                      </a:solidFill>
                      <a:prstDash val="solid"/>
                      <a:round/>
                      <a:headEnd type="none" w="med" len="med"/>
                      <a:tailEnd type="none" w="med" len="med"/>
                    </a:lnL>
                  </a:tcPr>
                </a:tc>
                <a:tc>
                  <a:txBody>
                    <a:bodyPr/>
                    <a:lstStyle/>
                    <a:p>
                      <a:pPr algn="ctr">
                        <a:lnSpc>
                          <a:spcPts val="2000"/>
                        </a:lnSpc>
                        <a:spcAft>
                          <a:spcPts val="0"/>
                        </a:spcAft>
                      </a:pPr>
                      <a:r>
                        <a:rPr lang="en-US" sz="1800" b="1" kern="100">
                          <a:effectLst/>
                          <a:latin typeface="Times New Roman" panose="02020603050405020304" pitchFamily="18" charset="0"/>
                          <a:ea typeface="微软雅黑" panose="020B0503020204020204" pitchFamily="34" charset="-122"/>
                          <a:cs typeface="Times New Roman" panose="02020603050405020304" pitchFamily="18" charset="0"/>
                        </a:rPr>
                        <a:t>E/0</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3646" marR="93646" marT="0" marB="0" anchor="ctr"/>
                </a:tc>
                <a:extLst>
                  <a:ext uri="{0D108BD9-81ED-4DB2-BD59-A6C34878D82A}">
                    <a16:rowId xmlns:a16="http://schemas.microsoft.com/office/drawing/2014/main" val="1755028918"/>
                  </a:ext>
                </a:extLst>
              </a:tr>
              <a:tr h="406368">
                <a:tc>
                  <a:txBody>
                    <a:bodyPr/>
                    <a:lstStyle/>
                    <a:p>
                      <a:pPr algn="ctr">
                        <a:lnSpc>
                          <a:spcPts val="2000"/>
                        </a:lnSpc>
                        <a:spcAft>
                          <a:spcPts val="0"/>
                        </a:spcAft>
                      </a:pPr>
                      <a:r>
                        <a:rPr lang="en-US" sz="1800" b="1" kern="100">
                          <a:effectLst/>
                          <a:latin typeface="Times New Roman" panose="02020603050405020304" pitchFamily="18" charset="0"/>
                          <a:ea typeface="微软雅黑" panose="020B0503020204020204" pitchFamily="34" charset="-122"/>
                          <a:cs typeface="Times New Roman" panose="02020603050405020304" pitchFamily="18" charset="0"/>
                        </a:rPr>
                        <a:t>B</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3646" marR="93646" marT="0" marB="0" anchor="ctr">
                    <a:lnR w="28575"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en-US" sz="1800" b="1" kern="100">
                          <a:effectLst/>
                          <a:latin typeface="Times New Roman" panose="02020603050405020304" pitchFamily="18" charset="0"/>
                          <a:ea typeface="微软雅黑" panose="020B0503020204020204" pitchFamily="34" charset="-122"/>
                          <a:cs typeface="Times New Roman" panose="02020603050405020304" pitchFamily="18" charset="0"/>
                        </a:rPr>
                        <a:t>E/0</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3646" marR="93646" marT="0" marB="0" anchor="ctr">
                    <a:lnL w="28575" cap="flat" cmpd="sng" algn="ctr">
                      <a:solidFill>
                        <a:srgbClr val="FF0000"/>
                      </a:solidFill>
                      <a:prstDash val="solid"/>
                      <a:round/>
                      <a:headEnd type="none" w="med" len="med"/>
                      <a:tailEnd type="none" w="med" len="med"/>
                    </a:lnL>
                  </a:tcPr>
                </a:tc>
                <a:tc>
                  <a:txBody>
                    <a:bodyPr/>
                    <a:lstStyle/>
                    <a:p>
                      <a:pPr algn="ctr">
                        <a:lnSpc>
                          <a:spcPts val="2000"/>
                        </a:lnSpc>
                        <a:spcAft>
                          <a:spcPts val="0"/>
                        </a:spcAft>
                      </a:pPr>
                      <a:r>
                        <a:rPr lang="en-US" sz="1800" b="1" kern="100" dirty="0">
                          <a:effectLst/>
                          <a:latin typeface="Times New Roman" panose="02020603050405020304" pitchFamily="18" charset="0"/>
                          <a:ea typeface="微软雅黑" panose="020B0503020204020204" pitchFamily="34" charset="-122"/>
                          <a:cs typeface="Times New Roman" panose="02020603050405020304" pitchFamily="18" charset="0"/>
                        </a:rPr>
                        <a:t>C/1</a:t>
                      </a:r>
                      <a:endParaRPr lang="zh-CN" sz="18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3646" marR="93646" marT="0" marB="0" anchor="ctr"/>
                </a:tc>
                <a:extLst>
                  <a:ext uri="{0D108BD9-81ED-4DB2-BD59-A6C34878D82A}">
                    <a16:rowId xmlns:a16="http://schemas.microsoft.com/office/drawing/2014/main" val="4005551732"/>
                  </a:ext>
                </a:extLst>
              </a:tr>
              <a:tr h="406368">
                <a:tc>
                  <a:txBody>
                    <a:bodyPr/>
                    <a:lstStyle/>
                    <a:p>
                      <a:pPr algn="ctr">
                        <a:lnSpc>
                          <a:spcPts val="2000"/>
                        </a:lnSpc>
                        <a:spcAft>
                          <a:spcPts val="0"/>
                        </a:spcAft>
                      </a:pPr>
                      <a:r>
                        <a:rPr lang="en-US" sz="1800" b="1" kern="100">
                          <a:effectLst/>
                          <a:latin typeface="Times New Roman" panose="02020603050405020304" pitchFamily="18" charset="0"/>
                          <a:ea typeface="微软雅黑" panose="020B0503020204020204" pitchFamily="34" charset="-122"/>
                          <a:cs typeface="Times New Roman" panose="02020603050405020304" pitchFamily="18" charset="0"/>
                        </a:rPr>
                        <a:t>C</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3646" marR="93646" marT="0" marB="0" anchor="ctr">
                    <a:lnR w="28575"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en-US" sz="1800" b="1" kern="100">
                          <a:effectLst/>
                          <a:latin typeface="Times New Roman" panose="02020603050405020304" pitchFamily="18" charset="0"/>
                          <a:ea typeface="微软雅黑" panose="020B0503020204020204" pitchFamily="34" charset="-122"/>
                          <a:cs typeface="Times New Roman" panose="02020603050405020304" pitchFamily="18" charset="0"/>
                        </a:rPr>
                        <a:t>D/1</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3646" marR="93646" marT="0" marB="0" anchor="ctr">
                    <a:lnL w="28575" cap="flat" cmpd="sng" algn="ctr">
                      <a:solidFill>
                        <a:srgbClr val="FF0000"/>
                      </a:solidFill>
                      <a:prstDash val="solid"/>
                      <a:round/>
                      <a:headEnd type="none" w="med" len="med"/>
                      <a:tailEnd type="none" w="med" len="med"/>
                    </a:lnL>
                  </a:tcPr>
                </a:tc>
                <a:tc>
                  <a:txBody>
                    <a:bodyPr/>
                    <a:lstStyle/>
                    <a:p>
                      <a:pPr algn="ctr">
                        <a:lnSpc>
                          <a:spcPts val="2000"/>
                        </a:lnSpc>
                        <a:spcAft>
                          <a:spcPts val="0"/>
                        </a:spcAft>
                      </a:pPr>
                      <a:r>
                        <a:rPr lang="en-US" sz="1800" b="1" kern="100">
                          <a:effectLst/>
                          <a:latin typeface="Times New Roman" panose="02020603050405020304" pitchFamily="18" charset="0"/>
                          <a:ea typeface="微软雅黑" panose="020B0503020204020204" pitchFamily="34" charset="-122"/>
                          <a:cs typeface="Times New Roman" panose="02020603050405020304" pitchFamily="18" charset="0"/>
                        </a:rPr>
                        <a:t>C/0</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3646" marR="93646" marT="0" marB="0" anchor="ctr"/>
                </a:tc>
                <a:extLst>
                  <a:ext uri="{0D108BD9-81ED-4DB2-BD59-A6C34878D82A}">
                    <a16:rowId xmlns:a16="http://schemas.microsoft.com/office/drawing/2014/main" val="916323014"/>
                  </a:ext>
                </a:extLst>
              </a:tr>
              <a:tr h="406368">
                <a:tc>
                  <a:txBody>
                    <a:bodyPr/>
                    <a:lstStyle/>
                    <a:p>
                      <a:pPr algn="ctr">
                        <a:lnSpc>
                          <a:spcPts val="2000"/>
                        </a:lnSpc>
                        <a:spcAft>
                          <a:spcPts val="0"/>
                        </a:spcAft>
                      </a:pPr>
                      <a:r>
                        <a:rPr lang="en-US" sz="1800" b="1" kern="100">
                          <a:effectLst/>
                          <a:latin typeface="Times New Roman" panose="02020603050405020304" pitchFamily="18" charset="0"/>
                          <a:ea typeface="微软雅黑" panose="020B0503020204020204" pitchFamily="34" charset="-122"/>
                          <a:cs typeface="Times New Roman" panose="02020603050405020304" pitchFamily="18" charset="0"/>
                        </a:rPr>
                        <a:t>D</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3646" marR="93646" marT="0" marB="0" anchor="ctr">
                    <a:lnR w="28575"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en-US" sz="1800" b="1" kern="100">
                          <a:effectLst/>
                          <a:latin typeface="Times New Roman" panose="02020603050405020304" pitchFamily="18" charset="0"/>
                          <a:ea typeface="微软雅黑" panose="020B0503020204020204" pitchFamily="34" charset="-122"/>
                          <a:cs typeface="Times New Roman" panose="02020603050405020304" pitchFamily="18" charset="0"/>
                        </a:rPr>
                        <a:t>B/0</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3646" marR="93646" marT="0" marB="0" anchor="ctr">
                    <a:lnL w="28575" cap="flat" cmpd="sng" algn="ctr">
                      <a:solidFill>
                        <a:srgbClr val="FF0000"/>
                      </a:solidFill>
                      <a:prstDash val="solid"/>
                      <a:round/>
                      <a:headEnd type="none" w="med" len="med"/>
                      <a:tailEnd type="none" w="med" len="med"/>
                    </a:lnL>
                  </a:tcPr>
                </a:tc>
                <a:tc>
                  <a:txBody>
                    <a:bodyPr/>
                    <a:lstStyle/>
                    <a:p>
                      <a:pPr algn="ctr">
                        <a:lnSpc>
                          <a:spcPts val="2000"/>
                        </a:lnSpc>
                        <a:spcAft>
                          <a:spcPts val="0"/>
                        </a:spcAft>
                      </a:pPr>
                      <a:r>
                        <a:rPr lang="en-US" sz="1800" b="1" kern="100" dirty="0">
                          <a:effectLst/>
                          <a:latin typeface="Times New Roman" panose="02020603050405020304" pitchFamily="18" charset="0"/>
                          <a:ea typeface="微软雅黑" panose="020B0503020204020204" pitchFamily="34" charset="-122"/>
                          <a:cs typeface="Times New Roman" panose="02020603050405020304" pitchFamily="18" charset="0"/>
                        </a:rPr>
                        <a:t>F/1</a:t>
                      </a:r>
                      <a:endParaRPr lang="zh-CN" sz="18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3646" marR="93646" marT="0" marB="0" anchor="ctr"/>
                </a:tc>
                <a:extLst>
                  <a:ext uri="{0D108BD9-81ED-4DB2-BD59-A6C34878D82A}">
                    <a16:rowId xmlns:a16="http://schemas.microsoft.com/office/drawing/2014/main" val="3338061400"/>
                  </a:ext>
                </a:extLst>
              </a:tr>
              <a:tr h="406368">
                <a:tc>
                  <a:txBody>
                    <a:bodyPr/>
                    <a:lstStyle/>
                    <a:p>
                      <a:pPr algn="ctr">
                        <a:lnSpc>
                          <a:spcPts val="2000"/>
                        </a:lnSpc>
                        <a:spcAft>
                          <a:spcPts val="0"/>
                        </a:spcAft>
                      </a:pPr>
                      <a:r>
                        <a:rPr lang="en-US" sz="1800" b="1" kern="100">
                          <a:effectLst/>
                          <a:latin typeface="Times New Roman" panose="02020603050405020304" pitchFamily="18" charset="0"/>
                          <a:ea typeface="微软雅黑" panose="020B0503020204020204" pitchFamily="34" charset="-122"/>
                          <a:cs typeface="Times New Roman" panose="02020603050405020304" pitchFamily="18" charset="0"/>
                        </a:rPr>
                        <a:t>E</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3646" marR="93646" marT="0" marB="0" anchor="ctr">
                    <a:lnR w="28575"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en-US" sz="1800" b="1" kern="100">
                          <a:effectLst/>
                          <a:latin typeface="Times New Roman" panose="02020603050405020304" pitchFamily="18" charset="0"/>
                          <a:ea typeface="微软雅黑" panose="020B0503020204020204" pitchFamily="34" charset="-122"/>
                          <a:cs typeface="Times New Roman" panose="02020603050405020304" pitchFamily="18" charset="0"/>
                        </a:rPr>
                        <a:t>B/0</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3646" marR="93646" marT="0" marB="0" anchor="ctr">
                    <a:lnL w="28575" cap="flat" cmpd="sng" algn="ctr">
                      <a:solidFill>
                        <a:srgbClr val="FF0000"/>
                      </a:solidFill>
                      <a:prstDash val="solid"/>
                      <a:round/>
                      <a:headEnd type="none" w="med" len="med"/>
                      <a:tailEnd type="none" w="med" len="med"/>
                    </a:lnL>
                  </a:tcPr>
                </a:tc>
                <a:tc>
                  <a:txBody>
                    <a:bodyPr/>
                    <a:lstStyle/>
                    <a:p>
                      <a:pPr algn="ctr">
                        <a:lnSpc>
                          <a:spcPts val="2000"/>
                        </a:lnSpc>
                        <a:spcAft>
                          <a:spcPts val="0"/>
                        </a:spcAft>
                      </a:pPr>
                      <a:r>
                        <a:rPr lang="en-US" sz="1800" b="1" kern="100">
                          <a:effectLst/>
                          <a:latin typeface="Times New Roman" panose="02020603050405020304" pitchFamily="18" charset="0"/>
                          <a:ea typeface="微软雅黑" panose="020B0503020204020204" pitchFamily="34" charset="-122"/>
                          <a:cs typeface="Times New Roman" panose="02020603050405020304" pitchFamily="18" charset="0"/>
                        </a:rPr>
                        <a:t>F/1</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3646" marR="93646" marT="0" marB="0" anchor="ctr"/>
                </a:tc>
                <a:extLst>
                  <a:ext uri="{0D108BD9-81ED-4DB2-BD59-A6C34878D82A}">
                    <a16:rowId xmlns:a16="http://schemas.microsoft.com/office/drawing/2014/main" val="980520245"/>
                  </a:ext>
                </a:extLst>
              </a:tr>
              <a:tr h="406368">
                <a:tc>
                  <a:txBody>
                    <a:bodyPr/>
                    <a:lstStyle/>
                    <a:p>
                      <a:pPr algn="ctr">
                        <a:lnSpc>
                          <a:spcPts val="2000"/>
                        </a:lnSpc>
                        <a:spcAft>
                          <a:spcPts val="0"/>
                        </a:spcAft>
                      </a:pPr>
                      <a:r>
                        <a:rPr lang="en-US" sz="1800" b="1" kern="100">
                          <a:effectLst/>
                          <a:latin typeface="Times New Roman" panose="02020603050405020304" pitchFamily="18" charset="0"/>
                          <a:ea typeface="微软雅黑" panose="020B0503020204020204" pitchFamily="34" charset="-122"/>
                          <a:cs typeface="Times New Roman" panose="02020603050405020304" pitchFamily="18" charset="0"/>
                        </a:rPr>
                        <a:t>F</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3646" marR="93646" marT="0" marB="0" anchor="ctr">
                    <a:lnR w="28575"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en-US" sz="1800" b="1" kern="100" dirty="0">
                          <a:effectLst/>
                          <a:latin typeface="Times New Roman" panose="02020603050405020304" pitchFamily="18" charset="0"/>
                          <a:ea typeface="微软雅黑" panose="020B0503020204020204" pitchFamily="34" charset="-122"/>
                          <a:cs typeface="Times New Roman" panose="02020603050405020304" pitchFamily="18" charset="0"/>
                        </a:rPr>
                        <a:t>G/1</a:t>
                      </a:r>
                      <a:endParaRPr lang="zh-CN" sz="18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3646" marR="93646" marT="0" marB="0" anchor="ctr">
                    <a:lnL w="28575" cap="flat" cmpd="sng" algn="ctr">
                      <a:solidFill>
                        <a:srgbClr val="FF0000"/>
                      </a:solidFill>
                      <a:prstDash val="solid"/>
                      <a:round/>
                      <a:headEnd type="none" w="med" len="med"/>
                      <a:tailEnd type="none" w="med" len="med"/>
                    </a:lnL>
                  </a:tcPr>
                </a:tc>
                <a:tc>
                  <a:txBody>
                    <a:bodyPr/>
                    <a:lstStyle/>
                    <a:p>
                      <a:pPr algn="ctr">
                        <a:lnSpc>
                          <a:spcPts val="2000"/>
                        </a:lnSpc>
                        <a:spcAft>
                          <a:spcPts val="0"/>
                        </a:spcAft>
                      </a:pPr>
                      <a:r>
                        <a:rPr lang="en-US" sz="1800" b="1" kern="100">
                          <a:effectLst/>
                          <a:latin typeface="Times New Roman" panose="02020603050405020304" pitchFamily="18" charset="0"/>
                          <a:ea typeface="微软雅黑" panose="020B0503020204020204" pitchFamily="34" charset="-122"/>
                          <a:cs typeface="Times New Roman" panose="02020603050405020304" pitchFamily="18" charset="0"/>
                        </a:rPr>
                        <a:t>F/0</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3646" marR="93646" marT="0" marB="0" anchor="ctr"/>
                </a:tc>
                <a:extLst>
                  <a:ext uri="{0D108BD9-81ED-4DB2-BD59-A6C34878D82A}">
                    <a16:rowId xmlns:a16="http://schemas.microsoft.com/office/drawing/2014/main" val="3307994264"/>
                  </a:ext>
                </a:extLst>
              </a:tr>
              <a:tr h="406368">
                <a:tc>
                  <a:txBody>
                    <a:bodyPr/>
                    <a:lstStyle/>
                    <a:p>
                      <a:pPr algn="ctr">
                        <a:lnSpc>
                          <a:spcPts val="2000"/>
                        </a:lnSpc>
                        <a:spcAft>
                          <a:spcPts val="0"/>
                        </a:spcAft>
                      </a:pPr>
                      <a:r>
                        <a:rPr lang="en-US" sz="1800" b="1" kern="100" dirty="0">
                          <a:effectLst/>
                          <a:latin typeface="Times New Roman" panose="02020603050405020304" pitchFamily="18" charset="0"/>
                          <a:ea typeface="微软雅黑" panose="020B0503020204020204" pitchFamily="34" charset="-122"/>
                          <a:cs typeface="Times New Roman" panose="02020603050405020304" pitchFamily="18" charset="0"/>
                        </a:rPr>
                        <a:t>G</a:t>
                      </a:r>
                      <a:endParaRPr lang="zh-CN" sz="18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3646" marR="93646" marT="0" marB="0" anchor="ctr">
                    <a:lnR w="28575"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en-US" sz="1800" b="1" kern="100">
                          <a:effectLst/>
                          <a:latin typeface="Times New Roman" panose="02020603050405020304" pitchFamily="18" charset="0"/>
                          <a:ea typeface="微软雅黑" panose="020B0503020204020204" pitchFamily="34" charset="-122"/>
                          <a:cs typeface="Times New Roman" panose="02020603050405020304" pitchFamily="18" charset="0"/>
                        </a:rPr>
                        <a:t>E/0</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3646" marR="93646" marT="0" marB="0" anchor="ctr">
                    <a:lnL w="28575" cap="flat" cmpd="sng" algn="ctr">
                      <a:solidFill>
                        <a:srgbClr val="FF0000"/>
                      </a:solidFill>
                      <a:prstDash val="solid"/>
                      <a:round/>
                      <a:headEnd type="none" w="med" len="med"/>
                      <a:tailEnd type="none" w="med" len="med"/>
                    </a:lnL>
                  </a:tcPr>
                </a:tc>
                <a:tc>
                  <a:txBody>
                    <a:bodyPr/>
                    <a:lstStyle/>
                    <a:p>
                      <a:pPr algn="ctr">
                        <a:lnSpc>
                          <a:spcPts val="2000"/>
                        </a:lnSpc>
                        <a:spcAft>
                          <a:spcPts val="0"/>
                        </a:spcAft>
                      </a:pPr>
                      <a:r>
                        <a:rPr lang="en-US" sz="1800" b="1" kern="100" dirty="0">
                          <a:effectLst/>
                          <a:latin typeface="Times New Roman" panose="02020603050405020304" pitchFamily="18" charset="0"/>
                          <a:ea typeface="微软雅黑" panose="020B0503020204020204" pitchFamily="34" charset="-122"/>
                          <a:cs typeface="Times New Roman" panose="02020603050405020304" pitchFamily="18" charset="0"/>
                        </a:rPr>
                        <a:t>F/1</a:t>
                      </a:r>
                      <a:endParaRPr lang="zh-CN" sz="18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3646" marR="93646" marT="0" marB="0" anchor="ctr"/>
                </a:tc>
                <a:extLst>
                  <a:ext uri="{0D108BD9-81ED-4DB2-BD59-A6C34878D82A}">
                    <a16:rowId xmlns:a16="http://schemas.microsoft.com/office/drawing/2014/main" val="2811749349"/>
                  </a:ext>
                </a:extLst>
              </a:tr>
            </a:tbl>
          </a:graphicData>
        </a:graphic>
      </p:graphicFrame>
      <p:sp>
        <p:nvSpPr>
          <p:cNvPr id="22" name="矩形 21"/>
          <p:cNvSpPr/>
          <p:nvPr/>
        </p:nvSpPr>
        <p:spPr>
          <a:xfrm>
            <a:off x="4097816" y="1876672"/>
            <a:ext cx="2878701" cy="581057"/>
          </a:xfrm>
          <a:prstGeom prst="rect">
            <a:avLst/>
          </a:prstGeom>
        </p:spPr>
        <p:txBody>
          <a:bodyPr wrap="square">
            <a:spAutoFit/>
          </a:bodyPr>
          <a:lstStyle/>
          <a:p>
            <a:pPr marL="342900" indent="-342900" defTabSz="468000">
              <a:lnSpc>
                <a:spcPct val="150000"/>
              </a:lnSpc>
              <a:buClr>
                <a:srgbClr val="3859CD"/>
              </a:buClr>
              <a:buFont typeface="Wingdings" panose="05000000000000000000" pitchFamily="2" charset="2"/>
              <a:buChar char="n"/>
            </a:pPr>
            <a:r>
              <a:rPr lang="zh-CN" altLang="en-US" sz="2400" b="1" dirty="0">
                <a:solidFill>
                  <a:srgbClr val="0000CC"/>
                </a:solidFill>
                <a:latin typeface="微软雅黑" panose="020B0503020204020204" pitchFamily="34" charset="-122"/>
                <a:ea typeface="微软雅黑" panose="020B0503020204020204" pitchFamily="34" charset="-122"/>
              </a:rPr>
              <a:t>①生成隐含表</a:t>
            </a:r>
          </a:p>
        </p:txBody>
      </p:sp>
      <p:graphicFrame>
        <p:nvGraphicFramePr>
          <p:cNvPr id="23" name="对象 22"/>
          <p:cNvGraphicFramePr>
            <a:graphicFrameLocks noChangeAspect="1"/>
          </p:cNvGraphicFramePr>
          <p:nvPr>
            <p:extLst>
              <p:ext uri="{D42A27DB-BD31-4B8C-83A1-F6EECF244321}">
                <p14:modId xmlns:p14="http://schemas.microsoft.com/office/powerpoint/2010/main" val="315920532"/>
              </p:ext>
            </p:extLst>
          </p:nvPr>
        </p:nvGraphicFramePr>
        <p:xfrm>
          <a:off x="4097816" y="2614895"/>
          <a:ext cx="2940332" cy="2940331"/>
        </p:xfrm>
        <a:graphic>
          <a:graphicData uri="http://schemas.openxmlformats.org/presentationml/2006/ole">
            <mc:AlternateContent xmlns:mc="http://schemas.openxmlformats.org/markup-compatibility/2006">
              <mc:Choice xmlns:v="urn:schemas-microsoft-com:vml" Requires="v">
                <p:oleObj spid="_x0000_s430180" name="Visio" r:id="rId4" imgW="1924967" imgH="1924830" progId="Visio.Drawing.11">
                  <p:embed/>
                </p:oleObj>
              </mc:Choice>
              <mc:Fallback>
                <p:oleObj name="Visio" r:id="rId4" imgW="1924967" imgH="1924830" progId="Visio.Drawing.11">
                  <p:embed/>
                  <p:pic>
                    <p:nvPicPr>
                      <p:cNvPr id="0" name="对象 2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97816" y="2614895"/>
                        <a:ext cx="2940332" cy="2940331"/>
                      </a:xfrm>
                      <a:prstGeom prst="rect">
                        <a:avLst/>
                      </a:prstGeom>
                      <a:solidFill>
                        <a:schemeClr val="accent5">
                          <a:lumMod val="20000"/>
                          <a:lumOff val="80000"/>
                        </a:schemeClr>
                      </a:solidFill>
                      <a:ln>
                        <a:noFill/>
                      </a:ln>
                    </p:spPr>
                  </p:pic>
                </p:oleObj>
              </mc:Fallback>
            </mc:AlternateContent>
          </a:graphicData>
        </a:graphic>
      </p:graphicFrame>
      <p:sp>
        <p:nvSpPr>
          <p:cNvPr id="24" name="文本框 5"/>
          <p:cNvSpPr txBox="1"/>
          <p:nvPr/>
        </p:nvSpPr>
        <p:spPr>
          <a:xfrm>
            <a:off x="7128386" y="1720933"/>
            <a:ext cx="4886633" cy="1200329"/>
          </a:xfrm>
          <a:prstGeom prst="rect">
            <a:avLst/>
          </a:prstGeom>
          <a:noFill/>
        </p:spPr>
        <p:txBody>
          <a:bodyPr wrap="square" rtlCol="0">
            <a:spAutoFit/>
          </a:bodyPr>
          <a:lstStyle/>
          <a:p>
            <a:pPr marL="342900" indent="-342900" defTabSz="468000">
              <a:lnSpc>
                <a:spcPct val="150000"/>
              </a:lnSpc>
              <a:buClr>
                <a:srgbClr val="3859CD"/>
              </a:buClr>
              <a:buFont typeface="Wingdings" panose="05000000000000000000" pitchFamily="2" charset="2"/>
              <a:buChar char="n"/>
            </a:pPr>
            <a:r>
              <a:rPr lang="zh-CN" altLang="en-US" sz="2400" b="1" dirty="0">
                <a:solidFill>
                  <a:srgbClr val="0000CC"/>
                </a:solidFill>
                <a:latin typeface="微软雅黑" panose="020B0503020204020204" pitchFamily="34" charset="-122"/>
                <a:ea typeface="微软雅黑" panose="020B0503020204020204" pitchFamily="34" charset="-122"/>
              </a:rPr>
              <a:t>②两两比较：</a:t>
            </a:r>
            <a:r>
              <a:rPr lang="zh-CN" altLang="en-US" sz="2400" b="1" dirty="0">
                <a:latin typeface="微软雅黑" panose="020B0503020204020204" pitchFamily="34" charset="-122"/>
                <a:ea typeface="微软雅黑" panose="020B0503020204020204" pitchFamily="34" charset="-122"/>
              </a:rPr>
              <a:t>从</a:t>
            </a:r>
            <a:r>
              <a:rPr lang="en-US" altLang="zh-CN" sz="2400" b="1" dirty="0">
                <a:latin typeface="微软雅黑" panose="020B0503020204020204" pitchFamily="34" charset="-122"/>
                <a:ea typeface="微软雅黑" panose="020B0503020204020204" pitchFamily="34" charset="-122"/>
              </a:rPr>
              <a:t>A</a:t>
            </a:r>
            <a:r>
              <a:rPr lang="zh-CN" altLang="en-US" sz="2400" b="1" dirty="0">
                <a:latin typeface="微软雅黑" panose="020B0503020204020204" pitchFamily="34" charset="-122"/>
                <a:ea typeface="微软雅黑" panose="020B0503020204020204" pitchFamily="34" charset="-122"/>
              </a:rPr>
              <a:t>对应的一列开始逐个比较，再</a:t>
            </a:r>
            <a:r>
              <a:rPr lang="en-US" altLang="zh-CN" sz="2400" b="1" dirty="0">
                <a:latin typeface="微软雅黑" panose="020B0503020204020204" pitchFamily="34" charset="-122"/>
                <a:ea typeface="微软雅黑" panose="020B0503020204020204" pitchFamily="34" charset="-122"/>
              </a:rPr>
              <a:t>B</a:t>
            </a: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C…</a:t>
            </a:r>
            <a:r>
              <a:rPr lang="zh-CN" altLang="en-US" sz="2400" b="1" dirty="0">
                <a:latin typeface="微软雅黑" panose="020B0503020204020204" pitchFamily="34" charset="-122"/>
                <a:ea typeface="微软雅黑" panose="020B0503020204020204" pitchFamily="34" charset="-122"/>
              </a:rPr>
              <a:t>直至</a:t>
            </a:r>
            <a:r>
              <a:rPr lang="en-US" altLang="zh-CN" sz="2400" b="1" dirty="0">
                <a:latin typeface="微软雅黑" panose="020B0503020204020204" pitchFamily="34" charset="-122"/>
                <a:ea typeface="微软雅黑" panose="020B0503020204020204" pitchFamily="34" charset="-122"/>
              </a:rPr>
              <a:t>F</a:t>
            </a:r>
            <a:r>
              <a:rPr lang="zh-CN" altLang="en-US" sz="2400" b="1" dirty="0">
                <a:latin typeface="微软雅黑" panose="020B0503020204020204" pitchFamily="34" charset="-122"/>
                <a:ea typeface="微软雅黑" panose="020B0503020204020204" pitchFamily="34" charset="-122"/>
              </a:rPr>
              <a:t>。</a:t>
            </a:r>
          </a:p>
        </p:txBody>
      </p:sp>
      <p:graphicFrame>
        <p:nvGraphicFramePr>
          <p:cNvPr id="25" name="对象 24"/>
          <p:cNvGraphicFramePr>
            <a:graphicFrameLocks noChangeAspect="1"/>
          </p:cNvGraphicFramePr>
          <p:nvPr>
            <p:extLst>
              <p:ext uri="{D42A27DB-BD31-4B8C-83A1-F6EECF244321}">
                <p14:modId xmlns:p14="http://schemas.microsoft.com/office/powerpoint/2010/main" val="1314036177"/>
              </p:ext>
            </p:extLst>
          </p:nvPr>
        </p:nvGraphicFramePr>
        <p:xfrm>
          <a:off x="7912084" y="2921262"/>
          <a:ext cx="3736991" cy="3736992"/>
        </p:xfrm>
        <a:graphic>
          <a:graphicData uri="http://schemas.openxmlformats.org/presentationml/2006/ole">
            <mc:AlternateContent xmlns:mc="http://schemas.openxmlformats.org/markup-compatibility/2006">
              <mc:Choice xmlns:v="urn:schemas-microsoft-com:vml" Requires="v">
                <p:oleObj spid="_x0000_s430181" name="Visio" r:id="rId6" imgW="1924967" imgH="1924830" progId="Visio.Drawing.11">
                  <p:embed/>
                </p:oleObj>
              </mc:Choice>
              <mc:Fallback>
                <p:oleObj name="Visio" r:id="rId6" imgW="1924967" imgH="1924830" progId="Visio.Drawing.11">
                  <p:embed/>
                  <p:pic>
                    <p:nvPicPr>
                      <p:cNvPr id="0" name="对象 2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912084" y="2921262"/>
                        <a:ext cx="3736991" cy="3736992"/>
                      </a:xfrm>
                      <a:prstGeom prst="rect">
                        <a:avLst/>
                      </a:prstGeom>
                      <a:solidFill>
                        <a:schemeClr val="accent5">
                          <a:lumMod val="20000"/>
                          <a:lumOff val="80000"/>
                        </a:schemeClr>
                      </a:solidFill>
                      <a:ln>
                        <a:noFill/>
                      </a:ln>
                    </p:spPr>
                  </p:pic>
                </p:oleObj>
              </mc:Fallback>
            </mc:AlternateContent>
          </a:graphicData>
        </a:graphic>
      </p:graphicFrame>
    </p:spTree>
    <p:extLst>
      <p:ext uri="{BB962C8B-B14F-4D97-AF65-F5344CB8AC3E}">
        <p14:creationId xmlns:p14="http://schemas.microsoft.com/office/powerpoint/2010/main" val="637032117"/>
      </p:ext>
    </p:extLst>
  </p:cSld>
  <p:clrMapOvr>
    <a:masterClrMapping/>
  </p:clrMapOvr>
  <mc:AlternateContent xmlns:mc="http://schemas.openxmlformats.org/markup-compatibility/2006" xmlns:p14="http://schemas.microsoft.com/office/powerpoint/2010/main">
    <mc:Choice Requires="p14">
      <p:transition spd="slow" p14:dur="1250">
        <p:randomBar dir="vert"/>
      </p:transition>
    </mc:Choice>
    <mc:Fallback xmlns="">
      <p:transition spd="slow">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ppt_x"/>
                                          </p:val>
                                        </p:tav>
                                        <p:tav tm="100000">
                                          <p:val>
                                            <p:strVal val="#ppt_x"/>
                                          </p:val>
                                        </p:tav>
                                      </p:tavLst>
                                    </p:anim>
                                    <p:anim calcmode="lin" valueType="num">
                                      <p:cBhvr additive="base">
                                        <p:cTn id="8"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2"/>
                                        </p:tgtEl>
                                        <p:attrNameLst>
                                          <p:attrName>style.visibility</p:attrName>
                                        </p:attrNameLst>
                                      </p:cBhvr>
                                      <p:to>
                                        <p:strVal val="visible"/>
                                      </p:to>
                                    </p:set>
                                    <p:anim calcmode="lin" valueType="num">
                                      <p:cBhvr additive="base">
                                        <p:cTn id="13" dur="500" fill="hold"/>
                                        <p:tgtEl>
                                          <p:spTgt spid="22"/>
                                        </p:tgtEl>
                                        <p:attrNameLst>
                                          <p:attrName>ppt_x</p:attrName>
                                        </p:attrNameLst>
                                      </p:cBhvr>
                                      <p:tavLst>
                                        <p:tav tm="0">
                                          <p:val>
                                            <p:strVal val="#ppt_x"/>
                                          </p:val>
                                        </p:tav>
                                        <p:tav tm="100000">
                                          <p:val>
                                            <p:strVal val="#ppt_x"/>
                                          </p:val>
                                        </p:tav>
                                      </p:tavLst>
                                    </p:anim>
                                    <p:anim calcmode="lin" valueType="num">
                                      <p:cBhvr additive="base">
                                        <p:cTn id="14"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nodeType="click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barn(inVertical)">
                                      <p:cBhvr>
                                        <p:cTn id="19" dur="500"/>
                                        <p:tgtEl>
                                          <p:spTgt spid="23"/>
                                        </p:tgtEl>
                                      </p:cBhvr>
                                    </p:animEffect>
                                  </p:childTnLst>
                                </p:cTn>
                              </p:par>
                            </p:childTnLst>
                          </p:cTn>
                        </p:par>
                      </p:childTnLst>
                    </p:cTn>
                  </p:par>
                  <p:par>
                    <p:cTn id="20" fill="hold">
                      <p:stCondLst>
                        <p:cond delay="indefinite"/>
                      </p:stCondLst>
                      <p:childTnLst>
                        <p:par>
                          <p:cTn id="21" fill="hold">
                            <p:stCondLst>
                              <p:cond delay="0"/>
                            </p:stCondLst>
                            <p:childTnLst>
                              <p:par>
                                <p:cTn id="22" presetID="6" presetClass="entr" presetSubtype="16" fill="hold" grpId="0" nodeType="clickEffect">
                                  <p:stCondLst>
                                    <p:cond delay="0"/>
                                  </p:stCondLst>
                                  <p:childTnLst>
                                    <p:set>
                                      <p:cBhvr>
                                        <p:cTn id="23" dur="1" fill="hold">
                                          <p:stCondLst>
                                            <p:cond delay="0"/>
                                          </p:stCondLst>
                                        </p:cTn>
                                        <p:tgtEl>
                                          <p:spTgt spid="24"/>
                                        </p:tgtEl>
                                        <p:attrNameLst>
                                          <p:attrName>style.visibility</p:attrName>
                                        </p:attrNameLst>
                                      </p:cBhvr>
                                      <p:to>
                                        <p:strVal val="visible"/>
                                      </p:to>
                                    </p:set>
                                    <p:animEffect transition="in" filter="circle(in)">
                                      <p:cBhvr>
                                        <p:cTn id="24" dur="2000"/>
                                        <p:tgtEl>
                                          <p:spTgt spid="24"/>
                                        </p:tgtEl>
                                      </p:cBhvr>
                                    </p:animEffect>
                                  </p:childTnLst>
                                </p:cTn>
                              </p:par>
                            </p:childTnLst>
                          </p:cTn>
                        </p:par>
                      </p:childTnLst>
                    </p:cTn>
                  </p:par>
                  <p:par>
                    <p:cTn id="25" fill="hold">
                      <p:stCondLst>
                        <p:cond delay="indefinite"/>
                      </p:stCondLst>
                      <p:childTnLst>
                        <p:par>
                          <p:cTn id="26" fill="hold">
                            <p:stCondLst>
                              <p:cond delay="0"/>
                            </p:stCondLst>
                            <p:childTnLst>
                              <p:par>
                                <p:cTn id="27" presetID="21" presetClass="entr" presetSubtype="1" fill="hold" nodeType="clickEffect">
                                  <p:stCondLst>
                                    <p:cond delay="0"/>
                                  </p:stCondLst>
                                  <p:childTnLst>
                                    <p:set>
                                      <p:cBhvr>
                                        <p:cTn id="28" dur="1" fill="hold">
                                          <p:stCondLst>
                                            <p:cond delay="0"/>
                                          </p:stCondLst>
                                        </p:cTn>
                                        <p:tgtEl>
                                          <p:spTgt spid="25"/>
                                        </p:tgtEl>
                                        <p:attrNameLst>
                                          <p:attrName>style.visibility</p:attrName>
                                        </p:attrNameLst>
                                      </p:cBhvr>
                                      <p:to>
                                        <p:strVal val="visible"/>
                                      </p:to>
                                    </p:set>
                                    <p:animEffect transition="in" filter="wheel(1)">
                                      <p:cBhvr>
                                        <p:cTn id="29" dur="20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4"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B6D9C768-8413-45FA-BDC7-53DA68035736}" type="slidenum">
              <a:rPr lang="zh-CN" altLang="en-US" smtClean="0"/>
              <a:t>41</a:t>
            </a:fld>
            <a:endParaRPr lang="zh-CN" altLang="en-US"/>
          </a:p>
        </p:txBody>
      </p:sp>
      <p:sp>
        <p:nvSpPr>
          <p:cNvPr id="6" name="文本框 5"/>
          <p:cNvSpPr txBox="1"/>
          <p:nvPr/>
        </p:nvSpPr>
        <p:spPr>
          <a:xfrm>
            <a:off x="638175" y="1074173"/>
            <a:ext cx="7248525" cy="2308324"/>
          </a:xfrm>
          <a:prstGeom prst="rect">
            <a:avLst/>
          </a:prstGeom>
          <a:noFill/>
        </p:spPr>
        <p:txBody>
          <a:bodyPr wrap="square" rtlCol="0">
            <a:spAutoFit/>
          </a:bodyPr>
          <a:lstStyle/>
          <a:p>
            <a:pPr marL="342900" indent="-342900" defTabSz="468000">
              <a:lnSpc>
                <a:spcPct val="150000"/>
              </a:lnSpc>
              <a:buClr>
                <a:srgbClr val="3859CD"/>
              </a:buClr>
              <a:buFont typeface="Wingdings" panose="05000000000000000000" pitchFamily="2" charset="2"/>
              <a:buChar char="n"/>
            </a:pPr>
            <a:r>
              <a:rPr lang="zh-CN" altLang="en-US" sz="2400" b="1" dirty="0">
                <a:solidFill>
                  <a:srgbClr val="0000CC"/>
                </a:solidFill>
                <a:latin typeface="微软雅黑" panose="020B0503020204020204" pitchFamily="34" charset="-122"/>
                <a:ea typeface="微软雅黑" panose="020B0503020204020204" pitchFamily="34" charset="-122"/>
              </a:rPr>
              <a:t>③关联比较，确定所有等效状态对</a:t>
            </a:r>
            <a:endParaRPr lang="en-US" altLang="zh-CN" sz="2400" b="1" dirty="0">
              <a:latin typeface="微软雅黑" panose="020B0503020204020204" pitchFamily="34" charset="-122"/>
              <a:ea typeface="微软雅黑" panose="020B0503020204020204" pitchFamily="34" charset="-122"/>
            </a:endParaRPr>
          </a:p>
          <a:p>
            <a:pPr marL="800100" lvl="1" indent="-342900" defTabSz="468000">
              <a:lnSpc>
                <a:spcPct val="150000"/>
              </a:lnSpc>
              <a:buClr>
                <a:srgbClr val="3859CD"/>
              </a:buClr>
              <a:buFont typeface="Wingdings" panose="05000000000000000000" pitchFamily="2" charset="2"/>
              <a:buChar char="n"/>
            </a:pPr>
            <a:r>
              <a:rPr lang="zh-CN" altLang="en-US" sz="2400" b="1" dirty="0">
                <a:solidFill>
                  <a:srgbClr val="FF6600"/>
                </a:solidFill>
                <a:latin typeface="微软雅黑" panose="020B0503020204020204" pitchFamily="34" charset="-122"/>
                <a:ea typeface="微软雅黑" panose="020B0503020204020204" pitchFamily="34" charset="-122"/>
              </a:rPr>
              <a:t>第一遍：直观关联比较</a:t>
            </a:r>
            <a:endParaRPr lang="en-US" altLang="zh-CN" sz="2400" b="1" dirty="0">
              <a:solidFill>
                <a:srgbClr val="FF6600"/>
              </a:solidFill>
              <a:latin typeface="微软雅黑" panose="020B0503020204020204" pitchFamily="34" charset="-122"/>
              <a:ea typeface="微软雅黑" panose="020B0503020204020204" pitchFamily="34" charset="-122"/>
            </a:endParaRPr>
          </a:p>
          <a:p>
            <a:pPr marL="1257300" lvl="2" indent="-342900" defTabSz="468000">
              <a:lnSpc>
                <a:spcPct val="150000"/>
              </a:lnSpc>
              <a:buClr>
                <a:srgbClr val="3859CD"/>
              </a:buClr>
              <a:buFont typeface="Wingdings" panose="05000000000000000000" pitchFamily="2" charset="2"/>
              <a:buChar char="n"/>
            </a:pPr>
            <a:r>
              <a:rPr lang="zh-CN" altLang="en-US" sz="2400" b="1" dirty="0">
                <a:latin typeface="微软雅黑" panose="020B0503020204020204" pitchFamily="34" charset="-122"/>
                <a:ea typeface="微软雅黑" panose="020B0503020204020204" pitchFamily="34" charset="-122"/>
              </a:rPr>
              <a:t>次态对均是等效的，则原态对也等效；</a:t>
            </a:r>
            <a:endParaRPr lang="en-US" altLang="zh-CN" sz="2400" b="1" dirty="0">
              <a:latin typeface="微软雅黑" panose="020B0503020204020204" pitchFamily="34" charset="-122"/>
              <a:ea typeface="微软雅黑" panose="020B0503020204020204" pitchFamily="34" charset="-122"/>
            </a:endParaRPr>
          </a:p>
          <a:p>
            <a:pPr marL="1257300" lvl="2" indent="-342900" defTabSz="468000">
              <a:lnSpc>
                <a:spcPct val="150000"/>
              </a:lnSpc>
              <a:buClr>
                <a:srgbClr val="3859CD"/>
              </a:buClr>
              <a:buFont typeface="Wingdings" panose="05000000000000000000" pitchFamily="2" charset="2"/>
              <a:buChar char="n"/>
            </a:pPr>
            <a:r>
              <a:rPr lang="zh-CN" altLang="en-US" sz="2400" b="1" dirty="0">
                <a:latin typeface="微软雅黑" panose="020B0503020204020204" pitchFamily="34" charset="-122"/>
                <a:ea typeface="微软雅黑" panose="020B0503020204020204" pitchFamily="34" charset="-122"/>
              </a:rPr>
              <a:t>次态对有一个不等效，则原态对也不等效。</a:t>
            </a:r>
            <a:endParaRPr lang="en-US" altLang="zh-CN" sz="2400" b="1" dirty="0">
              <a:latin typeface="微软雅黑" panose="020B0503020204020204" pitchFamily="34" charset="-122"/>
              <a:ea typeface="微软雅黑" panose="020B0503020204020204" pitchFamily="34" charset="-122"/>
            </a:endParaRPr>
          </a:p>
        </p:txBody>
      </p:sp>
      <p:sp>
        <p:nvSpPr>
          <p:cNvPr id="10" name="平行四边形 9"/>
          <p:cNvSpPr/>
          <p:nvPr/>
        </p:nvSpPr>
        <p:spPr>
          <a:xfrm>
            <a:off x="304512" y="129448"/>
            <a:ext cx="1739441" cy="612000"/>
          </a:xfrm>
          <a:prstGeom prst="parallelogram">
            <a:avLst/>
          </a:prstGeom>
          <a:effectLst>
            <a:glow rad="63500">
              <a:schemeClr val="accent1">
                <a:satMod val="175000"/>
                <a:alpha val="40000"/>
              </a:schemeClr>
            </a:glow>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latin typeface="微软雅黑" panose="020B0503020204020204" pitchFamily="34" charset="-122"/>
                <a:ea typeface="微软雅黑" panose="020B0503020204020204" pitchFamily="34" charset="-122"/>
                <a:cs typeface="Times New Roman" panose="02020603050405020304" pitchFamily="18" charset="0"/>
              </a:rPr>
              <a:t>6.3.3</a:t>
            </a:r>
            <a:endParaRPr lang="zh-CN" altLang="en-US" sz="36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3" name="标题 2"/>
          <p:cNvSpPr>
            <a:spLocks noGrp="1"/>
          </p:cNvSpPr>
          <p:nvPr>
            <p:ph type="title"/>
          </p:nvPr>
        </p:nvSpPr>
        <p:spPr>
          <a:xfrm>
            <a:off x="2187686" y="97943"/>
            <a:ext cx="6291295" cy="732155"/>
          </a:xfrm>
        </p:spPr>
        <p:txBody>
          <a:bodyPr>
            <a:normAutofit/>
          </a:bodyPr>
          <a:lstStyle/>
          <a:p>
            <a:r>
              <a:rPr lang="zh-CN" altLang="en-US" dirty="0">
                <a:effectLst>
                  <a:outerShdw blurRad="38100" dist="38100" dir="2700000" algn="tl">
                    <a:srgbClr val="000000">
                      <a:alpha val="43137"/>
                    </a:srgbClr>
                  </a:outerShdw>
                </a:effectLst>
              </a:rPr>
              <a:t>状态化简</a:t>
            </a:r>
          </a:p>
        </p:txBody>
      </p:sp>
      <p:sp>
        <p:nvSpPr>
          <p:cNvPr id="9" name="页脚占位符 3"/>
          <p:cNvSpPr>
            <a:spLocks noGrp="1"/>
          </p:cNvSpPr>
          <p:nvPr>
            <p:ph type="ftr" sz="quarter" idx="11"/>
          </p:nvPr>
        </p:nvSpPr>
        <p:spPr>
          <a:xfrm>
            <a:off x="9642764" y="0"/>
            <a:ext cx="2549236" cy="510988"/>
          </a:xfrm>
        </p:spPr>
        <p:txBody>
          <a:bodyPr/>
          <a:lstStyle/>
          <a:p>
            <a:r>
              <a:rPr lang="zh-CN" altLang="en-US"/>
              <a:t>第</a:t>
            </a:r>
            <a:r>
              <a:rPr lang="en-US" altLang="zh-CN"/>
              <a:t>6</a:t>
            </a:r>
            <a:r>
              <a:rPr lang="zh-CN" altLang="en-US"/>
              <a:t>章 同步时序逻辑电路</a:t>
            </a:r>
            <a:endParaRPr lang="zh-CN" altLang="en-US" dirty="0"/>
          </a:p>
        </p:txBody>
      </p:sp>
      <p:graphicFrame>
        <p:nvGraphicFramePr>
          <p:cNvPr id="19" name="对象 18"/>
          <p:cNvGraphicFramePr>
            <a:graphicFrameLocks noChangeAspect="1"/>
          </p:cNvGraphicFramePr>
          <p:nvPr>
            <p:extLst>
              <p:ext uri="{D42A27DB-BD31-4B8C-83A1-F6EECF244321}">
                <p14:modId xmlns:p14="http://schemas.microsoft.com/office/powerpoint/2010/main" val="2668677175"/>
              </p:ext>
            </p:extLst>
          </p:nvPr>
        </p:nvGraphicFramePr>
        <p:xfrm>
          <a:off x="8769247" y="1074173"/>
          <a:ext cx="3221602" cy="3221602"/>
        </p:xfrm>
        <a:graphic>
          <a:graphicData uri="http://schemas.openxmlformats.org/presentationml/2006/ole">
            <mc:AlternateContent xmlns:mc="http://schemas.openxmlformats.org/markup-compatibility/2006">
              <mc:Choice xmlns:v="urn:schemas-microsoft-com:vml" Requires="v">
                <p:oleObj spid="_x0000_s431204" name="Visio" r:id="rId4" imgW="1924967" imgH="1924830" progId="Visio.Drawing.11">
                  <p:embed/>
                </p:oleObj>
              </mc:Choice>
              <mc:Fallback>
                <p:oleObj name="Visio" r:id="rId4" imgW="1924967" imgH="1924830" progId="Visio.Drawing.11">
                  <p:embed/>
                  <p:pic>
                    <p:nvPicPr>
                      <p:cNvPr id="0" name="对象 25"/>
                      <p:cNvPicPr>
                        <a:picLocks noChangeAspect="1" noChangeArrowheads="1"/>
                      </p:cNvPicPr>
                      <p:nvPr/>
                    </p:nvPicPr>
                    <p:blipFill>
                      <a:blip r:embed="rId5"/>
                      <a:srcRect/>
                      <a:stretch>
                        <a:fillRect/>
                      </a:stretch>
                    </p:blipFill>
                    <p:spPr bwMode="auto">
                      <a:xfrm>
                        <a:off x="8769247" y="1074173"/>
                        <a:ext cx="3221602" cy="3221602"/>
                      </a:xfrm>
                      <a:prstGeom prst="rect">
                        <a:avLst/>
                      </a:prstGeom>
                      <a:solidFill>
                        <a:schemeClr val="accent5">
                          <a:lumMod val="20000"/>
                          <a:lumOff val="80000"/>
                        </a:schemeClr>
                      </a:solidFill>
                      <a:ln>
                        <a:noFill/>
                      </a:ln>
                    </p:spPr>
                  </p:pic>
                </p:oleObj>
              </mc:Fallback>
            </mc:AlternateContent>
          </a:graphicData>
        </a:graphic>
      </p:graphicFrame>
      <p:graphicFrame>
        <p:nvGraphicFramePr>
          <p:cNvPr id="20" name="对象 19"/>
          <p:cNvGraphicFramePr>
            <a:graphicFrameLocks noChangeAspect="1"/>
          </p:cNvGraphicFramePr>
          <p:nvPr>
            <p:extLst>
              <p:ext uri="{D42A27DB-BD31-4B8C-83A1-F6EECF244321}">
                <p14:modId xmlns:p14="http://schemas.microsoft.com/office/powerpoint/2010/main" val="2298636782"/>
              </p:ext>
            </p:extLst>
          </p:nvPr>
        </p:nvGraphicFramePr>
        <p:xfrm>
          <a:off x="3863876" y="3628101"/>
          <a:ext cx="2479743" cy="2780623"/>
        </p:xfrm>
        <a:graphic>
          <a:graphicData uri="http://schemas.openxmlformats.org/presentationml/2006/ole">
            <mc:AlternateContent xmlns:mc="http://schemas.openxmlformats.org/markup-compatibility/2006">
              <mc:Choice xmlns:v="urn:schemas-microsoft-com:vml" Requires="v">
                <p:oleObj spid="_x0000_s431205" name="Visio" r:id="rId6" imgW="1564880" imgH="1762830" progId="Visio.Drawing.11">
                  <p:embed/>
                </p:oleObj>
              </mc:Choice>
              <mc:Fallback>
                <p:oleObj name="Visio" r:id="rId6" imgW="1564880" imgH="1762830" progId="Visio.Drawing.11">
                  <p:embed/>
                  <p:pic>
                    <p:nvPicPr>
                      <p:cNvPr id="0" name="对象 27"/>
                      <p:cNvPicPr>
                        <a:picLocks noChangeAspect="1" noChangeArrowheads="1"/>
                      </p:cNvPicPr>
                      <p:nvPr/>
                    </p:nvPicPr>
                    <p:blipFill>
                      <a:blip r:embed="rId7"/>
                      <a:srcRect/>
                      <a:stretch>
                        <a:fillRect/>
                      </a:stretch>
                    </p:blipFill>
                    <p:spPr bwMode="auto">
                      <a:xfrm>
                        <a:off x="3863876" y="3628101"/>
                        <a:ext cx="2479743" cy="2780623"/>
                      </a:xfrm>
                      <a:prstGeom prst="rect">
                        <a:avLst/>
                      </a:prstGeom>
                      <a:solidFill>
                        <a:schemeClr val="accent5">
                          <a:lumMod val="20000"/>
                          <a:lumOff val="80000"/>
                        </a:schemeClr>
                      </a:solidFill>
                      <a:ln>
                        <a:noFill/>
                      </a:ln>
                    </p:spPr>
                  </p:pic>
                </p:oleObj>
              </mc:Fallback>
            </mc:AlternateContent>
          </a:graphicData>
        </a:graphic>
      </p:graphicFrame>
      <p:sp>
        <p:nvSpPr>
          <p:cNvPr id="21" name="矩形 20"/>
          <p:cNvSpPr/>
          <p:nvPr/>
        </p:nvSpPr>
        <p:spPr>
          <a:xfrm>
            <a:off x="6636044" y="4354968"/>
            <a:ext cx="5259452" cy="1754326"/>
          </a:xfrm>
          <a:prstGeom prst="rect">
            <a:avLst/>
          </a:prstGeom>
          <a:noFill/>
        </p:spPr>
        <p:txBody>
          <a:bodyPr wrap="square" rtlCol="0">
            <a:spAutoFit/>
          </a:bodyPr>
          <a:lstStyle/>
          <a:p>
            <a:pPr marL="342900" indent="-342900" defTabSz="468000">
              <a:lnSpc>
                <a:spcPct val="150000"/>
              </a:lnSpc>
              <a:buClr>
                <a:srgbClr val="3859CD"/>
              </a:buClr>
              <a:buFont typeface="Wingdings" panose="05000000000000000000" pitchFamily="2" charset="2"/>
              <a:buChar char="n"/>
            </a:pPr>
            <a:r>
              <a:rPr lang="zh-CN" altLang="en-US" sz="2400" b="1" dirty="0">
                <a:solidFill>
                  <a:srgbClr val="0000CC"/>
                </a:solidFill>
                <a:latin typeface="微软雅黑" panose="020B0503020204020204" pitchFamily="34" charset="-122"/>
                <a:ea typeface="微软雅黑" panose="020B0503020204020204" pitchFamily="34" charset="-122"/>
              </a:rPr>
              <a:t>等效对为：</a:t>
            </a:r>
          </a:p>
          <a:p>
            <a:pPr marL="342900" indent="-342900" defTabSz="468000">
              <a:lnSpc>
                <a:spcPct val="150000"/>
              </a:lnSpc>
              <a:buClr>
                <a:srgbClr val="3859CD"/>
              </a:buClr>
              <a:buFont typeface="Wingdings" panose="05000000000000000000" pitchFamily="2" charset="2"/>
              <a:buChar char="n"/>
            </a:pPr>
            <a:r>
              <a:rPr lang="en-US" altLang="zh-CN" sz="2400" b="1" dirty="0">
                <a:latin typeface="微软雅黑" panose="020B0503020204020204" pitchFamily="34" charset="-122"/>
                <a:ea typeface="微软雅黑" panose="020B0503020204020204" pitchFamily="34" charset="-122"/>
              </a:rPr>
              <a:t>	</a:t>
            </a: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D</a:t>
            </a: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E</a:t>
            </a: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B</a:t>
            </a: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E</a:t>
            </a: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C</a:t>
            </a: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F</a:t>
            </a: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D</a:t>
            </a: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G</a:t>
            </a: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B</a:t>
            </a: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D</a:t>
            </a: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B</a:t>
            </a: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G</a:t>
            </a: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E</a:t>
            </a: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G</a:t>
            </a:r>
            <a:r>
              <a:rPr lang="zh-CN" altLang="en-US" sz="2400" b="1" dirty="0">
                <a:latin typeface="微软雅黑" panose="020B0503020204020204" pitchFamily="34" charset="-122"/>
                <a:ea typeface="微软雅黑" panose="020B0503020204020204" pitchFamily="34" charset="-122"/>
              </a:rPr>
              <a:t>）</a:t>
            </a:r>
          </a:p>
        </p:txBody>
      </p:sp>
      <p:sp>
        <p:nvSpPr>
          <p:cNvPr id="2" name="矩形 1"/>
          <p:cNvSpPr/>
          <p:nvPr/>
        </p:nvSpPr>
        <p:spPr>
          <a:xfrm>
            <a:off x="367553" y="3617308"/>
            <a:ext cx="3352800" cy="2862322"/>
          </a:xfrm>
          <a:prstGeom prst="rect">
            <a:avLst/>
          </a:prstGeom>
          <a:noFill/>
        </p:spPr>
        <p:txBody>
          <a:bodyPr wrap="square" rtlCol="0">
            <a:spAutoFit/>
          </a:bodyPr>
          <a:lstStyle/>
          <a:p>
            <a:pPr marL="342900" indent="-342900" defTabSz="468000">
              <a:lnSpc>
                <a:spcPct val="150000"/>
              </a:lnSpc>
              <a:buClr>
                <a:srgbClr val="3859CD"/>
              </a:buClr>
              <a:buFont typeface="Wingdings" panose="05000000000000000000" pitchFamily="2" charset="2"/>
              <a:buChar char="n"/>
            </a:pPr>
            <a:r>
              <a:rPr lang="zh-CN" altLang="en-US" sz="2400" b="1" dirty="0">
                <a:solidFill>
                  <a:srgbClr val="FF6600"/>
                </a:solidFill>
                <a:latin typeface="微软雅黑" panose="020B0503020204020204" pitchFamily="34" charset="-122"/>
                <a:ea typeface="微软雅黑" panose="020B0503020204020204" pitchFamily="34" charset="-122"/>
              </a:rPr>
              <a:t>第二遍：</a:t>
            </a:r>
            <a:r>
              <a:rPr lang="zh-CN" altLang="en-US" sz="2400" b="1" dirty="0">
                <a:latin typeface="微软雅黑" panose="020B0503020204020204" pitchFamily="34" charset="-122"/>
                <a:ea typeface="微软雅黑" panose="020B0503020204020204" pitchFamily="34" charset="-122"/>
              </a:rPr>
              <a:t>比较其他不能直接确定的次态对等效关系</a:t>
            </a:r>
            <a:endParaRPr lang="en-US" altLang="zh-CN" sz="2400" b="1" dirty="0">
              <a:latin typeface="微软雅黑" panose="020B0503020204020204" pitchFamily="34" charset="-122"/>
              <a:ea typeface="微软雅黑" panose="020B0503020204020204" pitchFamily="34" charset="-122"/>
            </a:endParaRPr>
          </a:p>
          <a:p>
            <a:pPr marL="342900" indent="-342900" defTabSz="468000">
              <a:lnSpc>
                <a:spcPct val="150000"/>
              </a:lnSpc>
              <a:buClr>
                <a:srgbClr val="3859CD"/>
              </a:buClr>
              <a:buFont typeface="Wingdings" panose="05000000000000000000" pitchFamily="2" charset="2"/>
              <a:buChar char="n"/>
            </a:pPr>
            <a:r>
              <a:rPr lang="zh-CN" altLang="en-US" sz="2400" b="1" dirty="0">
                <a:solidFill>
                  <a:srgbClr val="FF6600"/>
                </a:solidFill>
                <a:latin typeface="微软雅黑" panose="020B0503020204020204" pitchFamily="34" charset="-122"/>
                <a:ea typeface="微软雅黑" panose="020B0503020204020204" pitchFamily="34" charset="-122"/>
              </a:rPr>
              <a:t>作图：</a:t>
            </a:r>
            <a:r>
              <a:rPr lang="zh-CN" altLang="en-US" sz="2400" b="1" dirty="0">
                <a:latin typeface="微软雅黑" panose="020B0503020204020204" pitchFamily="34" charset="-122"/>
                <a:ea typeface="微软雅黑" panose="020B0503020204020204" pitchFamily="34" charset="-122"/>
              </a:rPr>
              <a:t>箭头线意味着依赖关系</a:t>
            </a:r>
          </a:p>
        </p:txBody>
      </p:sp>
    </p:spTree>
    <p:extLst>
      <p:ext uri="{BB962C8B-B14F-4D97-AF65-F5344CB8AC3E}">
        <p14:creationId xmlns:p14="http://schemas.microsoft.com/office/powerpoint/2010/main" val="632986240"/>
      </p:ext>
    </p:extLst>
  </p:cSld>
  <p:clrMapOvr>
    <a:masterClrMapping/>
  </p:clrMapOvr>
  <mc:AlternateContent xmlns:mc="http://schemas.openxmlformats.org/markup-compatibility/2006" xmlns:p14="http://schemas.microsoft.com/office/powerpoint/2010/main">
    <mc:Choice Requires="p14">
      <p:transition spd="slow" p14:dur="1250">
        <p:randomBar dir="vert"/>
      </p:transition>
    </mc:Choice>
    <mc:Fallback xmlns="">
      <p:transition spd="slow">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31" presetClass="entr" presetSubtype="0"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 calcmode="lin" valueType="num">
                                      <p:cBhvr>
                                        <p:cTn id="12" dur="1000" fill="hold"/>
                                        <p:tgtEl>
                                          <p:spTgt spid="19"/>
                                        </p:tgtEl>
                                        <p:attrNameLst>
                                          <p:attrName>ppt_w</p:attrName>
                                        </p:attrNameLst>
                                      </p:cBhvr>
                                      <p:tavLst>
                                        <p:tav tm="0">
                                          <p:val>
                                            <p:fltVal val="0"/>
                                          </p:val>
                                        </p:tav>
                                        <p:tav tm="100000">
                                          <p:val>
                                            <p:strVal val="#ppt_w"/>
                                          </p:val>
                                        </p:tav>
                                      </p:tavLst>
                                    </p:anim>
                                    <p:anim calcmode="lin" valueType="num">
                                      <p:cBhvr>
                                        <p:cTn id="13" dur="1000" fill="hold"/>
                                        <p:tgtEl>
                                          <p:spTgt spid="19"/>
                                        </p:tgtEl>
                                        <p:attrNameLst>
                                          <p:attrName>ppt_h</p:attrName>
                                        </p:attrNameLst>
                                      </p:cBhvr>
                                      <p:tavLst>
                                        <p:tav tm="0">
                                          <p:val>
                                            <p:fltVal val="0"/>
                                          </p:val>
                                        </p:tav>
                                        <p:tav tm="100000">
                                          <p:val>
                                            <p:strVal val="#ppt_h"/>
                                          </p:val>
                                        </p:tav>
                                      </p:tavLst>
                                    </p:anim>
                                    <p:anim calcmode="lin" valueType="num">
                                      <p:cBhvr>
                                        <p:cTn id="14" dur="1000" fill="hold"/>
                                        <p:tgtEl>
                                          <p:spTgt spid="19"/>
                                        </p:tgtEl>
                                        <p:attrNameLst>
                                          <p:attrName>style.rotation</p:attrName>
                                        </p:attrNameLst>
                                      </p:cBhvr>
                                      <p:tavLst>
                                        <p:tav tm="0">
                                          <p:val>
                                            <p:fltVal val="90"/>
                                          </p:val>
                                        </p:tav>
                                        <p:tav tm="100000">
                                          <p:val>
                                            <p:fltVal val="0"/>
                                          </p:val>
                                        </p:tav>
                                      </p:tavLst>
                                    </p:anim>
                                    <p:animEffect transition="in" filter="fade">
                                      <p:cBhvr>
                                        <p:cTn id="15" dur="1000"/>
                                        <p:tgtEl>
                                          <p:spTgt spid="19"/>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wipe(down)">
                                      <p:cBhvr>
                                        <p:cTn id="20" dur="500"/>
                                        <p:tgtEl>
                                          <p:spTgt spid="2"/>
                                        </p:tgtEl>
                                      </p:cBhvr>
                                    </p:animEffect>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nodeType="click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fade">
                                      <p:cBhvr>
                                        <p:cTn id="25" dur="1000"/>
                                        <p:tgtEl>
                                          <p:spTgt spid="20"/>
                                        </p:tgtEl>
                                      </p:cBhvr>
                                    </p:animEffect>
                                    <p:anim calcmode="lin" valueType="num">
                                      <p:cBhvr>
                                        <p:cTn id="26" dur="1000" fill="hold"/>
                                        <p:tgtEl>
                                          <p:spTgt spid="20"/>
                                        </p:tgtEl>
                                        <p:attrNameLst>
                                          <p:attrName>ppt_x</p:attrName>
                                        </p:attrNameLst>
                                      </p:cBhvr>
                                      <p:tavLst>
                                        <p:tav tm="0">
                                          <p:val>
                                            <p:strVal val="#ppt_x"/>
                                          </p:val>
                                        </p:tav>
                                        <p:tav tm="100000">
                                          <p:val>
                                            <p:strVal val="#ppt_x"/>
                                          </p:val>
                                        </p:tav>
                                      </p:tavLst>
                                    </p:anim>
                                    <p:anim calcmode="lin" valueType="num">
                                      <p:cBhvr>
                                        <p:cTn id="27"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53" presetClass="entr" presetSubtype="16" fill="hold" grpId="0" nodeType="clickEffect">
                                  <p:stCondLst>
                                    <p:cond delay="0"/>
                                  </p:stCondLst>
                                  <p:childTnLst>
                                    <p:set>
                                      <p:cBhvr>
                                        <p:cTn id="31" dur="1" fill="hold">
                                          <p:stCondLst>
                                            <p:cond delay="0"/>
                                          </p:stCondLst>
                                        </p:cTn>
                                        <p:tgtEl>
                                          <p:spTgt spid="21"/>
                                        </p:tgtEl>
                                        <p:attrNameLst>
                                          <p:attrName>style.visibility</p:attrName>
                                        </p:attrNameLst>
                                      </p:cBhvr>
                                      <p:to>
                                        <p:strVal val="visible"/>
                                      </p:to>
                                    </p:set>
                                    <p:anim calcmode="lin" valueType="num">
                                      <p:cBhvr>
                                        <p:cTn id="32" dur="500" fill="hold"/>
                                        <p:tgtEl>
                                          <p:spTgt spid="21"/>
                                        </p:tgtEl>
                                        <p:attrNameLst>
                                          <p:attrName>ppt_w</p:attrName>
                                        </p:attrNameLst>
                                      </p:cBhvr>
                                      <p:tavLst>
                                        <p:tav tm="0">
                                          <p:val>
                                            <p:fltVal val="0"/>
                                          </p:val>
                                        </p:tav>
                                        <p:tav tm="100000">
                                          <p:val>
                                            <p:strVal val="#ppt_w"/>
                                          </p:val>
                                        </p:tav>
                                      </p:tavLst>
                                    </p:anim>
                                    <p:anim calcmode="lin" valueType="num">
                                      <p:cBhvr>
                                        <p:cTn id="33" dur="500" fill="hold"/>
                                        <p:tgtEl>
                                          <p:spTgt spid="21"/>
                                        </p:tgtEl>
                                        <p:attrNameLst>
                                          <p:attrName>ppt_h</p:attrName>
                                        </p:attrNameLst>
                                      </p:cBhvr>
                                      <p:tavLst>
                                        <p:tav tm="0">
                                          <p:val>
                                            <p:fltVal val="0"/>
                                          </p:val>
                                        </p:tav>
                                        <p:tav tm="100000">
                                          <p:val>
                                            <p:strVal val="#ppt_h"/>
                                          </p:val>
                                        </p:tav>
                                      </p:tavLst>
                                    </p:anim>
                                    <p:animEffect transition="in" filter="fade">
                                      <p:cBhvr>
                                        <p:cTn id="34"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1" grpId="0"/>
      <p:bldP spid="2"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B6D9C768-8413-45FA-BDC7-53DA68035736}" type="slidenum">
              <a:rPr lang="zh-CN" altLang="en-US" smtClean="0"/>
              <a:t>42</a:t>
            </a:fld>
            <a:endParaRPr lang="zh-CN" altLang="en-US"/>
          </a:p>
        </p:txBody>
      </p:sp>
      <p:sp>
        <p:nvSpPr>
          <p:cNvPr id="6" name="文本框 5"/>
          <p:cNvSpPr txBox="1"/>
          <p:nvPr/>
        </p:nvSpPr>
        <p:spPr>
          <a:xfrm>
            <a:off x="609600" y="1025011"/>
            <a:ext cx="10677525" cy="3970318"/>
          </a:xfrm>
          <a:prstGeom prst="rect">
            <a:avLst/>
          </a:prstGeom>
          <a:noFill/>
        </p:spPr>
        <p:txBody>
          <a:bodyPr wrap="square" rtlCol="0">
            <a:spAutoFit/>
          </a:bodyPr>
          <a:lstStyle/>
          <a:p>
            <a:pPr marL="342900" indent="-342900" defTabSz="468000">
              <a:lnSpc>
                <a:spcPct val="150000"/>
              </a:lnSpc>
              <a:buClr>
                <a:srgbClr val="3859CD"/>
              </a:buClr>
              <a:buFont typeface="Wingdings" panose="05000000000000000000" pitchFamily="2" charset="2"/>
              <a:buChar char="n"/>
            </a:pPr>
            <a:r>
              <a:rPr lang="zh-CN" altLang="en-US" sz="2400" b="1" dirty="0">
                <a:solidFill>
                  <a:srgbClr val="0000CC"/>
                </a:solidFill>
                <a:latin typeface="微软雅黑" panose="020B0503020204020204" pitchFamily="34" charset="-122"/>
                <a:ea typeface="微软雅黑" panose="020B0503020204020204" pitchFamily="34" charset="-122"/>
              </a:rPr>
              <a:t>④确定最大等效类集合。</a:t>
            </a:r>
          </a:p>
          <a:p>
            <a:pPr marL="800100" lvl="1" indent="-342900" defTabSz="468000">
              <a:lnSpc>
                <a:spcPct val="150000"/>
              </a:lnSpc>
              <a:buClr>
                <a:srgbClr val="3859CD"/>
              </a:buClr>
              <a:buFont typeface="Wingdings" panose="05000000000000000000" pitchFamily="2" charset="2"/>
              <a:buChar char="n"/>
            </a:pPr>
            <a:r>
              <a:rPr lang="en-US" altLang="zh-CN" sz="2400" b="1" dirty="0">
                <a:latin typeface="微软雅黑" panose="020B0503020204020204" pitchFamily="34" charset="-122"/>
                <a:ea typeface="微软雅黑" panose="020B0503020204020204" pitchFamily="34" charset="-122"/>
              </a:rPr>
              <a:t>	</a:t>
            </a: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D</a:t>
            </a: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E</a:t>
            </a: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B</a:t>
            </a: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E</a:t>
            </a: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C</a:t>
            </a: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F</a:t>
            </a: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D</a:t>
            </a: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G</a:t>
            </a: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B</a:t>
            </a: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D</a:t>
            </a: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B</a:t>
            </a: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G</a:t>
            </a: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E</a:t>
            </a: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G</a:t>
            </a:r>
            <a:r>
              <a:rPr lang="zh-CN" altLang="en-US" sz="2400" b="1" dirty="0">
                <a:latin typeface="微软雅黑" panose="020B0503020204020204" pitchFamily="34" charset="-122"/>
                <a:ea typeface="微软雅黑" panose="020B0503020204020204" pitchFamily="34" charset="-122"/>
              </a:rPr>
              <a:t>）</a:t>
            </a:r>
          </a:p>
          <a:p>
            <a:pPr marL="800100" lvl="1" indent="-342900" defTabSz="468000">
              <a:lnSpc>
                <a:spcPct val="150000"/>
              </a:lnSpc>
              <a:buClr>
                <a:srgbClr val="3859CD"/>
              </a:buClr>
              <a:buFont typeface="Wingdings" panose="05000000000000000000" pitchFamily="2" charset="2"/>
              <a:buChar char="n"/>
            </a:pPr>
            <a:r>
              <a:rPr lang="zh-CN" altLang="en-US" sz="2400" b="1" dirty="0">
                <a:latin typeface="微软雅黑" panose="020B0503020204020204" pitchFamily="34" charset="-122"/>
                <a:ea typeface="微软雅黑" panose="020B0503020204020204" pitchFamily="34" charset="-122"/>
              </a:rPr>
              <a:t>根据</a:t>
            </a:r>
            <a:r>
              <a:rPr lang="zh-CN" altLang="en-US" sz="2400" b="1" dirty="0">
                <a:solidFill>
                  <a:srgbClr val="FF0000"/>
                </a:solidFill>
                <a:latin typeface="微软雅黑" panose="020B0503020204020204" pitchFamily="34" charset="-122"/>
                <a:ea typeface="微软雅黑" panose="020B0503020204020204" pitchFamily="34" charset="-122"/>
              </a:rPr>
              <a:t>等效状态的传递特性</a:t>
            </a:r>
            <a:r>
              <a:rPr lang="zh-CN" altLang="en-US" sz="2400" b="1" dirty="0">
                <a:latin typeface="微软雅黑" panose="020B0503020204020204" pitchFamily="34" charset="-122"/>
                <a:ea typeface="微软雅黑" panose="020B0503020204020204" pitchFamily="34" charset="-122"/>
              </a:rPr>
              <a:t>，得出</a:t>
            </a:r>
            <a:r>
              <a:rPr lang="en-US" altLang="zh-CN" sz="2400" b="1" dirty="0">
                <a:latin typeface="微软雅黑" panose="020B0503020204020204" pitchFamily="34" charset="-122"/>
                <a:ea typeface="微软雅黑" panose="020B0503020204020204" pitchFamily="34" charset="-122"/>
              </a:rPr>
              <a:t>3</a:t>
            </a:r>
            <a:r>
              <a:rPr lang="zh-CN" altLang="en-US" sz="2400" b="1" dirty="0">
                <a:latin typeface="微软雅黑" panose="020B0503020204020204" pitchFamily="34" charset="-122"/>
                <a:ea typeface="微软雅黑" panose="020B0503020204020204" pitchFamily="34" charset="-122"/>
              </a:rPr>
              <a:t>个等效类为：</a:t>
            </a:r>
          </a:p>
          <a:p>
            <a:pPr marL="1257300" lvl="2" indent="-342900" defTabSz="468000">
              <a:lnSpc>
                <a:spcPct val="150000"/>
              </a:lnSpc>
              <a:buClr>
                <a:srgbClr val="3859CD"/>
              </a:buClr>
              <a:buFont typeface="Wingdings" panose="05000000000000000000" pitchFamily="2" charset="2"/>
              <a:buChar char="n"/>
            </a:pP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A</a:t>
            </a: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B</a:t>
            </a: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D</a:t>
            </a: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E</a:t>
            </a: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G</a:t>
            </a: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C</a:t>
            </a: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F</a:t>
            </a:r>
            <a:r>
              <a:rPr lang="zh-CN" altLang="en-US" sz="2400" b="1" dirty="0">
                <a:latin typeface="微软雅黑" panose="020B0503020204020204" pitchFamily="34" charset="-122"/>
                <a:ea typeface="微软雅黑" panose="020B0503020204020204" pitchFamily="34" charset="-122"/>
              </a:rPr>
              <a:t>）</a:t>
            </a:r>
          </a:p>
          <a:p>
            <a:pPr marL="1257300" lvl="2" indent="-342900" defTabSz="468000">
              <a:lnSpc>
                <a:spcPct val="150000"/>
              </a:lnSpc>
              <a:buClr>
                <a:srgbClr val="3859CD"/>
              </a:buClr>
              <a:buFont typeface="Wingdings" panose="05000000000000000000" pitchFamily="2" charset="2"/>
              <a:buChar char="n"/>
            </a:pPr>
            <a:r>
              <a:rPr lang="zh-CN" altLang="en-US" sz="2400" b="1" dirty="0">
                <a:latin typeface="微软雅黑" panose="020B0503020204020204" pitchFamily="34" charset="-122"/>
                <a:ea typeface="微软雅黑" panose="020B0503020204020204" pitchFamily="34" charset="-122"/>
              </a:rPr>
              <a:t>相互不是对方的子集，故都是最大等效类。</a:t>
            </a:r>
            <a:endParaRPr lang="en-US" altLang="zh-CN" sz="2400" b="1" dirty="0">
              <a:latin typeface="微软雅黑" panose="020B0503020204020204" pitchFamily="34" charset="-122"/>
              <a:ea typeface="微软雅黑" panose="020B0503020204020204" pitchFamily="34" charset="-122"/>
            </a:endParaRPr>
          </a:p>
          <a:p>
            <a:pPr marL="800100" lvl="1" indent="-342900" defTabSz="468000">
              <a:lnSpc>
                <a:spcPct val="150000"/>
              </a:lnSpc>
              <a:buClr>
                <a:srgbClr val="3859CD"/>
              </a:buClr>
              <a:buFont typeface="Wingdings" panose="05000000000000000000" pitchFamily="2" charset="2"/>
              <a:buChar char="n"/>
            </a:pPr>
            <a:r>
              <a:rPr lang="zh-CN" altLang="en-US" sz="2400" b="1" dirty="0">
                <a:latin typeface="微软雅黑" panose="020B0503020204020204" pitchFamily="34" charset="-122"/>
                <a:ea typeface="微软雅黑" panose="020B0503020204020204" pitchFamily="34" charset="-122"/>
              </a:rPr>
              <a:t>最大等效类的集合为：</a:t>
            </a:r>
          </a:p>
          <a:p>
            <a:pPr marL="1257300" lvl="2" indent="-342900" defTabSz="468000">
              <a:lnSpc>
                <a:spcPct val="150000"/>
              </a:lnSpc>
              <a:buClr>
                <a:srgbClr val="3859CD"/>
              </a:buClr>
              <a:buFont typeface="Wingdings" panose="05000000000000000000" pitchFamily="2" charset="2"/>
              <a:buChar char="n"/>
            </a:pPr>
            <a:r>
              <a:rPr lang="en-US" altLang="zh-CN" sz="2400" b="1" dirty="0">
                <a:latin typeface="微软雅黑" panose="020B0503020204020204" pitchFamily="34" charset="-122"/>
                <a:ea typeface="微软雅黑" panose="020B0503020204020204" pitchFamily="34" charset="-122"/>
              </a:rPr>
              <a:t>	{</a:t>
            </a: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A</a:t>
            </a: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B</a:t>
            </a: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D</a:t>
            </a: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E</a:t>
            </a: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G</a:t>
            </a: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C</a:t>
            </a: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F</a:t>
            </a: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a:t>
            </a:r>
          </a:p>
        </p:txBody>
      </p:sp>
      <p:sp>
        <p:nvSpPr>
          <p:cNvPr id="10" name="平行四边形 9"/>
          <p:cNvSpPr/>
          <p:nvPr/>
        </p:nvSpPr>
        <p:spPr>
          <a:xfrm>
            <a:off x="304512" y="129448"/>
            <a:ext cx="1739441" cy="612000"/>
          </a:xfrm>
          <a:prstGeom prst="parallelogram">
            <a:avLst/>
          </a:prstGeom>
          <a:effectLst>
            <a:glow rad="63500">
              <a:schemeClr val="accent1">
                <a:satMod val="175000"/>
                <a:alpha val="40000"/>
              </a:schemeClr>
            </a:glow>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latin typeface="微软雅黑" panose="020B0503020204020204" pitchFamily="34" charset="-122"/>
                <a:ea typeface="微软雅黑" panose="020B0503020204020204" pitchFamily="34" charset="-122"/>
                <a:cs typeface="Times New Roman" panose="02020603050405020304" pitchFamily="18" charset="0"/>
              </a:rPr>
              <a:t>6.3.3</a:t>
            </a:r>
            <a:endParaRPr lang="zh-CN" altLang="en-US" sz="36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3" name="标题 2"/>
          <p:cNvSpPr>
            <a:spLocks noGrp="1"/>
          </p:cNvSpPr>
          <p:nvPr>
            <p:ph type="title"/>
          </p:nvPr>
        </p:nvSpPr>
        <p:spPr>
          <a:xfrm>
            <a:off x="2187686" y="97943"/>
            <a:ext cx="6291295" cy="732155"/>
          </a:xfrm>
        </p:spPr>
        <p:txBody>
          <a:bodyPr>
            <a:normAutofit/>
          </a:bodyPr>
          <a:lstStyle/>
          <a:p>
            <a:r>
              <a:rPr lang="zh-CN" altLang="en-US" dirty="0">
                <a:effectLst>
                  <a:outerShdw blurRad="38100" dist="38100" dir="2700000" algn="tl">
                    <a:srgbClr val="000000">
                      <a:alpha val="43137"/>
                    </a:srgbClr>
                  </a:outerShdw>
                </a:effectLst>
              </a:rPr>
              <a:t>状态化简</a:t>
            </a:r>
          </a:p>
        </p:txBody>
      </p:sp>
      <p:sp>
        <p:nvSpPr>
          <p:cNvPr id="9" name="页脚占位符 3"/>
          <p:cNvSpPr>
            <a:spLocks noGrp="1"/>
          </p:cNvSpPr>
          <p:nvPr>
            <p:ph type="ftr" sz="quarter" idx="11"/>
          </p:nvPr>
        </p:nvSpPr>
        <p:spPr>
          <a:xfrm>
            <a:off x="9642764" y="0"/>
            <a:ext cx="2549236" cy="510988"/>
          </a:xfrm>
        </p:spPr>
        <p:txBody>
          <a:bodyPr/>
          <a:lstStyle/>
          <a:p>
            <a:r>
              <a:rPr lang="zh-CN" altLang="en-US"/>
              <a:t>第</a:t>
            </a:r>
            <a:r>
              <a:rPr lang="en-US" altLang="zh-CN"/>
              <a:t>6</a:t>
            </a:r>
            <a:r>
              <a:rPr lang="zh-CN" altLang="en-US"/>
              <a:t>章 同步时序逻辑电路</a:t>
            </a:r>
            <a:endParaRPr lang="zh-CN" altLang="en-US" dirty="0"/>
          </a:p>
        </p:txBody>
      </p:sp>
      <p:cxnSp>
        <p:nvCxnSpPr>
          <p:cNvPr id="11" name="直接箭头连接符 10"/>
          <p:cNvCxnSpPr/>
          <p:nvPr/>
        </p:nvCxnSpPr>
        <p:spPr>
          <a:xfrm>
            <a:off x="2695575" y="4908342"/>
            <a:ext cx="0" cy="394257"/>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p:nvPr/>
        </p:nvCxnSpPr>
        <p:spPr>
          <a:xfrm>
            <a:off x="4533900" y="4807036"/>
            <a:ext cx="0" cy="394257"/>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p:nvPr/>
        </p:nvCxnSpPr>
        <p:spPr>
          <a:xfrm>
            <a:off x="6753225" y="4826156"/>
            <a:ext cx="0" cy="394257"/>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5" name="矩形 14"/>
          <p:cNvSpPr/>
          <p:nvPr/>
        </p:nvSpPr>
        <p:spPr>
          <a:xfrm>
            <a:off x="2487826" y="5302599"/>
            <a:ext cx="362600" cy="461665"/>
          </a:xfrm>
          <a:prstGeom prst="rect">
            <a:avLst/>
          </a:prstGeom>
        </p:spPr>
        <p:txBody>
          <a:bodyPr wrap="none">
            <a:spAutoFit/>
          </a:bodyPr>
          <a:lstStyle/>
          <a:p>
            <a:r>
              <a:rPr lang="en-US" altLang="zh-CN" sz="2400" b="1" dirty="0">
                <a:solidFill>
                  <a:srgbClr val="0000CC"/>
                </a:solidFill>
                <a:latin typeface="微软雅黑" panose="020B0503020204020204" pitchFamily="34" charset="-122"/>
                <a:ea typeface="微软雅黑" panose="020B0503020204020204" pitchFamily="34" charset="-122"/>
              </a:rPr>
              <a:t>a</a:t>
            </a:r>
            <a:endParaRPr lang="zh-CN" altLang="en-US" dirty="0">
              <a:solidFill>
                <a:srgbClr val="0000CC"/>
              </a:solidFill>
            </a:endParaRPr>
          </a:p>
        </p:txBody>
      </p:sp>
      <p:sp>
        <p:nvSpPr>
          <p:cNvPr id="16" name="矩形 15"/>
          <p:cNvSpPr/>
          <p:nvPr/>
        </p:nvSpPr>
        <p:spPr>
          <a:xfrm>
            <a:off x="4326151" y="5302598"/>
            <a:ext cx="394660" cy="461665"/>
          </a:xfrm>
          <a:prstGeom prst="rect">
            <a:avLst/>
          </a:prstGeom>
        </p:spPr>
        <p:txBody>
          <a:bodyPr wrap="none">
            <a:spAutoFit/>
          </a:bodyPr>
          <a:lstStyle/>
          <a:p>
            <a:r>
              <a:rPr lang="en-US" altLang="zh-CN" sz="2400" b="1" dirty="0">
                <a:solidFill>
                  <a:srgbClr val="0000CC"/>
                </a:solidFill>
                <a:latin typeface="微软雅黑" panose="020B0503020204020204" pitchFamily="34" charset="-122"/>
                <a:ea typeface="微软雅黑" panose="020B0503020204020204" pitchFamily="34" charset="-122"/>
              </a:rPr>
              <a:t>b</a:t>
            </a:r>
            <a:endParaRPr lang="zh-CN" altLang="en-US" dirty="0">
              <a:solidFill>
                <a:srgbClr val="0000CC"/>
              </a:solidFill>
            </a:endParaRPr>
          </a:p>
        </p:txBody>
      </p:sp>
      <p:sp>
        <p:nvSpPr>
          <p:cNvPr id="17" name="矩形 16"/>
          <p:cNvSpPr/>
          <p:nvPr/>
        </p:nvSpPr>
        <p:spPr>
          <a:xfrm>
            <a:off x="6557498" y="5280722"/>
            <a:ext cx="343364" cy="461665"/>
          </a:xfrm>
          <a:prstGeom prst="rect">
            <a:avLst/>
          </a:prstGeom>
        </p:spPr>
        <p:txBody>
          <a:bodyPr wrap="none">
            <a:spAutoFit/>
          </a:bodyPr>
          <a:lstStyle/>
          <a:p>
            <a:r>
              <a:rPr lang="en-US" altLang="zh-CN" sz="2400" b="1" dirty="0">
                <a:solidFill>
                  <a:srgbClr val="0000CC"/>
                </a:solidFill>
                <a:latin typeface="微软雅黑" panose="020B0503020204020204" pitchFamily="34" charset="-122"/>
                <a:ea typeface="微软雅黑" panose="020B0503020204020204" pitchFamily="34" charset="-122"/>
              </a:rPr>
              <a:t>c</a:t>
            </a:r>
            <a:endParaRPr lang="zh-CN" altLang="en-US" dirty="0">
              <a:solidFill>
                <a:srgbClr val="0000CC"/>
              </a:solidFill>
            </a:endParaRPr>
          </a:p>
        </p:txBody>
      </p:sp>
    </p:spTree>
    <p:extLst>
      <p:ext uri="{BB962C8B-B14F-4D97-AF65-F5344CB8AC3E}">
        <p14:creationId xmlns:p14="http://schemas.microsoft.com/office/powerpoint/2010/main" val="1113507159"/>
      </p:ext>
    </p:extLst>
  </p:cSld>
  <p:clrMapOvr>
    <a:masterClrMapping/>
  </p:clrMapOvr>
  <mc:AlternateContent xmlns:mc="http://schemas.openxmlformats.org/markup-compatibility/2006" xmlns:p14="http://schemas.microsoft.com/office/powerpoint/2010/main">
    <mc:Choice Requires="p14">
      <p:transition spd="slow" p14:dur="1250">
        <p:randomBar dir="vert"/>
      </p:transition>
    </mc:Choice>
    <mc:Fallback xmlns="">
      <p:transition spd="slow">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Effect transition="in" filter="barn(inVertical)">
                                      <p:cBhvr>
                                        <p:cTn id="7" dur="500"/>
                                        <p:tgtEl>
                                          <p:spTgt spid="6">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fade">
                                      <p:cBhvr>
                                        <p:cTn id="12" dur="1000"/>
                                        <p:tgtEl>
                                          <p:spTgt spid="6">
                                            <p:txEl>
                                              <p:pRg st="2" end="2"/>
                                            </p:txEl>
                                          </p:spTgt>
                                        </p:tgtEl>
                                      </p:cBhvr>
                                    </p:animEffect>
                                    <p:anim calcmode="lin" valueType="num">
                                      <p:cBhvr>
                                        <p:cTn id="13" dur="1000" fill="hold"/>
                                        <p:tgtEl>
                                          <p:spTgt spid="6">
                                            <p:txEl>
                                              <p:pRg st="2" end="2"/>
                                            </p:txEl>
                                          </p:spTgt>
                                        </p:tgtEl>
                                        <p:attrNameLst>
                                          <p:attrName>ppt_x</p:attrName>
                                        </p:attrNameLst>
                                      </p:cBhvr>
                                      <p:tavLst>
                                        <p:tav tm="0">
                                          <p:val>
                                            <p:strVal val="#ppt_x"/>
                                          </p:val>
                                        </p:tav>
                                        <p:tav tm="100000">
                                          <p:val>
                                            <p:strVal val="#ppt_x"/>
                                          </p:val>
                                        </p:tav>
                                      </p:tavLst>
                                    </p:anim>
                                    <p:anim calcmode="lin" valueType="num">
                                      <p:cBhvr>
                                        <p:cTn id="14" dur="1000" fill="hold"/>
                                        <p:tgtEl>
                                          <p:spTgt spid="6">
                                            <p:txEl>
                                              <p:pRg st="2" end="2"/>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6">
                                            <p:txEl>
                                              <p:pRg st="3" end="3"/>
                                            </p:txEl>
                                          </p:spTgt>
                                        </p:tgtEl>
                                        <p:attrNameLst>
                                          <p:attrName>style.visibility</p:attrName>
                                        </p:attrNameLst>
                                      </p:cBhvr>
                                      <p:to>
                                        <p:strVal val="visible"/>
                                      </p:to>
                                    </p:set>
                                    <p:animEffect transition="in" filter="fade">
                                      <p:cBhvr>
                                        <p:cTn id="17" dur="1000"/>
                                        <p:tgtEl>
                                          <p:spTgt spid="6">
                                            <p:txEl>
                                              <p:pRg st="3" end="3"/>
                                            </p:txEl>
                                          </p:spTgt>
                                        </p:tgtEl>
                                      </p:cBhvr>
                                    </p:animEffect>
                                    <p:anim calcmode="lin" valueType="num">
                                      <p:cBhvr>
                                        <p:cTn id="18" dur="1000" fill="hold"/>
                                        <p:tgtEl>
                                          <p:spTgt spid="6">
                                            <p:txEl>
                                              <p:pRg st="3" end="3"/>
                                            </p:txEl>
                                          </p:spTgt>
                                        </p:tgtEl>
                                        <p:attrNameLst>
                                          <p:attrName>ppt_x</p:attrName>
                                        </p:attrNameLst>
                                      </p:cBhvr>
                                      <p:tavLst>
                                        <p:tav tm="0">
                                          <p:val>
                                            <p:strVal val="#ppt_x"/>
                                          </p:val>
                                        </p:tav>
                                        <p:tav tm="100000">
                                          <p:val>
                                            <p:strVal val="#ppt_x"/>
                                          </p:val>
                                        </p:tav>
                                      </p:tavLst>
                                    </p:anim>
                                    <p:anim calcmode="lin" valueType="num">
                                      <p:cBhvr>
                                        <p:cTn id="19" dur="1000" fill="hold"/>
                                        <p:tgtEl>
                                          <p:spTgt spid="6">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1" presetClass="entr" presetSubtype="1" fill="hold" nodeType="clickEffect">
                                  <p:stCondLst>
                                    <p:cond delay="0"/>
                                  </p:stCondLst>
                                  <p:childTnLst>
                                    <p:set>
                                      <p:cBhvr>
                                        <p:cTn id="23" dur="1" fill="hold">
                                          <p:stCondLst>
                                            <p:cond delay="0"/>
                                          </p:stCondLst>
                                        </p:cTn>
                                        <p:tgtEl>
                                          <p:spTgt spid="6">
                                            <p:txEl>
                                              <p:pRg st="4" end="4"/>
                                            </p:txEl>
                                          </p:spTgt>
                                        </p:tgtEl>
                                        <p:attrNameLst>
                                          <p:attrName>style.visibility</p:attrName>
                                        </p:attrNameLst>
                                      </p:cBhvr>
                                      <p:to>
                                        <p:strVal val="visible"/>
                                      </p:to>
                                    </p:set>
                                    <p:animEffect transition="in" filter="wheel(1)">
                                      <p:cBhvr>
                                        <p:cTn id="24" dur="2000"/>
                                        <p:tgtEl>
                                          <p:spTgt spid="6">
                                            <p:txEl>
                                              <p:pRg st="4" end="4"/>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53" presetClass="entr" presetSubtype="16" fill="hold" nodeType="clickEffect">
                                  <p:stCondLst>
                                    <p:cond delay="0"/>
                                  </p:stCondLst>
                                  <p:childTnLst>
                                    <p:set>
                                      <p:cBhvr>
                                        <p:cTn id="28" dur="1" fill="hold">
                                          <p:stCondLst>
                                            <p:cond delay="0"/>
                                          </p:stCondLst>
                                        </p:cTn>
                                        <p:tgtEl>
                                          <p:spTgt spid="6">
                                            <p:txEl>
                                              <p:pRg st="5" end="5"/>
                                            </p:txEl>
                                          </p:spTgt>
                                        </p:tgtEl>
                                        <p:attrNameLst>
                                          <p:attrName>style.visibility</p:attrName>
                                        </p:attrNameLst>
                                      </p:cBhvr>
                                      <p:to>
                                        <p:strVal val="visible"/>
                                      </p:to>
                                    </p:set>
                                    <p:anim calcmode="lin" valueType="num">
                                      <p:cBhvr>
                                        <p:cTn id="29" dur="500" fill="hold"/>
                                        <p:tgtEl>
                                          <p:spTgt spid="6">
                                            <p:txEl>
                                              <p:pRg st="5" end="5"/>
                                            </p:txEl>
                                          </p:spTgt>
                                        </p:tgtEl>
                                        <p:attrNameLst>
                                          <p:attrName>ppt_w</p:attrName>
                                        </p:attrNameLst>
                                      </p:cBhvr>
                                      <p:tavLst>
                                        <p:tav tm="0">
                                          <p:val>
                                            <p:fltVal val="0"/>
                                          </p:val>
                                        </p:tav>
                                        <p:tav tm="100000">
                                          <p:val>
                                            <p:strVal val="#ppt_w"/>
                                          </p:val>
                                        </p:tav>
                                      </p:tavLst>
                                    </p:anim>
                                    <p:anim calcmode="lin" valueType="num">
                                      <p:cBhvr>
                                        <p:cTn id="30" dur="500" fill="hold"/>
                                        <p:tgtEl>
                                          <p:spTgt spid="6">
                                            <p:txEl>
                                              <p:pRg st="5" end="5"/>
                                            </p:txEl>
                                          </p:spTgt>
                                        </p:tgtEl>
                                        <p:attrNameLst>
                                          <p:attrName>ppt_h</p:attrName>
                                        </p:attrNameLst>
                                      </p:cBhvr>
                                      <p:tavLst>
                                        <p:tav tm="0">
                                          <p:val>
                                            <p:fltVal val="0"/>
                                          </p:val>
                                        </p:tav>
                                        <p:tav tm="100000">
                                          <p:val>
                                            <p:strVal val="#ppt_h"/>
                                          </p:val>
                                        </p:tav>
                                      </p:tavLst>
                                    </p:anim>
                                    <p:animEffect transition="in" filter="fade">
                                      <p:cBhvr>
                                        <p:cTn id="31" dur="500"/>
                                        <p:tgtEl>
                                          <p:spTgt spid="6">
                                            <p:txEl>
                                              <p:pRg st="5" end="5"/>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26" presetClass="entr" presetSubtype="0" fill="hold" nodeType="clickEffect">
                                  <p:stCondLst>
                                    <p:cond delay="0"/>
                                  </p:stCondLst>
                                  <p:childTnLst>
                                    <p:set>
                                      <p:cBhvr>
                                        <p:cTn id="35" dur="1" fill="hold">
                                          <p:stCondLst>
                                            <p:cond delay="0"/>
                                          </p:stCondLst>
                                        </p:cTn>
                                        <p:tgtEl>
                                          <p:spTgt spid="6">
                                            <p:txEl>
                                              <p:pRg st="6" end="6"/>
                                            </p:txEl>
                                          </p:spTgt>
                                        </p:tgtEl>
                                        <p:attrNameLst>
                                          <p:attrName>style.visibility</p:attrName>
                                        </p:attrNameLst>
                                      </p:cBhvr>
                                      <p:to>
                                        <p:strVal val="visible"/>
                                      </p:to>
                                    </p:set>
                                    <p:animEffect transition="in" filter="wipe(down)">
                                      <p:cBhvr>
                                        <p:cTn id="36" dur="580">
                                          <p:stCondLst>
                                            <p:cond delay="0"/>
                                          </p:stCondLst>
                                        </p:cTn>
                                        <p:tgtEl>
                                          <p:spTgt spid="6">
                                            <p:txEl>
                                              <p:pRg st="6" end="6"/>
                                            </p:txEl>
                                          </p:spTgt>
                                        </p:tgtEl>
                                      </p:cBhvr>
                                    </p:animEffect>
                                    <p:anim calcmode="lin" valueType="num">
                                      <p:cBhvr>
                                        <p:cTn id="37" dur="1822" tmFilter="0,0; 0.14,0.36; 0.43,0.73; 0.71,0.91; 1.0,1.0">
                                          <p:stCondLst>
                                            <p:cond delay="0"/>
                                          </p:stCondLst>
                                        </p:cTn>
                                        <p:tgtEl>
                                          <p:spTgt spid="6">
                                            <p:txEl>
                                              <p:pRg st="6" end="6"/>
                                            </p:txEl>
                                          </p:spTgt>
                                        </p:tgtEl>
                                        <p:attrNameLst>
                                          <p:attrName>ppt_x</p:attrName>
                                        </p:attrNameLst>
                                      </p:cBhvr>
                                      <p:tavLst>
                                        <p:tav tm="0">
                                          <p:val>
                                            <p:strVal val="#ppt_x-0.25"/>
                                          </p:val>
                                        </p:tav>
                                        <p:tav tm="100000">
                                          <p:val>
                                            <p:strVal val="#ppt_x"/>
                                          </p:val>
                                        </p:tav>
                                      </p:tavLst>
                                    </p:anim>
                                    <p:anim calcmode="lin" valueType="num">
                                      <p:cBhvr>
                                        <p:cTn id="38" dur="664" tmFilter="0.0,0.0; 0.25,0.07; 0.50,0.2; 0.75,0.467; 1.0,1.0">
                                          <p:stCondLst>
                                            <p:cond delay="0"/>
                                          </p:stCondLst>
                                        </p:cTn>
                                        <p:tgtEl>
                                          <p:spTgt spid="6">
                                            <p:txEl>
                                              <p:pRg st="6" end="6"/>
                                            </p:txEl>
                                          </p:spTgt>
                                        </p:tgtEl>
                                        <p:attrNameLst>
                                          <p:attrName>ppt_y</p:attrName>
                                        </p:attrNameLst>
                                      </p:cBhvr>
                                      <p:tavLst>
                                        <p:tav tm="0" fmla="#ppt_y-sin(pi*$)/3">
                                          <p:val>
                                            <p:fltVal val="0.5"/>
                                          </p:val>
                                        </p:tav>
                                        <p:tav tm="100000">
                                          <p:val>
                                            <p:fltVal val="1"/>
                                          </p:val>
                                        </p:tav>
                                      </p:tavLst>
                                    </p:anim>
                                    <p:anim calcmode="lin" valueType="num">
                                      <p:cBhvr>
                                        <p:cTn id="39" dur="664" tmFilter="0, 0; 0.125,0.2665; 0.25,0.4; 0.375,0.465; 0.5,0.5;  0.625,0.535; 0.75,0.6; 0.875,0.7335; 1,1">
                                          <p:stCondLst>
                                            <p:cond delay="664"/>
                                          </p:stCondLst>
                                        </p:cTn>
                                        <p:tgtEl>
                                          <p:spTgt spid="6">
                                            <p:txEl>
                                              <p:pRg st="6" end="6"/>
                                            </p:txEl>
                                          </p:spTgt>
                                        </p:tgtEl>
                                        <p:attrNameLst>
                                          <p:attrName>ppt_y</p:attrName>
                                        </p:attrNameLst>
                                      </p:cBhvr>
                                      <p:tavLst>
                                        <p:tav tm="0" fmla="#ppt_y-sin(pi*$)/9">
                                          <p:val>
                                            <p:fltVal val="0"/>
                                          </p:val>
                                        </p:tav>
                                        <p:tav tm="100000">
                                          <p:val>
                                            <p:fltVal val="1"/>
                                          </p:val>
                                        </p:tav>
                                      </p:tavLst>
                                    </p:anim>
                                    <p:anim calcmode="lin" valueType="num">
                                      <p:cBhvr>
                                        <p:cTn id="40" dur="332" tmFilter="0, 0; 0.125,0.2665; 0.25,0.4; 0.375,0.465; 0.5,0.5;  0.625,0.535; 0.75,0.6; 0.875,0.7335; 1,1">
                                          <p:stCondLst>
                                            <p:cond delay="1324"/>
                                          </p:stCondLst>
                                        </p:cTn>
                                        <p:tgtEl>
                                          <p:spTgt spid="6">
                                            <p:txEl>
                                              <p:pRg st="6" end="6"/>
                                            </p:txEl>
                                          </p:spTgt>
                                        </p:tgtEl>
                                        <p:attrNameLst>
                                          <p:attrName>ppt_y</p:attrName>
                                        </p:attrNameLst>
                                      </p:cBhvr>
                                      <p:tavLst>
                                        <p:tav tm="0" fmla="#ppt_y-sin(pi*$)/27">
                                          <p:val>
                                            <p:fltVal val="0"/>
                                          </p:val>
                                        </p:tav>
                                        <p:tav tm="100000">
                                          <p:val>
                                            <p:fltVal val="1"/>
                                          </p:val>
                                        </p:tav>
                                      </p:tavLst>
                                    </p:anim>
                                    <p:anim calcmode="lin" valueType="num">
                                      <p:cBhvr>
                                        <p:cTn id="41" dur="164" tmFilter="0, 0; 0.125,0.2665; 0.25,0.4; 0.375,0.465; 0.5,0.5;  0.625,0.535; 0.75,0.6; 0.875,0.7335; 1,1">
                                          <p:stCondLst>
                                            <p:cond delay="1656"/>
                                          </p:stCondLst>
                                        </p:cTn>
                                        <p:tgtEl>
                                          <p:spTgt spid="6">
                                            <p:txEl>
                                              <p:pRg st="6" end="6"/>
                                            </p:txEl>
                                          </p:spTgt>
                                        </p:tgtEl>
                                        <p:attrNameLst>
                                          <p:attrName>ppt_y</p:attrName>
                                        </p:attrNameLst>
                                      </p:cBhvr>
                                      <p:tavLst>
                                        <p:tav tm="0" fmla="#ppt_y-sin(pi*$)/81">
                                          <p:val>
                                            <p:fltVal val="0"/>
                                          </p:val>
                                        </p:tav>
                                        <p:tav tm="100000">
                                          <p:val>
                                            <p:fltVal val="1"/>
                                          </p:val>
                                        </p:tav>
                                      </p:tavLst>
                                    </p:anim>
                                    <p:animScale>
                                      <p:cBhvr>
                                        <p:cTn id="42" dur="26">
                                          <p:stCondLst>
                                            <p:cond delay="650"/>
                                          </p:stCondLst>
                                        </p:cTn>
                                        <p:tgtEl>
                                          <p:spTgt spid="6">
                                            <p:txEl>
                                              <p:pRg st="6" end="6"/>
                                            </p:txEl>
                                          </p:spTgt>
                                        </p:tgtEl>
                                      </p:cBhvr>
                                      <p:to x="100000" y="60000"/>
                                    </p:animScale>
                                    <p:animScale>
                                      <p:cBhvr>
                                        <p:cTn id="43" dur="166" decel="50000">
                                          <p:stCondLst>
                                            <p:cond delay="676"/>
                                          </p:stCondLst>
                                        </p:cTn>
                                        <p:tgtEl>
                                          <p:spTgt spid="6">
                                            <p:txEl>
                                              <p:pRg st="6" end="6"/>
                                            </p:txEl>
                                          </p:spTgt>
                                        </p:tgtEl>
                                      </p:cBhvr>
                                      <p:to x="100000" y="100000"/>
                                    </p:animScale>
                                    <p:animScale>
                                      <p:cBhvr>
                                        <p:cTn id="44" dur="26">
                                          <p:stCondLst>
                                            <p:cond delay="1312"/>
                                          </p:stCondLst>
                                        </p:cTn>
                                        <p:tgtEl>
                                          <p:spTgt spid="6">
                                            <p:txEl>
                                              <p:pRg st="6" end="6"/>
                                            </p:txEl>
                                          </p:spTgt>
                                        </p:tgtEl>
                                      </p:cBhvr>
                                      <p:to x="100000" y="80000"/>
                                    </p:animScale>
                                    <p:animScale>
                                      <p:cBhvr>
                                        <p:cTn id="45" dur="166" decel="50000">
                                          <p:stCondLst>
                                            <p:cond delay="1338"/>
                                          </p:stCondLst>
                                        </p:cTn>
                                        <p:tgtEl>
                                          <p:spTgt spid="6">
                                            <p:txEl>
                                              <p:pRg st="6" end="6"/>
                                            </p:txEl>
                                          </p:spTgt>
                                        </p:tgtEl>
                                      </p:cBhvr>
                                      <p:to x="100000" y="100000"/>
                                    </p:animScale>
                                    <p:animScale>
                                      <p:cBhvr>
                                        <p:cTn id="46" dur="26">
                                          <p:stCondLst>
                                            <p:cond delay="1642"/>
                                          </p:stCondLst>
                                        </p:cTn>
                                        <p:tgtEl>
                                          <p:spTgt spid="6">
                                            <p:txEl>
                                              <p:pRg st="6" end="6"/>
                                            </p:txEl>
                                          </p:spTgt>
                                        </p:tgtEl>
                                      </p:cBhvr>
                                      <p:to x="100000" y="90000"/>
                                    </p:animScale>
                                    <p:animScale>
                                      <p:cBhvr>
                                        <p:cTn id="47" dur="166" decel="50000">
                                          <p:stCondLst>
                                            <p:cond delay="1668"/>
                                          </p:stCondLst>
                                        </p:cTn>
                                        <p:tgtEl>
                                          <p:spTgt spid="6">
                                            <p:txEl>
                                              <p:pRg st="6" end="6"/>
                                            </p:txEl>
                                          </p:spTgt>
                                        </p:tgtEl>
                                      </p:cBhvr>
                                      <p:to x="100000" y="100000"/>
                                    </p:animScale>
                                    <p:animScale>
                                      <p:cBhvr>
                                        <p:cTn id="48" dur="26">
                                          <p:stCondLst>
                                            <p:cond delay="1808"/>
                                          </p:stCondLst>
                                        </p:cTn>
                                        <p:tgtEl>
                                          <p:spTgt spid="6">
                                            <p:txEl>
                                              <p:pRg st="6" end="6"/>
                                            </p:txEl>
                                          </p:spTgt>
                                        </p:tgtEl>
                                      </p:cBhvr>
                                      <p:to x="100000" y="95000"/>
                                    </p:animScale>
                                    <p:animScale>
                                      <p:cBhvr>
                                        <p:cTn id="49" dur="166" decel="50000">
                                          <p:stCondLst>
                                            <p:cond delay="1834"/>
                                          </p:stCondLst>
                                        </p:cTn>
                                        <p:tgtEl>
                                          <p:spTgt spid="6">
                                            <p:txEl>
                                              <p:pRg st="6" end="6"/>
                                            </p:txEl>
                                          </p:spTgt>
                                        </p:tgtEl>
                                      </p:cBhvr>
                                      <p:to x="100000" y="100000"/>
                                    </p:animScale>
                                  </p:childTnLst>
                                </p:cTn>
                              </p:par>
                            </p:childTnLst>
                          </p:cTn>
                        </p:par>
                      </p:childTnLst>
                    </p:cTn>
                  </p:par>
                  <p:par>
                    <p:cTn id="50" fill="hold">
                      <p:stCondLst>
                        <p:cond delay="indefinite"/>
                      </p:stCondLst>
                      <p:childTnLst>
                        <p:par>
                          <p:cTn id="51" fill="hold">
                            <p:stCondLst>
                              <p:cond delay="0"/>
                            </p:stCondLst>
                            <p:childTnLst>
                              <p:par>
                                <p:cTn id="52" presetID="22" presetClass="entr" presetSubtype="1" fill="hold" nodeType="clickEffect">
                                  <p:stCondLst>
                                    <p:cond delay="0"/>
                                  </p:stCondLst>
                                  <p:childTnLst>
                                    <p:set>
                                      <p:cBhvr>
                                        <p:cTn id="53" dur="1" fill="hold">
                                          <p:stCondLst>
                                            <p:cond delay="0"/>
                                          </p:stCondLst>
                                        </p:cTn>
                                        <p:tgtEl>
                                          <p:spTgt spid="11"/>
                                        </p:tgtEl>
                                        <p:attrNameLst>
                                          <p:attrName>style.visibility</p:attrName>
                                        </p:attrNameLst>
                                      </p:cBhvr>
                                      <p:to>
                                        <p:strVal val="visible"/>
                                      </p:to>
                                    </p:set>
                                    <p:animEffect transition="in" filter="wipe(up)">
                                      <p:cBhvr>
                                        <p:cTn id="54" dur="500"/>
                                        <p:tgtEl>
                                          <p:spTgt spid="11"/>
                                        </p:tgtEl>
                                      </p:cBhvr>
                                    </p:animEffect>
                                  </p:childTnLst>
                                </p:cTn>
                              </p:par>
                              <p:par>
                                <p:cTn id="55" presetID="22" presetClass="entr" presetSubtype="1" fill="hold" nodeType="withEffect">
                                  <p:stCondLst>
                                    <p:cond delay="0"/>
                                  </p:stCondLst>
                                  <p:childTnLst>
                                    <p:set>
                                      <p:cBhvr>
                                        <p:cTn id="56" dur="1" fill="hold">
                                          <p:stCondLst>
                                            <p:cond delay="0"/>
                                          </p:stCondLst>
                                        </p:cTn>
                                        <p:tgtEl>
                                          <p:spTgt spid="12"/>
                                        </p:tgtEl>
                                        <p:attrNameLst>
                                          <p:attrName>style.visibility</p:attrName>
                                        </p:attrNameLst>
                                      </p:cBhvr>
                                      <p:to>
                                        <p:strVal val="visible"/>
                                      </p:to>
                                    </p:set>
                                    <p:animEffect transition="in" filter="wipe(up)">
                                      <p:cBhvr>
                                        <p:cTn id="57" dur="500"/>
                                        <p:tgtEl>
                                          <p:spTgt spid="12"/>
                                        </p:tgtEl>
                                      </p:cBhvr>
                                    </p:animEffect>
                                  </p:childTnLst>
                                </p:cTn>
                              </p:par>
                              <p:par>
                                <p:cTn id="58" presetID="22" presetClass="entr" presetSubtype="1" fill="hold" nodeType="withEffect">
                                  <p:stCondLst>
                                    <p:cond delay="0"/>
                                  </p:stCondLst>
                                  <p:childTnLst>
                                    <p:set>
                                      <p:cBhvr>
                                        <p:cTn id="59" dur="1" fill="hold">
                                          <p:stCondLst>
                                            <p:cond delay="0"/>
                                          </p:stCondLst>
                                        </p:cTn>
                                        <p:tgtEl>
                                          <p:spTgt spid="14"/>
                                        </p:tgtEl>
                                        <p:attrNameLst>
                                          <p:attrName>style.visibility</p:attrName>
                                        </p:attrNameLst>
                                      </p:cBhvr>
                                      <p:to>
                                        <p:strVal val="visible"/>
                                      </p:to>
                                    </p:set>
                                    <p:animEffect transition="in" filter="wipe(up)">
                                      <p:cBhvr>
                                        <p:cTn id="60" dur="500"/>
                                        <p:tgtEl>
                                          <p:spTgt spid="14"/>
                                        </p:tgtEl>
                                      </p:cBhvr>
                                    </p:animEffect>
                                  </p:childTnLst>
                                </p:cTn>
                              </p:par>
                            </p:childTnLst>
                          </p:cTn>
                        </p:par>
                        <p:par>
                          <p:cTn id="61" fill="hold">
                            <p:stCondLst>
                              <p:cond delay="500"/>
                            </p:stCondLst>
                            <p:childTnLst>
                              <p:par>
                                <p:cTn id="62" presetID="22" presetClass="entr" presetSubtype="1" fill="hold" grpId="0" nodeType="afterEffect">
                                  <p:stCondLst>
                                    <p:cond delay="0"/>
                                  </p:stCondLst>
                                  <p:childTnLst>
                                    <p:set>
                                      <p:cBhvr>
                                        <p:cTn id="63" dur="1" fill="hold">
                                          <p:stCondLst>
                                            <p:cond delay="0"/>
                                          </p:stCondLst>
                                        </p:cTn>
                                        <p:tgtEl>
                                          <p:spTgt spid="15"/>
                                        </p:tgtEl>
                                        <p:attrNameLst>
                                          <p:attrName>style.visibility</p:attrName>
                                        </p:attrNameLst>
                                      </p:cBhvr>
                                      <p:to>
                                        <p:strVal val="visible"/>
                                      </p:to>
                                    </p:set>
                                    <p:animEffect transition="in" filter="wipe(up)">
                                      <p:cBhvr>
                                        <p:cTn id="64" dur="500"/>
                                        <p:tgtEl>
                                          <p:spTgt spid="15"/>
                                        </p:tgtEl>
                                      </p:cBhvr>
                                    </p:animEffect>
                                  </p:childTnLst>
                                </p:cTn>
                              </p:par>
                            </p:childTnLst>
                          </p:cTn>
                        </p:par>
                        <p:par>
                          <p:cTn id="65" fill="hold">
                            <p:stCondLst>
                              <p:cond delay="1000"/>
                            </p:stCondLst>
                            <p:childTnLst>
                              <p:par>
                                <p:cTn id="66" presetID="22" presetClass="entr" presetSubtype="1" fill="hold" grpId="0" nodeType="afterEffect">
                                  <p:stCondLst>
                                    <p:cond delay="0"/>
                                  </p:stCondLst>
                                  <p:childTnLst>
                                    <p:set>
                                      <p:cBhvr>
                                        <p:cTn id="67" dur="1" fill="hold">
                                          <p:stCondLst>
                                            <p:cond delay="0"/>
                                          </p:stCondLst>
                                        </p:cTn>
                                        <p:tgtEl>
                                          <p:spTgt spid="16"/>
                                        </p:tgtEl>
                                        <p:attrNameLst>
                                          <p:attrName>style.visibility</p:attrName>
                                        </p:attrNameLst>
                                      </p:cBhvr>
                                      <p:to>
                                        <p:strVal val="visible"/>
                                      </p:to>
                                    </p:set>
                                    <p:animEffect transition="in" filter="wipe(up)">
                                      <p:cBhvr>
                                        <p:cTn id="68" dur="500"/>
                                        <p:tgtEl>
                                          <p:spTgt spid="16"/>
                                        </p:tgtEl>
                                      </p:cBhvr>
                                    </p:animEffect>
                                  </p:childTnLst>
                                </p:cTn>
                              </p:par>
                            </p:childTnLst>
                          </p:cTn>
                        </p:par>
                        <p:par>
                          <p:cTn id="69" fill="hold">
                            <p:stCondLst>
                              <p:cond delay="1500"/>
                            </p:stCondLst>
                            <p:childTnLst>
                              <p:par>
                                <p:cTn id="70" presetID="22" presetClass="entr" presetSubtype="1" fill="hold" grpId="0" nodeType="afterEffect">
                                  <p:stCondLst>
                                    <p:cond delay="0"/>
                                  </p:stCondLst>
                                  <p:childTnLst>
                                    <p:set>
                                      <p:cBhvr>
                                        <p:cTn id="71" dur="1" fill="hold">
                                          <p:stCondLst>
                                            <p:cond delay="0"/>
                                          </p:stCondLst>
                                        </p:cTn>
                                        <p:tgtEl>
                                          <p:spTgt spid="17"/>
                                        </p:tgtEl>
                                        <p:attrNameLst>
                                          <p:attrName>style.visibility</p:attrName>
                                        </p:attrNameLst>
                                      </p:cBhvr>
                                      <p:to>
                                        <p:strVal val="visible"/>
                                      </p:to>
                                    </p:set>
                                    <p:animEffect transition="in" filter="wipe(up)">
                                      <p:cBhvr>
                                        <p:cTn id="7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7"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B6D9C768-8413-45FA-BDC7-53DA68035736}" type="slidenum">
              <a:rPr lang="zh-CN" altLang="en-US" smtClean="0"/>
              <a:t>43</a:t>
            </a:fld>
            <a:endParaRPr lang="zh-CN" altLang="en-US"/>
          </a:p>
        </p:txBody>
      </p:sp>
      <p:sp>
        <p:nvSpPr>
          <p:cNvPr id="6" name="文本框 5"/>
          <p:cNvSpPr txBox="1"/>
          <p:nvPr/>
        </p:nvSpPr>
        <p:spPr>
          <a:xfrm>
            <a:off x="8229600" y="1293321"/>
            <a:ext cx="3752850" cy="3970318"/>
          </a:xfrm>
          <a:prstGeom prst="rect">
            <a:avLst/>
          </a:prstGeom>
          <a:noFill/>
        </p:spPr>
        <p:txBody>
          <a:bodyPr wrap="square" rtlCol="0">
            <a:spAutoFit/>
          </a:bodyPr>
          <a:lstStyle/>
          <a:p>
            <a:pPr marL="342900" indent="-342900" defTabSz="468000">
              <a:lnSpc>
                <a:spcPct val="150000"/>
              </a:lnSpc>
              <a:buClr>
                <a:srgbClr val="3859CD"/>
              </a:buClr>
              <a:buFont typeface="Wingdings" panose="05000000000000000000" pitchFamily="2" charset="2"/>
              <a:buChar char="n"/>
            </a:pPr>
            <a:r>
              <a:rPr lang="zh-CN" altLang="en-US" sz="2400" b="1" dirty="0">
                <a:latin typeface="微软雅黑" panose="020B0503020204020204" pitchFamily="34" charset="-122"/>
                <a:ea typeface="微软雅黑" panose="020B0503020204020204" pitchFamily="34" charset="-122"/>
              </a:rPr>
              <a:t>事实上，有些情况下，</a:t>
            </a:r>
            <a:r>
              <a:rPr lang="zh-CN" altLang="en-US" sz="2400" b="1" dirty="0">
                <a:solidFill>
                  <a:srgbClr val="FF0000"/>
                </a:solidFill>
                <a:latin typeface="微软雅黑" panose="020B0503020204020204" pitchFamily="34" charset="-122"/>
                <a:ea typeface="微软雅黑" panose="020B0503020204020204" pitchFamily="34" charset="-122"/>
              </a:rPr>
              <a:t>两种方法并用</a:t>
            </a:r>
            <a:r>
              <a:rPr lang="zh-CN" altLang="en-US" sz="2400" b="1" dirty="0">
                <a:latin typeface="微软雅黑" panose="020B0503020204020204" pitchFamily="34" charset="-122"/>
                <a:ea typeface="微软雅黑" panose="020B0503020204020204" pitchFamily="34" charset="-122"/>
              </a:rPr>
              <a:t>，会使得化简过程更简便。</a:t>
            </a:r>
            <a:endParaRPr lang="en-US" altLang="zh-CN" sz="2400" b="1" dirty="0">
              <a:latin typeface="微软雅黑" panose="020B0503020204020204" pitchFamily="34" charset="-122"/>
              <a:ea typeface="微软雅黑" panose="020B0503020204020204" pitchFamily="34" charset="-122"/>
            </a:endParaRPr>
          </a:p>
          <a:p>
            <a:pPr marL="342900" indent="-342900" defTabSz="468000">
              <a:lnSpc>
                <a:spcPct val="150000"/>
              </a:lnSpc>
              <a:buClr>
                <a:srgbClr val="3859CD"/>
              </a:buClr>
              <a:buFont typeface="Wingdings" panose="05000000000000000000" pitchFamily="2" charset="2"/>
              <a:buChar char="n"/>
            </a:pPr>
            <a:r>
              <a:rPr lang="zh-CN" altLang="en-US" sz="2400" b="1" dirty="0">
                <a:latin typeface="微软雅黑" panose="020B0503020204020204" pitchFamily="34" charset="-122"/>
                <a:ea typeface="微软雅黑" panose="020B0503020204020204" pitchFamily="34" charset="-122"/>
              </a:rPr>
              <a:t>先</a:t>
            </a:r>
            <a:r>
              <a:rPr lang="zh-CN" altLang="en-US" sz="2400" b="1" dirty="0">
                <a:solidFill>
                  <a:srgbClr val="0000CC"/>
                </a:solidFill>
                <a:latin typeface="微软雅黑" panose="020B0503020204020204" pitchFamily="34" charset="-122"/>
                <a:ea typeface="微软雅黑" panose="020B0503020204020204" pitchFamily="34" charset="-122"/>
              </a:rPr>
              <a:t>通过观察法合并明显等效的状态</a:t>
            </a:r>
            <a:r>
              <a:rPr lang="zh-CN" altLang="en-US" sz="2400" b="1" dirty="0">
                <a:latin typeface="微软雅黑" panose="020B0503020204020204" pitchFamily="34" charset="-122"/>
                <a:ea typeface="微软雅黑" panose="020B0503020204020204" pitchFamily="34" charset="-122"/>
              </a:rPr>
              <a:t>，然后再</a:t>
            </a:r>
            <a:r>
              <a:rPr lang="zh-CN" altLang="en-US" sz="2400" b="1" dirty="0">
                <a:solidFill>
                  <a:srgbClr val="0000CC"/>
                </a:solidFill>
                <a:latin typeface="微软雅黑" panose="020B0503020204020204" pitchFamily="34" charset="-122"/>
                <a:ea typeface="微软雅黑" panose="020B0503020204020204" pitchFamily="34" charset="-122"/>
              </a:rPr>
              <a:t>使用隐含表的方法</a:t>
            </a:r>
            <a:r>
              <a:rPr lang="zh-CN" altLang="en-US" sz="2400" b="1" dirty="0">
                <a:latin typeface="微软雅黑" panose="020B0503020204020204" pitchFamily="34" charset="-122"/>
                <a:ea typeface="微软雅黑" panose="020B0503020204020204" pitchFamily="34" charset="-122"/>
              </a:rPr>
              <a:t>，规范地进行等效状态比较。</a:t>
            </a:r>
            <a:endParaRPr lang="en-US" altLang="zh-CN" sz="2400" b="1" dirty="0">
              <a:latin typeface="微软雅黑" panose="020B0503020204020204" pitchFamily="34" charset="-122"/>
              <a:ea typeface="微软雅黑" panose="020B0503020204020204" pitchFamily="34" charset="-122"/>
            </a:endParaRPr>
          </a:p>
        </p:txBody>
      </p:sp>
      <p:sp>
        <p:nvSpPr>
          <p:cNvPr id="10" name="平行四边形 9"/>
          <p:cNvSpPr/>
          <p:nvPr/>
        </p:nvSpPr>
        <p:spPr>
          <a:xfrm>
            <a:off x="304512" y="129448"/>
            <a:ext cx="1739441" cy="612000"/>
          </a:xfrm>
          <a:prstGeom prst="parallelogram">
            <a:avLst/>
          </a:prstGeom>
          <a:effectLst>
            <a:glow rad="63500">
              <a:schemeClr val="accent1">
                <a:satMod val="175000"/>
                <a:alpha val="40000"/>
              </a:schemeClr>
            </a:glow>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latin typeface="微软雅黑" panose="020B0503020204020204" pitchFamily="34" charset="-122"/>
                <a:ea typeface="微软雅黑" panose="020B0503020204020204" pitchFamily="34" charset="-122"/>
                <a:cs typeface="Times New Roman" panose="02020603050405020304" pitchFamily="18" charset="0"/>
              </a:rPr>
              <a:t>6.3.3</a:t>
            </a:r>
            <a:endParaRPr lang="zh-CN" altLang="en-US" sz="36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3" name="标题 2"/>
          <p:cNvSpPr>
            <a:spLocks noGrp="1"/>
          </p:cNvSpPr>
          <p:nvPr>
            <p:ph type="title"/>
          </p:nvPr>
        </p:nvSpPr>
        <p:spPr>
          <a:xfrm>
            <a:off x="2187686" y="97943"/>
            <a:ext cx="6291295" cy="732155"/>
          </a:xfrm>
        </p:spPr>
        <p:txBody>
          <a:bodyPr>
            <a:normAutofit/>
          </a:bodyPr>
          <a:lstStyle/>
          <a:p>
            <a:r>
              <a:rPr lang="zh-CN" altLang="en-US" dirty="0">
                <a:effectLst>
                  <a:outerShdw blurRad="38100" dist="38100" dir="2700000" algn="tl">
                    <a:srgbClr val="000000">
                      <a:alpha val="43137"/>
                    </a:srgbClr>
                  </a:outerShdw>
                </a:effectLst>
              </a:rPr>
              <a:t>状态化简</a:t>
            </a:r>
          </a:p>
        </p:txBody>
      </p:sp>
      <p:sp>
        <p:nvSpPr>
          <p:cNvPr id="9" name="页脚占位符 3"/>
          <p:cNvSpPr>
            <a:spLocks noGrp="1"/>
          </p:cNvSpPr>
          <p:nvPr>
            <p:ph type="ftr" sz="quarter" idx="11"/>
          </p:nvPr>
        </p:nvSpPr>
        <p:spPr>
          <a:xfrm>
            <a:off x="9642764" y="0"/>
            <a:ext cx="2549236" cy="510988"/>
          </a:xfrm>
        </p:spPr>
        <p:txBody>
          <a:bodyPr/>
          <a:lstStyle/>
          <a:p>
            <a:r>
              <a:rPr lang="zh-CN" altLang="en-US"/>
              <a:t>第</a:t>
            </a:r>
            <a:r>
              <a:rPr lang="en-US" altLang="zh-CN"/>
              <a:t>6</a:t>
            </a:r>
            <a:r>
              <a:rPr lang="zh-CN" altLang="en-US"/>
              <a:t>章 同步时序逻辑电路</a:t>
            </a:r>
            <a:endParaRPr lang="zh-CN" altLang="en-US" dirty="0"/>
          </a:p>
        </p:txBody>
      </p:sp>
      <p:pic>
        <p:nvPicPr>
          <p:cNvPr id="7" name="图片 6">
            <a:hlinkClick r:id="rId3" action="ppaction://hlinksldjump"/>
          </p:cNvPr>
          <p:cNvPicPr>
            <a:picLocks noChangeAspect="1"/>
          </p:cNvPicPr>
          <p:nvPr/>
        </p:nvPicPr>
        <p:blipFill>
          <a:blip r:embed="rId4" cstate="print">
            <a:lum bright="70000" contrast="-70000"/>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tretch>
            <a:fillRect/>
          </a:stretch>
        </p:blipFill>
        <p:spPr>
          <a:xfrm>
            <a:off x="5475228" y="6205382"/>
            <a:ext cx="452586" cy="452586"/>
          </a:xfrm>
          <a:prstGeom prst="rect">
            <a:avLst/>
          </a:prstGeom>
          <a:solidFill>
            <a:srgbClr val="3859CD"/>
          </a:solidFill>
          <a:effectLst>
            <a:glow rad="63500">
              <a:schemeClr val="accent1">
                <a:satMod val="175000"/>
                <a:alpha val="40000"/>
              </a:schemeClr>
            </a:glow>
            <a:softEdge rad="31750"/>
          </a:effectLst>
        </p:spPr>
      </p:pic>
      <p:graphicFrame>
        <p:nvGraphicFramePr>
          <p:cNvPr id="8" name="表格 7"/>
          <p:cNvGraphicFramePr>
            <a:graphicFrameLocks noGrp="1"/>
          </p:cNvGraphicFramePr>
          <p:nvPr>
            <p:extLst>
              <p:ext uri="{D42A27DB-BD31-4B8C-83A1-F6EECF244321}">
                <p14:modId xmlns:p14="http://schemas.microsoft.com/office/powerpoint/2010/main" val="937197977"/>
              </p:ext>
            </p:extLst>
          </p:nvPr>
        </p:nvGraphicFramePr>
        <p:xfrm>
          <a:off x="385330" y="3648074"/>
          <a:ext cx="3292036" cy="3022065"/>
        </p:xfrm>
        <a:graphic>
          <a:graphicData uri="http://schemas.openxmlformats.org/drawingml/2006/table">
            <a:tbl>
              <a:tblPr firstRow="1" firstCol="1" bandRow="1">
                <a:tableStyleId>{B301B821-A1FF-4177-AEE7-76D212191A09}</a:tableStyleId>
              </a:tblPr>
              <a:tblGrid>
                <a:gridCol w="1115424">
                  <a:extLst>
                    <a:ext uri="{9D8B030D-6E8A-4147-A177-3AD203B41FA5}">
                      <a16:colId xmlns:a16="http://schemas.microsoft.com/office/drawing/2014/main" val="1272027215"/>
                    </a:ext>
                  </a:extLst>
                </a:gridCol>
                <a:gridCol w="1115424">
                  <a:extLst>
                    <a:ext uri="{9D8B030D-6E8A-4147-A177-3AD203B41FA5}">
                      <a16:colId xmlns:a16="http://schemas.microsoft.com/office/drawing/2014/main" val="3068747883"/>
                    </a:ext>
                  </a:extLst>
                </a:gridCol>
                <a:gridCol w="1061188">
                  <a:extLst>
                    <a:ext uri="{9D8B030D-6E8A-4147-A177-3AD203B41FA5}">
                      <a16:colId xmlns:a16="http://schemas.microsoft.com/office/drawing/2014/main" val="899163827"/>
                    </a:ext>
                  </a:extLst>
                </a:gridCol>
              </a:tblGrid>
              <a:tr h="335785">
                <a:tc rowSpan="2">
                  <a:txBody>
                    <a:bodyPr/>
                    <a:lstStyle/>
                    <a:p>
                      <a:pPr algn="ctr">
                        <a:lnSpc>
                          <a:spcPts val="2000"/>
                        </a:lnSpc>
                        <a:spcAft>
                          <a:spcPts val="0"/>
                        </a:spcAft>
                      </a:pPr>
                      <a:r>
                        <a:rPr lang="zh-CN" sz="1800" b="1" kern="100" dirty="0">
                          <a:effectLst/>
                          <a:latin typeface="Times New Roman" panose="02020603050405020304" pitchFamily="18" charset="0"/>
                          <a:ea typeface="微软雅黑" panose="020B0503020204020204" pitchFamily="34" charset="-122"/>
                          <a:cs typeface="Times New Roman" panose="02020603050405020304" pitchFamily="18" charset="0"/>
                        </a:rPr>
                        <a:t>原态</a:t>
                      </a:r>
                    </a:p>
                  </a:txBody>
                  <a:tcPr marL="93646" marR="93646" marT="0" marB="0" anchor="ctr">
                    <a:lnR w="28575" cap="flat" cmpd="sng" algn="ctr">
                      <a:solidFill>
                        <a:srgbClr val="FF0000"/>
                      </a:solidFill>
                      <a:prstDash val="solid"/>
                      <a:round/>
                      <a:headEnd type="none" w="med" len="med"/>
                      <a:tailEnd type="none" w="med" len="med"/>
                    </a:lnR>
                  </a:tcPr>
                </a:tc>
                <a:tc gridSpan="2">
                  <a:txBody>
                    <a:bodyPr/>
                    <a:lstStyle/>
                    <a:p>
                      <a:pPr algn="ctr">
                        <a:lnSpc>
                          <a:spcPts val="2000"/>
                        </a:lnSpc>
                        <a:spcAft>
                          <a:spcPts val="0"/>
                        </a:spcAft>
                      </a:pPr>
                      <a:r>
                        <a:rPr lang="zh-CN" sz="1800" b="1" kern="0" dirty="0">
                          <a:effectLst/>
                          <a:latin typeface="Times New Roman" panose="02020603050405020304" pitchFamily="18" charset="0"/>
                          <a:ea typeface="微软雅黑" panose="020B0503020204020204" pitchFamily="34" charset="-122"/>
                          <a:cs typeface="Times New Roman" panose="02020603050405020304" pitchFamily="18" charset="0"/>
                        </a:rPr>
                        <a:t>次态</a:t>
                      </a:r>
                      <a:r>
                        <a:rPr lang="en-US" sz="1800" b="1" kern="0" dirty="0">
                          <a:effectLst/>
                          <a:latin typeface="Times New Roman" panose="02020603050405020304" pitchFamily="18" charset="0"/>
                          <a:ea typeface="微软雅黑" panose="020B0503020204020204" pitchFamily="34" charset="-122"/>
                          <a:cs typeface="Times New Roman" panose="02020603050405020304" pitchFamily="18" charset="0"/>
                        </a:rPr>
                        <a:t>/</a:t>
                      </a:r>
                      <a:r>
                        <a:rPr lang="zh-CN" sz="1800" b="1" kern="0" dirty="0">
                          <a:effectLst/>
                          <a:latin typeface="Times New Roman" panose="02020603050405020304" pitchFamily="18" charset="0"/>
                          <a:ea typeface="微软雅黑" panose="020B0503020204020204" pitchFamily="34" charset="-122"/>
                          <a:cs typeface="Times New Roman" panose="02020603050405020304" pitchFamily="18" charset="0"/>
                        </a:rPr>
                        <a:t>输出</a:t>
                      </a:r>
                      <a:endParaRPr lang="zh-CN" sz="18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3646" marR="93646" marT="0" marB="0" anchor="ctr">
                    <a:lnL w="28575" cap="flat" cmpd="sng" algn="ctr">
                      <a:solidFill>
                        <a:srgbClr val="FF0000"/>
                      </a:solidFill>
                      <a:prstDash val="solid"/>
                      <a:round/>
                      <a:headEnd type="none" w="med" len="med"/>
                      <a:tailEnd type="none" w="med" len="med"/>
                    </a:lnL>
                  </a:tcPr>
                </a:tc>
                <a:tc hMerge="1">
                  <a:txBody>
                    <a:bodyPr/>
                    <a:lstStyle/>
                    <a:p>
                      <a:endParaRPr lang="zh-CN" altLang="en-US"/>
                    </a:p>
                  </a:txBody>
                  <a:tcPr/>
                </a:tc>
                <a:extLst>
                  <a:ext uri="{0D108BD9-81ED-4DB2-BD59-A6C34878D82A}">
                    <a16:rowId xmlns:a16="http://schemas.microsoft.com/office/drawing/2014/main" val="3134399230"/>
                  </a:ext>
                </a:extLst>
              </a:tr>
              <a:tr h="335785">
                <a:tc vMerge="1">
                  <a:txBody>
                    <a:bodyPr/>
                    <a:lstStyle/>
                    <a:p>
                      <a:endParaRPr lang="zh-CN" altLang="en-US"/>
                    </a:p>
                  </a:txBody>
                  <a:tcPr/>
                </a:tc>
                <a:tc>
                  <a:txBody>
                    <a:bodyPr/>
                    <a:lstStyle/>
                    <a:p>
                      <a:pPr algn="ctr">
                        <a:lnSpc>
                          <a:spcPts val="2000"/>
                        </a:lnSpc>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X=0</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3646" marR="93646" marT="0" marB="0" anchor="ctr">
                    <a:lnL w="28575" cap="flat" cmpd="sng" algn="ctr">
                      <a:solidFill>
                        <a:srgbClr val="FF0000"/>
                      </a:solidFill>
                      <a:prstDash val="solid"/>
                      <a:round/>
                      <a:headEnd type="none" w="med" len="med"/>
                      <a:tailEnd type="none" w="med" len="med"/>
                    </a:lnL>
                  </a:tcPr>
                </a:tc>
                <a:tc>
                  <a:txBody>
                    <a:bodyPr/>
                    <a:lstStyle/>
                    <a:p>
                      <a:pPr algn="ctr">
                        <a:lnSpc>
                          <a:spcPts val="2000"/>
                        </a:lnSpc>
                        <a:spcAft>
                          <a:spcPts val="0"/>
                        </a:spcAft>
                      </a:pPr>
                      <a:r>
                        <a:rPr lang="en-US" sz="1800" b="1" kern="0">
                          <a:effectLst/>
                          <a:latin typeface="Times New Roman" panose="02020603050405020304" pitchFamily="18" charset="0"/>
                          <a:ea typeface="微软雅黑" panose="020B0503020204020204" pitchFamily="34" charset="-122"/>
                          <a:cs typeface="Times New Roman" panose="02020603050405020304" pitchFamily="18" charset="0"/>
                        </a:rPr>
                        <a:t>X=1</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3646" marR="93646" marT="0" marB="0" anchor="ctr"/>
                </a:tc>
                <a:extLst>
                  <a:ext uri="{0D108BD9-81ED-4DB2-BD59-A6C34878D82A}">
                    <a16:rowId xmlns:a16="http://schemas.microsoft.com/office/drawing/2014/main" val="1139329961"/>
                  </a:ext>
                </a:extLst>
              </a:tr>
              <a:tr h="335785">
                <a:tc>
                  <a:txBody>
                    <a:bodyPr/>
                    <a:lstStyle/>
                    <a:p>
                      <a:pPr algn="ctr">
                        <a:lnSpc>
                          <a:spcPts val="2000"/>
                        </a:lnSpc>
                        <a:spcAft>
                          <a:spcPts val="0"/>
                        </a:spcAft>
                      </a:pPr>
                      <a:r>
                        <a:rPr lang="en-US" sz="1800" b="1" kern="100">
                          <a:effectLst/>
                          <a:latin typeface="Times New Roman" panose="02020603050405020304" pitchFamily="18" charset="0"/>
                          <a:ea typeface="微软雅黑" panose="020B0503020204020204" pitchFamily="34" charset="-122"/>
                          <a:cs typeface="Times New Roman" panose="02020603050405020304" pitchFamily="18" charset="0"/>
                        </a:rPr>
                        <a:t>A</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3646" marR="93646" marT="0" marB="0" anchor="ctr">
                    <a:lnR w="28575"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en-US" sz="1800" b="1" kern="100">
                          <a:effectLst/>
                          <a:latin typeface="Times New Roman" panose="02020603050405020304" pitchFamily="18" charset="0"/>
                          <a:ea typeface="微软雅黑" panose="020B0503020204020204" pitchFamily="34" charset="-122"/>
                          <a:cs typeface="Times New Roman" panose="02020603050405020304" pitchFamily="18" charset="0"/>
                        </a:rPr>
                        <a:t>B/1</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3646" marR="93646" marT="0" marB="0" anchor="ctr">
                    <a:lnL w="28575" cap="flat" cmpd="sng" algn="ctr">
                      <a:solidFill>
                        <a:srgbClr val="FF0000"/>
                      </a:solidFill>
                      <a:prstDash val="solid"/>
                      <a:round/>
                      <a:headEnd type="none" w="med" len="med"/>
                      <a:tailEnd type="none" w="med" len="med"/>
                    </a:lnL>
                  </a:tcPr>
                </a:tc>
                <a:tc>
                  <a:txBody>
                    <a:bodyPr/>
                    <a:lstStyle/>
                    <a:p>
                      <a:pPr algn="ctr">
                        <a:lnSpc>
                          <a:spcPts val="2000"/>
                        </a:lnSpc>
                        <a:spcAft>
                          <a:spcPts val="0"/>
                        </a:spcAft>
                      </a:pPr>
                      <a:r>
                        <a:rPr lang="en-US" sz="1800" b="1" kern="100">
                          <a:effectLst/>
                          <a:latin typeface="Times New Roman" panose="02020603050405020304" pitchFamily="18" charset="0"/>
                          <a:ea typeface="微软雅黑" panose="020B0503020204020204" pitchFamily="34" charset="-122"/>
                          <a:cs typeface="Times New Roman" panose="02020603050405020304" pitchFamily="18" charset="0"/>
                        </a:rPr>
                        <a:t>E/0</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3646" marR="93646" marT="0" marB="0" anchor="ctr"/>
                </a:tc>
                <a:extLst>
                  <a:ext uri="{0D108BD9-81ED-4DB2-BD59-A6C34878D82A}">
                    <a16:rowId xmlns:a16="http://schemas.microsoft.com/office/drawing/2014/main" val="1755028918"/>
                  </a:ext>
                </a:extLst>
              </a:tr>
              <a:tr h="335785">
                <a:tc>
                  <a:txBody>
                    <a:bodyPr/>
                    <a:lstStyle/>
                    <a:p>
                      <a:pPr algn="ctr">
                        <a:lnSpc>
                          <a:spcPts val="2000"/>
                        </a:lnSpc>
                        <a:spcAft>
                          <a:spcPts val="0"/>
                        </a:spcAft>
                      </a:pPr>
                      <a:r>
                        <a:rPr lang="en-US" sz="1800" b="1" kern="100">
                          <a:effectLst/>
                          <a:latin typeface="Times New Roman" panose="02020603050405020304" pitchFamily="18" charset="0"/>
                          <a:ea typeface="微软雅黑" panose="020B0503020204020204" pitchFamily="34" charset="-122"/>
                          <a:cs typeface="Times New Roman" panose="02020603050405020304" pitchFamily="18" charset="0"/>
                        </a:rPr>
                        <a:t>B</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3646" marR="93646" marT="0" marB="0" anchor="ctr">
                    <a:lnR w="28575"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en-US" sz="1800" b="1" kern="100" dirty="0">
                          <a:effectLst/>
                          <a:latin typeface="Times New Roman" panose="02020603050405020304" pitchFamily="18" charset="0"/>
                          <a:ea typeface="微软雅黑" panose="020B0503020204020204" pitchFamily="34" charset="-122"/>
                          <a:cs typeface="Times New Roman" panose="02020603050405020304" pitchFamily="18" charset="0"/>
                        </a:rPr>
                        <a:t>E/0</a:t>
                      </a:r>
                      <a:endParaRPr lang="zh-CN" sz="18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3646" marR="93646" marT="0" marB="0" anchor="ctr">
                    <a:lnL w="28575" cap="flat" cmpd="sng" algn="ctr">
                      <a:solidFill>
                        <a:srgbClr val="FF0000"/>
                      </a:solidFill>
                      <a:prstDash val="solid"/>
                      <a:round/>
                      <a:headEnd type="none" w="med" len="med"/>
                      <a:tailEnd type="none" w="med" len="med"/>
                    </a:lnL>
                  </a:tcPr>
                </a:tc>
                <a:tc>
                  <a:txBody>
                    <a:bodyPr/>
                    <a:lstStyle/>
                    <a:p>
                      <a:pPr algn="ctr">
                        <a:lnSpc>
                          <a:spcPts val="2000"/>
                        </a:lnSpc>
                        <a:spcAft>
                          <a:spcPts val="0"/>
                        </a:spcAft>
                      </a:pPr>
                      <a:r>
                        <a:rPr lang="en-US" sz="1800" b="1" kern="100" dirty="0">
                          <a:effectLst/>
                          <a:latin typeface="Times New Roman" panose="02020603050405020304" pitchFamily="18" charset="0"/>
                          <a:ea typeface="微软雅黑" panose="020B0503020204020204" pitchFamily="34" charset="-122"/>
                          <a:cs typeface="Times New Roman" panose="02020603050405020304" pitchFamily="18" charset="0"/>
                        </a:rPr>
                        <a:t>C/1</a:t>
                      </a:r>
                      <a:endParaRPr lang="zh-CN" sz="18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3646" marR="93646" marT="0" marB="0" anchor="ctr"/>
                </a:tc>
                <a:extLst>
                  <a:ext uri="{0D108BD9-81ED-4DB2-BD59-A6C34878D82A}">
                    <a16:rowId xmlns:a16="http://schemas.microsoft.com/office/drawing/2014/main" val="4005551732"/>
                  </a:ext>
                </a:extLst>
              </a:tr>
              <a:tr h="335785">
                <a:tc>
                  <a:txBody>
                    <a:bodyPr/>
                    <a:lstStyle/>
                    <a:p>
                      <a:pPr algn="ctr">
                        <a:lnSpc>
                          <a:spcPts val="2000"/>
                        </a:lnSpc>
                        <a:spcAft>
                          <a:spcPts val="0"/>
                        </a:spcAft>
                      </a:pPr>
                      <a:r>
                        <a:rPr lang="en-US" sz="1800" b="1" kern="100" dirty="0">
                          <a:effectLst/>
                          <a:latin typeface="Times New Roman" panose="02020603050405020304" pitchFamily="18" charset="0"/>
                          <a:ea typeface="微软雅黑" panose="020B0503020204020204" pitchFamily="34" charset="-122"/>
                          <a:cs typeface="Times New Roman" panose="02020603050405020304" pitchFamily="18" charset="0"/>
                        </a:rPr>
                        <a:t>C</a:t>
                      </a:r>
                      <a:endParaRPr lang="zh-CN" sz="18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3646" marR="93646" marT="0" marB="0" anchor="ctr">
                    <a:lnR w="28575"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en-US" sz="1800" b="1" kern="100">
                          <a:effectLst/>
                          <a:latin typeface="Times New Roman" panose="02020603050405020304" pitchFamily="18" charset="0"/>
                          <a:ea typeface="微软雅黑" panose="020B0503020204020204" pitchFamily="34" charset="-122"/>
                          <a:cs typeface="Times New Roman" panose="02020603050405020304" pitchFamily="18" charset="0"/>
                        </a:rPr>
                        <a:t>D/1</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3646" marR="93646" marT="0" marB="0" anchor="ctr">
                    <a:lnL w="28575" cap="flat" cmpd="sng" algn="ctr">
                      <a:solidFill>
                        <a:srgbClr val="FF0000"/>
                      </a:solidFill>
                      <a:prstDash val="solid"/>
                      <a:round/>
                      <a:headEnd type="none" w="med" len="med"/>
                      <a:tailEnd type="none" w="med" len="med"/>
                    </a:lnL>
                  </a:tcPr>
                </a:tc>
                <a:tc>
                  <a:txBody>
                    <a:bodyPr/>
                    <a:lstStyle/>
                    <a:p>
                      <a:pPr algn="ctr">
                        <a:lnSpc>
                          <a:spcPts val="2000"/>
                        </a:lnSpc>
                        <a:spcAft>
                          <a:spcPts val="0"/>
                        </a:spcAft>
                      </a:pPr>
                      <a:r>
                        <a:rPr lang="en-US" sz="1800" b="1" kern="100">
                          <a:effectLst/>
                          <a:latin typeface="Times New Roman" panose="02020603050405020304" pitchFamily="18" charset="0"/>
                          <a:ea typeface="微软雅黑" panose="020B0503020204020204" pitchFamily="34" charset="-122"/>
                          <a:cs typeface="Times New Roman" panose="02020603050405020304" pitchFamily="18" charset="0"/>
                        </a:rPr>
                        <a:t>C/0</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3646" marR="93646" marT="0" marB="0" anchor="ctr"/>
                </a:tc>
                <a:extLst>
                  <a:ext uri="{0D108BD9-81ED-4DB2-BD59-A6C34878D82A}">
                    <a16:rowId xmlns:a16="http://schemas.microsoft.com/office/drawing/2014/main" val="916323014"/>
                  </a:ext>
                </a:extLst>
              </a:tr>
              <a:tr h="335785">
                <a:tc>
                  <a:txBody>
                    <a:bodyPr/>
                    <a:lstStyle/>
                    <a:p>
                      <a:pPr algn="ctr">
                        <a:lnSpc>
                          <a:spcPts val="2000"/>
                        </a:lnSpc>
                        <a:spcAft>
                          <a:spcPts val="0"/>
                        </a:spcAft>
                      </a:pPr>
                      <a:r>
                        <a:rPr lang="en-US" sz="1800" b="1" kern="100">
                          <a:effectLst/>
                          <a:latin typeface="Times New Roman" panose="02020603050405020304" pitchFamily="18" charset="0"/>
                          <a:ea typeface="微软雅黑" panose="020B0503020204020204" pitchFamily="34" charset="-122"/>
                          <a:cs typeface="Times New Roman" panose="02020603050405020304" pitchFamily="18" charset="0"/>
                        </a:rPr>
                        <a:t>D</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3646" marR="93646" marT="0" marB="0" anchor="ctr">
                    <a:lnR w="28575"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en-US" sz="1800" b="1" kern="100">
                          <a:effectLst/>
                          <a:latin typeface="Times New Roman" panose="02020603050405020304" pitchFamily="18" charset="0"/>
                          <a:ea typeface="微软雅黑" panose="020B0503020204020204" pitchFamily="34" charset="-122"/>
                          <a:cs typeface="Times New Roman" panose="02020603050405020304" pitchFamily="18" charset="0"/>
                        </a:rPr>
                        <a:t>B/0</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3646" marR="93646" marT="0" marB="0" anchor="ctr">
                    <a:lnL w="28575" cap="flat" cmpd="sng" algn="ctr">
                      <a:solidFill>
                        <a:srgbClr val="FF0000"/>
                      </a:solidFill>
                      <a:prstDash val="solid"/>
                      <a:round/>
                      <a:headEnd type="none" w="med" len="med"/>
                      <a:tailEnd type="none" w="med" len="med"/>
                    </a:lnL>
                  </a:tcPr>
                </a:tc>
                <a:tc>
                  <a:txBody>
                    <a:bodyPr/>
                    <a:lstStyle/>
                    <a:p>
                      <a:pPr algn="ctr">
                        <a:lnSpc>
                          <a:spcPts val="2000"/>
                        </a:lnSpc>
                        <a:spcAft>
                          <a:spcPts val="0"/>
                        </a:spcAft>
                      </a:pPr>
                      <a:r>
                        <a:rPr lang="en-US" sz="1800" b="1" kern="100" dirty="0">
                          <a:effectLst/>
                          <a:latin typeface="Times New Roman" panose="02020603050405020304" pitchFamily="18" charset="0"/>
                          <a:ea typeface="微软雅黑" panose="020B0503020204020204" pitchFamily="34" charset="-122"/>
                          <a:cs typeface="Times New Roman" panose="02020603050405020304" pitchFamily="18" charset="0"/>
                        </a:rPr>
                        <a:t>F/1</a:t>
                      </a:r>
                      <a:endParaRPr lang="zh-CN" sz="18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3646" marR="93646" marT="0" marB="0" anchor="ctr"/>
                </a:tc>
                <a:extLst>
                  <a:ext uri="{0D108BD9-81ED-4DB2-BD59-A6C34878D82A}">
                    <a16:rowId xmlns:a16="http://schemas.microsoft.com/office/drawing/2014/main" val="3338061400"/>
                  </a:ext>
                </a:extLst>
              </a:tr>
              <a:tr h="335785">
                <a:tc>
                  <a:txBody>
                    <a:bodyPr/>
                    <a:lstStyle/>
                    <a:p>
                      <a:pPr algn="ctr">
                        <a:lnSpc>
                          <a:spcPts val="2000"/>
                        </a:lnSpc>
                        <a:spcAft>
                          <a:spcPts val="0"/>
                        </a:spcAft>
                      </a:pPr>
                      <a:r>
                        <a:rPr lang="en-US" sz="1800" b="1" kern="100" dirty="0">
                          <a:effectLst/>
                          <a:latin typeface="Times New Roman" panose="02020603050405020304" pitchFamily="18" charset="0"/>
                          <a:ea typeface="微软雅黑" panose="020B0503020204020204" pitchFamily="34" charset="-122"/>
                          <a:cs typeface="Times New Roman" panose="02020603050405020304" pitchFamily="18" charset="0"/>
                        </a:rPr>
                        <a:t>E</a:t>
                      </a:r>
                      <a:endParaRPr lang="zh-CN" sz="18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3646" marR="93646" marT="0" marB="0" anchor="ctr">
                    <a:lnR w="28575"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en-US" sz="1800" b="1" kern="100">
                          <a:effectLst/>
                          <a:latin typeface="Times New Roman" panose="02020603050405020304" pitchFamily="18" charset="0"/>
                          <a:ea typeface="微软雅黑" panose="020B0503020204020204" pitchFamily="34" charset="-122"/>
                          <a:cs typeface="Times New Roman" panose="02020603050405020304" pitchFamily="18" charset="0"/>
                        </a:rPr>
                        <a:t>B/0</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3646" marR="93646" marT="0" marB="0" anchor="ctr">
                    <a:lnL w="28575" cap="flat" cmpd="sng" algn="ctr">
                      <a:solidFill>
                        <a:srgbClr val="FF0000"/>
                      </a:solidFill>
                      <a:prstDash val="solid"/>
                      <a:round/>
                      <a:headEnd type="none" w="med" len="med"/>
                      <a:tailEnd type="none" w="med" len="med"/>
                    </a:lnL>
                  </a:tcPr>
                </a:tc>
                <a:tc>
                  <a:txBody>
                    <a:bodyPr/>
                    <a:lstStyle/>
                    <a:p>
                      <a:pPr algn="ctr">
                        <a:lnSpc>
                          <a:spcPts val="2000"/>
                        </a:lnSpc>
                        <a:spcAft>
                          <a:spcPts val="0"/>
                        </a:spcAft>
                      </a:pPr>
                      <a:r>
                        <a:rPr lang="en-US" sz="1800" b="1" kern="100">
                          <a:effectLst/>
                          <a:latin typeface="Times New Roman" panose="02020603050405020304" pitchFamily="18" charset="0"/>
                          <a:ea typeface="微软雅黑" panose="020B0503020204020204" pitchFamily="34" charset="-122"/>
                          <a:cs typeface="Times New Roman" panose="02020603050405020304" pitchFamily="18" charset="0"/>
                        </a:rPr>
                        <a:t>F/1</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3646" marR="93646" marT="0" marB="0" anchor="ctr"/>
                </a:tc>
                <a:extLst>
                  <a:ext uri="{0D108BD9-81ED-4DB2-BD59-A6C34878D82A}">
                    <a16:rowId xmlns:a16="http://schemas.microsoft.com/office/drawing/2014/main" val="980520245"/>
                  </a:ext>
                </a:extLst>
              </a:tr>
              <a:tr h="335785">
                <a:tc>
                  <a:txBody>
                    <a:bodyPr/>
                    <a:lstStyle/>
                    <a:p>
                      <a:pPr algn="ctr">
                        <a:lnSpc>
                          <a:spcPts val="2000"/>
                        </a:lnSpc>
                        <a:spcAft>
                          <a:spcPts val="0"/>
                        </a:spcAft>
                      </a:pPr>
                      <a:r>
                        <a:rPr lang="en-US" sz="1800" b="1" kern="100">
                          <a:effectLst/>
                          <a:latin typeface="Times New Roman" panose="02020603050405020304" pitchFamily="18" charset="0"/>
                          <a:ea typeface="微软雅黑" panose="020B0503020204020204" pitchFamily="34" charset="-122"/>
                          <a:cs typeface="Times New Roman" panose="02020603050405020304" pitchFamily="18" charset="0"/>
                        </a:rPr>
                        <a:t>F</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3646" marR="93646" marT="0" marB="0" anchor="ctr">
                    <a:lnR w="28575"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en-US" sz="1800" b="1" kern="100" dirty="0">
                          <a:effectLst/>
                          <a:latin typeface="Times New Roman" panose="02020603050405020304" pitchFamily="18" charset="0"/>
                          <a:ea typeface="微软雅黑" panose="020B0503020204020204" pitchFamily="34" charset="-122"/>
                          <a:cs typeface="Times New Roman" panose="02020603050405020304" pitchFamily="18" charset="0"/>
                        </a:rPr>
                        <a:t>G/1</a:t>
                      </a:r>
                      <a:endParaRPr lang="zh-CN" sz="18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3646" marR="93646" marT="0" marB="0" anchor="ctr">
                    <a:lnL w="28575" cap="flat" cmpd="sng" algn="ctr">
                      <a:solidFill>
                        <a:srgbClr val="FF0000"/>
                      </a:solidFill>
                      <a:prstDash val="solid"/>
                      <a:round/>
                      <a:headEnd type="none" w="med" len="med"/>
                      <a:tailEnd type="none" w="med" len="med"/>
                    </a:lnL>
                  </a:tcPr>
                </a:tc>
                <a:tc>
                  <a:txBody>
                    <a:bodyPr/>
                    <a:lstStyle/>
                    <a:p>
                      <a:pPr algn="ctr">
                        <a:lnSpc>
                          <a:spcPts val="2000"/>
                        </a:lnSpc>
                        <a:spcAft>
                          <a:spcPts val="0"/>
                        </a:spcAft>
                      </a:pPr>
                      <a:r>
                        <a:rPr lang="en-US" sz="1800" b="1" kern="100">
                          <a:effectLst/>
                          <a:latin typeface="Times New Roman" panose="02020603050405020304" pitchFamily="18" charset="0"/>
                          <a:ea typeface="微软雅黑" panose="020B0503020204020204" pitchFamily="34" charset="-122"/>
                          <a:cs typeface="Times New Roman" panose="02020603050405020304" pitchFamily="18" charset="0"/>
                        </a:rPr>
                        <a:t>F/0</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3646" marR="93646" marT="0" marB="0" anchor="ctr"/>
                </a:tc>
                <a:extLst>
                  <a:ext uri="{0D108BD9-81ED-4DB2-BD59-A6C34878D82A}">
                    <a16:rowId xmlns:a16="http://schemas.microsoft.com/office/drawing/2014/main" val="3307994264"/>
                  </a:ext>
                </a:extLst>
              </a:tr>
              <a:tr h="335785">
                <a:tc>
                  <a:txBody>
                    <a:bodyPr/>
                    <a:lstStyle/>
                    <a:p>
                      <a:pPr algn="ctr">
                        <a:lnSpc>
                          <a:spcPts val="2000"/>
                        </a:lnSpc>
                        <a:spcAft>
                          <a:spcPts val="0"/>
                        </a:spcAft>
                      </a:pPr>
                      <a:r>
                        <a:rPr lang="en-US" sz="1800" b="1" kern="100" dirty="0">
                          <a:effectLst/>
                          <a:latin typeface="Times New Roman" panose="02020603050405020304" pitchFamily="18" charset="0"/>
                          <a:ea typeface="微软雅黑" panose="020B0503020204020204" pitchFamily="34" charset="-122"/>
                          <a:cs typeface="Times New Roman" panose="02020603050405020304" pitchFamily="18" charset="0"/>
                        </a:rPr>
                        <a:t>G</a:t>
                      </a:r>
                      <a:endParaRPr lang="zh-CN" sz="18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3646" marR="93646" marT="0" marB="0" anchor="ctr">
                    <a:lnR w="28575"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en-US" sz="1800" b="1" kern="100">
                          <a:effectLst/>
                          <a:latin typeface="Times New Roman" panose="02020603050405020304" pitchFamily="18" charset="0"/>
                          <a:ea typeface="微软雅黑" panose="020B0503020204020204" pitchFamily="34" charset="-122"/>
                          <a:cs typeface="Times New Roman" panose="02020603050405020304" pitchFamily="18" charset="0"/>
                        </a:rPr>
                        <a:t>E/0</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3646" marR="93646" marT="0" marB="0" anchor="ctr">
                    <a:lnL w="28575" cap="flat" cmpd="sng" algn="ctr">
                      <a:solidFill>
                        <a:srgbClr val="FF0000"/>
                      </a:solidFill>
                      <a:prstDash val="solid"/>
                      <a:round/>
                      <a:headEnd type="none" w="med" len="med"/>
                      <a:tailEnd type="none" w="med" len="med"/>
                    </a:lnL>
                  </a:tcPr>
                </a:tc>
                <a:tc>
                  <a:txBody>
                    <a:bodyPr/>
                    <a:lstStyle/>
                    <a:p>
                      <a:pPr algn="ctr">
                        <a:lnSpc>
                          <a:spcPts val="2000"/>
                        </a:lnSpc>
                        <a:spcAft>
                          <a:spcPts val="0"/>
                        </a:spcAft>
                      </a:pPr>
                      <a:r>
                        <a:rPr lang="en-US" sz="1800" b="1" kern="100" dirty="0">
                          <a:effectLst/>
                          <a:latin typeface="Times New Roman" panose="02020603050405020304" pitchFamily="18" charset="0"/>
                          <a:ea typeface="微软雅黑" panose="020B0503020204020204" pitchFamily="34" charset="-122"/>
                          <a:cs typeface="Times New Roman" panose="02020603050405020304" pitchFamily="18" charset="0"/>
                        </a:rPr>
                        <a:t>F/1</a:t>
                      </a:r>
                      <a:endParaRPr lang="zh-CN" sz="18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3646" marR="93646" marT="0" marB="0" anchor="ctr"/>
                </a:tc>
                <a:extLst>
                  <a:ext uri="{0D108BD9-81ED-4DB2-BD59-A6C34878D82A}">
                    <a16:rowId xmlns:a16="http://schemas.microsoft.com/office/drawing/2014/main" val="2811749349"/>
                  </a:ext>
                </a:extLst>
              </a:tr>
            </a:tbl>
          </a:graphicData>
        </a:graphic>
      </p:graphicFrame>
      <p:sp>
        <p:nvSpPr>
          <p:cNvPr id="11" name="矩形 10"/>
          <p:cNvSpPr/>
          <p:nvPr/>
        </p:nvSpPr>
        <p:spPr>
          <a:xfrm>
            <a:off x="385330" y="1027394"/>
            <a:ext cx="3925222" cy="581057"/>
          </a:xfrm>
          <a:prstGeom prst="rect">
            <a:avLst/>
          </a:prstGeom>
        </p:spPr>
        <p:txBody>
          <a:bodyPr wrap="square">
            <a:spAutoFit/>
          </a:bodyPr>
          <a:lstStyle/>
          <a:p>
            <a:pPr marL="342900" lvl="0" indent="-342900" defTabSz="468000">
              <a:lnSpc>
                <a:spcPct val="150000"/>
              </a:lnSpc>
              <a:buClr>
                <a:srgbClr val="3859CD"/>
              </a:buClr>
              <a:buFont typeface="Wingdings" panose="05000000000000000000" pitchFamily="2" charset="2"/>
              <a:buChar char="n"/>
            </a:pPr>
            <a:r>
              <a:rPr lang="en-US" altLang="zh-CN" sz="2400" b="1" dirty="0">
                <a:solidFill>
                  <a:srgbClr val="0000CC"/>
                </a:solidFill>
                <a:latin typeface="微软雅黑" panose="020B0503020204020204" pitchFamily="34" charset="-122"/>
                <a:ea typeface="微软雅黑" panose="020B0503020204020204" pitchFamily="34" charset="-122"/>
              </a:rPr>
              <a:t>	</a:t>
            </a:r>
            <a:r>
              <a:rPr lang="zh-CN" altLang="en-US" sz="2400" b="1" dirty="0">
                <a:solidFill>
                  <a:srgbClr val="0000CC"/>
                </a:solidFill>
                <a:latin typeface="微软雅黑" panose="020B0503020204020204" pitchFamily="34" charset="-122"/>
                <a:ea typeface="微软雅黑" panose="020B0503020204020204" pitchFamily="34" charset="-122"/>
              </a:rPr>
              <a:t>⑤	画出最小化状态表。</a:t>
            </a:r>
          </a:p>
        </p:txBody>
      </p:sp>
      <p:graphicFrame>
        <p:nvGraphicFramePr>
          <p:cNvPr id="12" name="表格 11"/>
          <p:cNvGraphicFramePr>
            <a:graphicFrameLocks noGrp="1"/>
          </p:cNvGraphicFramePr>
          <p:nvPr>
            <p:extLst>
              <p:ext uri="{D42A27DB-BD31-4B8C-83A1-F6EECF244321}">
                <p14:modId xmlns:p14="http://schemas.microsoft.com/office/powerpoint/2010/main" val="3562380958"/>
              </p:ext>
            </p:extLst>
          </p:nvPr>
        </p:nvGraphicFramePr>
        <p:xfrm>
          <a:off x="4310552" y="3693115"/>
          <a:ext cx="3671175" cy="2242980"/>
        </p:xfrm>
        <a:graphic>
          <a:graphicData uri="http://schemas.openxmlformats.org/drawingml/2006/table">
            <a:tbl>
              <a:tblPr firstRow="1" firstCol="1" bandRow="1">
                <a:tableStyleId>{B301B821-A1FF-4177-AEE7-76D212191A09}</a:tableStyleId>
              </a:tblPr>
              <a:tblGrid>
                <a:gridCol w="1243886">
                  <a:extLst>
                    <a:ext uri="{9D8B030D-6E8A-4147-A177-3AD203B41FA5}">
                      <a16:colId xmlns:a16="http://schemas.microsoft.com/office/drawing/2014/main" val="2676983831"/>
                    </a:ext>
                  </a:extLst>
                </a:gridCol>
                <a:gridCol w="1243886">
                  <a:extLst>
                    <a:ext uri="{9D8B030D-6E8A-4147-A177-3AD203B41FA5}">
                      <a16:colId xmlns:a16="http://schemas.microsoft.com/office/drawing/2014/main" val="3316292979"/>
                    </a:ext>
                  </a:extLst>
                </a:gridCol>
                <a:gridCol w="1183403">
                  <a:extLst>
                    <a:ext uri="{9D8B030D-6E8A-4147-A177-3AD203B41FA5}">
                      <a16:colId xmlns:a16="http://schemas.microsoft.com/office/drawing/2014/main" val="1307410106"/>
                    </a:ext>
                  </a:extLst>
                </a:gridCol>
              </a:tblGrid>
              <a:tr h="448596">
                <a:tc rowSpan="2">
                  <a:txBody>
                    <a:bodyPr/>
                    <a:lstStyle/>
                    <a:p>
                      <a:pPr algn="ctr">
                        <a:lnSpc>
                          <a:spcPts val="2000"/>
                        </a:lnSpc>
                        <a:spcAft>
                          <a:spcPts val="0"/>
                        </a:spcAft>
                      </a:pPr>
                      <a:r>
                        <a:rPr lang="zh-CN" sz="1800" b="1" kern="100" dirty="0">
                          <a:effectLst/>
                          <a:latin typeface="Times New Roman" panose="02020603050405020304" pitchFamily="18" charset="0"/>
                          <a:ea typeface="微软雅黑" panose="020B0503020204020204" pitchFamily="34" charset="-122"/>
                          <a:cs typeface="Times New Roman" panose="02020603050405020304" pitchFamily="18" charset="0"/>
                        </a:rPr>
                        <a:t>原态</a:t>
                      </a:r>
                    </a:p>
                  </a:txBody>
                  <a:tcPr marL="107004" marR="107004" marT="0" marB="0" anchor="ctr">
                    <a:lnR w="28575" cap="flat" cmpd="sng" algn="ctr">
                      <a:solidFill>
                        <a:srgbClr val="FF0000"/>
                      </a:solidFill>
                      <a:prstDash val="solid"/>
                      <a:round/>
                      <a:headEnd type="none" w="med" len="med"/>
                      <a:tailEnd type="none" w="med" len="med"/>
                    </a:lnR>
                  </a:tcPr>
                </a:tc>
                <a:tc gridSpan="2">
                  <a:txBody>
                    <a:bodyPr/>
                    <a:lstStyle/>
                    <a:p>
                      <a:pPr algn="ctr">
                        <a:lnSpc>
                          <a:spcPts val="2000"/>
                        </a:lnSpc>
                        <a:spcAft>
                          <a:spcPts val="0"/>
                        </a:spcAft>
                      </a:pPr>
                      <a:r>
                        <a:rPr lang="zh-CN" sz="1800" b="1" kern="0" dirty="0">
                          <a:effectLst/>
                          <a:latin typeface="Times New Roman" panose="02020603050405020304" pitchFamily="18" charset="0"/>
                          <a:ea typeface="微软雅黑" panose="020B0503020204020204" pitchFamily="34" charset="-122"/>
                          <a:cs typeface="Times New Roman" panose="02020603050405020304" pitchFamily="18" charset="0"/>
                        </a:rPr>
                        <a:t>次态</a:t>
                      </a:r>
                      <a:r>
                        <a:rPr lang="en-US" sz="1800" b="1" kern="0" dirty="0">
                          <a:effectLst/>
                          <a:latin typeface="Times New Roman" panose="02020603050405020304" pitchFamily="18" charset="0"/>
                          <a:ea typeface="微软雅黑" panose="020B0503020204020204" pitchFamily="34" charset="-122"/>
                          <a:cs typeface="Times New Roman" panose="02020603050405020304" pitchFamily="18" charset="0"/>
                        </a:rPr>
                        <a:t>/</a:t>
                      </a:r>
                      <a:r>
                        <a:rPr lang="zh-CN" sz="1800" b="1" kern="0" dirty="0">
                          <a:effectLst/>
                          <a:latin typeface="Times New Roman" panose="02020603050405020304" pitchFamily="18" charset="0"/>
                          <a:ea typeface="微软雅黑" panose="020B0503020204020204" pitchFamily="34" charset="-122"/>
                          <a:cs typeface="Times New Roman" panose="02020603050405020304" pitchFamily="18" charset="0"/>
                        </a:rPr>
                        <a:t>输出</a:t>
                      </a:r>
                      <a:endParaRPr lang="zh-CN" sz="18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7004" marR="107004" marT="0" marB="0" anchor="ctr">
                    <a:lnL w="28575" cap="flat" cmpd="sng" algn="ctr">
                      <a:solidFill>
                        <a:srgbClr val="FF0000"/>
                      </a:solidFill>
                      <a:prstDash val="solid"/>
                      <a:round/>
                      <a:headEnd type="none" w="med" len="med"/>
                      <a:tailEnd type="none" w="med" len="med"/>
                    </a:lnL>
                  </a:tcPr>
                </a:tc>
                <a:tc hMerge="1">
                  <a:txBody>
                    <a:bodyPr/>
                    <a:lstStyle/>
                    <a:p>
                      <a:endParaRPr lang="zh-CN" altLang="en-US"/>
                    </a:p>
                  </a:txBody>
                  <a:tcPr/>
                </a:tc>
                <a:extLst>
                  <a:ext uri="{0D108BD9-81ED-4DB2-BD59-A6C34878D82A}">
                    <a16:rowId xmlns:a16="http://schemas.microsoft.com/office/drawing/2014/main" val="3769746876"/>
                  </a:ext>
                </a:extLst>
              </a:tr>
              <a:tr h="448596">
                <a:tc vMerge="1">
                  <a:txBody>
                    <a:bodyPr/>
                    <a:lstStyle/>
                    <a:p>
                      <a:endParaRPr lang="zh-CN" altLang="en-US"/>
                    </a:p>
                  </a:txBody>
                  <a:tcPr/>
                </a:tc>
                <a:tc>
                  <a:txBody>
                    <a:bodyPr/>
                    <a:lstStyle/>
                    <a:p>
                      <a:pPr algn="ctr">
                        <a:lnSpc>
                          <a:spcPts val="2000"/>
                        </a:lnSpc>
                        <a:spcAft>
                          <a:spcPts val="0"/>
                        </a:spcAft>
                      </a:pPr>
                      <a:r>
                        <a:rPr lang="en-US" sz="1800" b="1" kern="1200" dirty="0">
                          <a:effectLst/>
                          <a:latin typeface="Times New Roman" panose="02020603050405020304" pitchFamily="18" charset="0"/>
                          <a:ea typeface="微软雅黑" panose="020B0503020204020204" pitchFamily="34" charset="-122"/>
                          <a:cs typeface="Times New Roman" panose="02020603050405020304" pitchFamily="18" charset="0"/>
                        </a:rPr>
                        <a:t>X=0</a:t>
                      </a:r>
                      <a:endParaRPr lang="zh-CN" sz="18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7004" marR="107004" marT="0" marB="0" anchor="ctr">
                    <a:lnL w="28575" cap="flat" cmpd="sng" algn="ctr">
                      <a:solidFill>
                        <a:srgbClr val="FF0000"/>
                      </a:solidFill>
                      <a:prstDash val="solid"/>
                      <a:round/>
                      <a:headEnd type="none" w="med" len="med"/>
                      <a:tailEnd type="none" w="med" len="med"/>
                    </a:lnL>
                  </a:tcPr>
                </a:tc>
                <a:tc>
                  <a:txBody>
                    <a:bodyPr/>
                    <a:lstStyle/>
                    <a:p>
                      <a:pPr algn="ctr">
                        <a:lnSpc>
                          <a:spcPts val="2000"/>
                        </a:lnSpc>
                        <a:spcAft>
                          <a:spcPts val="0"/>
                        </a:spcAft>
                      </a:pPr>
                      <a:r>
                        <a:rPr lang="en-US" sz="1800" b="1" kern="0">
                          <a:effectLst/>
                          <a:latin typeface="Times New Roman" panose="02020603050405020304" pitchFamily="18" charset="0"/>
                          <a:ea typeface="微软雅黑" panose="020B0503020204020204" pitchFamily="34" charset="-122"/>
                          <a:cs typeface="Times New Roman" panose="02020603050405020304" pitchFamily="18" charset="0"/>
                        </a:rPr>
                        <a:t>X=1</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7004" marR="107004" marT="0" marB="0" anchor="ctr"/>
                </a:tc>
                <a:extLst>
                  <a:ext uri="{0D108BD9-81ED-4DB2-BD59-A6C34878D82A}">
                    <a16:rowId xmlns:a16="http://schemas.microsoft.com/office/drawing/2014/main" val="3675485646"/>
                  </a:ext>
                </a:extLst>
              </a:tr>
              <a:tr h="448596">
                <a:tc>
                  <a:txBody>
                    <a:bodyPr/>
                    <a:lstStyle/>
                    <a:p>
                      <a:pPr algn="ctr">
                        <a:lnSpc>
                          <a:spcPts val="2000"/>
                        </a:lnSpc>
                        <a:spcAft>
                          <a:spcPts val="0"/>
                        </a:spcAft>
                      </a:pPr>
                      <a:r>
                        <a:rPr lang="en-US" sz="1800" b="1" kern="100">
                          <a:effectLst/>
                          <a:latin typeface="Times New Roman" panose="02020603050405020304" pitchFamily="18" charset="0"/>
                          <a:ea typeface="微软雅黑" panose="020B0503020204020204" pitchFamily="34" charset="-122"/>
                          <a:cs typeface="Times New Roman" panose="02020603050405020304" pitchFamily="18" charset="0"/>
                        </a:rPr>
                        <a:t>a</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7004" marR="107004" marT="0" marB="0" anchor="ctr">
                    <a:lnR w="28575"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en-US" sz="1800" b="1" kern="100">
                          <a:effectLst/>
                          <a:latin typeface="Times New Roman" panose="02020603050405020304" pitchFamily="18" charset="0"/>
                          <a:ea typeface="微软雅黑" panose="020B0503020204020204" pitchFamily="34" charset="-122"/>
                          <a:cs typeface="Times New Roman" panose="02020603050405020304" pitchFamily="18" charset="0"/>
                        </a:rPr>
                        <a:t>b/1</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7004" marR="107004" marT="0" marB="0" anchor="ctr">
                    <a:lnL w="28575" cap="flat" cmpd="sng" algn="ctr">
                      <a:solidFill>
                        <a:srgbClr val="FF0000"/>
                      </a:solidFill>
                      <a:prstDash val="solid"/>
                      <a:round/>
                      <a:headEnd type="none" w="med" len="med"/>
                      <a:tailEnd type="none" w="med" len="med"/>
                    </a:lnL>
                  </a:tcPr>
                </a:tc>
                <a:tc>
                  <a:txBody>
                    <a:bodyPr/>
                    <a:lstStyle/>
                    <a:p>
                      <a:pPr algn="ctr">
                        <a:lnSpc>
                          <a:spcPts val="2000"/>
                        </a:lnSpc>
                        <a:spcAft>
                          <a:spcPts val="0"/>
                        </a:spcAft>
                      </a:pPr>
                      <a:r>
                        <a:rPr lang="en-US" sz="1800" b="1" kern="100">
                          <a:effectLst/>
                          <a:latin typeface="Times New Roman" panose="02020603050405020304" pitchFamily="18" charset="0"/>
                          <a:ea typeface="微软雅黑" panose="020B0503020204020204" pitchFamily="34" charset="-122"/>
                          <a:cs typeface="Times New Roman" panose="02020603050405020304" pitchFamily="18" charset="0"/>
                        </a:rPr>
                        <a:t>b/0</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7004" marR="107004" marT="0" marB="0" anchor="ctr"/>
                </a:tc>
                <a:extLst>
                  <a:ext uri="{0D108BD9-81ED-4DB2-BD59-A6C34878D82A}">
                    <a16:rowId xmlns:a16="http://schemas.microsoft.com/office/drawing/2014/main" val="846045210"/>
                  </a:ext>
                </a:extLst>
              </a:tr>
              <a:tr h="448596">
                <a:tc>
                  <a:txBody>
                    <a:bodyPr/>
                    <a:lstStyle/>
                    <a:p>
                      <a:pPr algn="ctr">
                        <a:lnSpc>
                          <a:spcPts val="2000"/>
                        </a:lnSpc>
                        <a:spcAft>
                          <a:spcPts val="0"/>
                        </a:spcAft>
                      </a:pPr>
                      <a:r>
                        <a:rPr lang="en-US" sz="1800" b="1" kern="100" dirty="0">
                          <a:effectLst/>
                          <a:latin typeface="Times New Roman" panose="02020603050405020304" pitchFamily="18" charset="0"/>
                          <a:ea typeface="微软雅黑" panose="020B0503020204020204" pitchFamily="34" charset="-122"/>
                          <a:cs typeface="Times New Roman" panose="02020603050405020304" pitchFamily="18" charset="0"/>
                        </a:rPr>
                        <a:t>b</a:t>
                      </a:r>
                      <a:endParaRPr lang="zh-CN" sz="18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7004" marR="107004" marT="0" marB="0" anchor="ctr">
                    <a:lnR w="28575"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en-US" sz="1800" b="1" kern="100">
                          <a:effectLst/>
                          <a:latin typeface="Times New Roman" panose="02020603050405020304" pitchFamily="18" charset="0"/>
                          <a:ea typeface="微软雅黑" panose="020B0503020204020204" pitchFamily="34" charset="-122"/>
                          <a:cs typeface="Times New Roman" panose="02020603050405020304" pitchFamily="18" charset="0"/>
                        </a:rPr>
                        <a:t>b/0</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7004" marR="107004" marT="0" marB="0" anchor="ctr">
                    <a:lnL w="28575" cap="flat" cmpd="sng" algn="ctr">
                      <a:solidFill>
                        <a:srgbClr val="FF0000"/>
                      </a:solidFill>
                      <a:prstDash val="solid"/>
                      <a:round/>
                      <a:headEnd type="none" w="med" len="med"/>
                      <a:tailEnd type="none" w="med" len="med"/>
                    </a:lnL>
                  </a:tcPr>
                </a:tc>
                <a:tc>
                  <a:txBody>
                    <a:bodyPr/>
                    <a:lstStyle/>
                    <a:p>
                      <a:pPr algn="ctr">
                        <a:lnSpc>
                          <a:spcPts val="2000"/>
                        </a:lnSpc>
                        <a:spcAft>
                          <a:spcPts val="0"/>
                        </a:spcAft>
                      </a:pPr>
                      <a:r>
                        <a:rPr lang="en-US" sz="1800" b="1" kern="100">
                          <a:effectLst/>
                          <a:latin typeface="Times New Roman" panose="02020603050405020304" pitchFamily="18" charset="0"/>
                          <a:ea typeface="微软雅黑" panose="020B0503020204020204" pitchFamily="34" charset="-122"/>
                          <a:cs typeface="Times New Roman" panose="02020603050405020304" pitchFamily="18" charset="0"/>
                        </a:rPr>
                        <a:t>c/1</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7004" marR="107004" marT="0" marB="0" anchor="ctr"/>
                </a:tc>
                <a:extLst>
                  <a:ext uri="{0D108BD9-81ED-4DB2-BD59-A6C34878D82A}">
                    <a16:rowId xmlns:a16="http://schemas.microsoft.com/office/drawing/2014/main" val="2852965553"/>
                  </a:ext>
                </a:extLst>
              </a:tr>
              <a:tr h="448596">
                <a:tc>
                  <a:txBody>
                    <a:bodyPr/>
                    <a:lstStyle/>
                    <a:p>
                      <a:pPr algn="ctr">
                        <a:lnSpc>
                          <a:spcPts val="2000"/>
                        </a:lnSpc>
                        <a:spcAft>
                          <a:spcPts val="0"/>
                        </a:spcAft>
                      </a:pPr>
                      <a:r>
                        <a:rPr lang="en-US" sz="1800" b="1" kern="100">
                          <a:effectLst/>
                          <a:latin typeface="Times New Roman" panose="02020603050405020304" pitchFamily="18" charset="0"/>
                          <a:ea typeface="微软雅黑" panose="020B0503020204020204" pitchFamily="34" charset="-122"/>
                          <a:cs typeface="Times New Roman" panose="02020603050405020304" pitchFamily="18" charset="0"/>
                        </a:rPr>
                        <a:t>c</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7004" marR="107004" marT="0" marB="0" anchor="ctr">
                    <a:lnR w="28575"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en-US" sz="1800" b="1" kern="100">
                          <a:effectLst/>
                          <a:latin typeface="Times New Roman" panose="02020603050405020304" pitchFamily="18" charset="0"/>
                          <a:ea typeface="微软雅黑" panose="020B0503020204020204" pitchFamily="34" charset="-122"/>
                          <a:cs typeface="Times New Roman" panose="02020603050405020304" pitchFamily="18" charset="0"/>
                        </a:rPr>
                        <a:t>b/1</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7004" marR="107004" marT="0" marB="0" anchor="ctr">
                    <a:lnL w="28575" cap="flat" cmpd="sng" algn="ctr">
                      <a:solidFill>
                        <a:srgbClr val="FF0000"/>
                      </a:solidFill>
                      <a:prstDash val="solid"/>
                      <a:round/>
                      <a:headEnd type="none" w="med" len="med"/>
                      <a:tailEnd type="none" w="med" len="med"/>
                    </a:lnL>
                  </a:tcPr>
                </a:tc>
                <a:tc>
                  <a:txBody>
                    <a:bodyPr/>
                    <a:lstStyle/>
                    <a:p>
                      <a:pPr algn="ctr">
                        <a:lnSpc>
                          <a:spcPts val="2000"/>
                        </a:lnSpc>
                        <a:spcAft>
                          <a:spcPts val="0"/>
                        </a:spcAft>
                      </a:pPr>
                      <a:r>
                        <a:rPr lang="en-US" sz="1800" b="1" kern="100" dirty="0">
                          <a:effectLst/>
                          <a:latin typeface="Times New Roman" panose="02020603050405020304" pitchFamily="18" charset="0"/>
                          <a:ea typeface="微软雅黑" panose="020B0503020204020204" pitchFamily="34" charset="-122"/>
                          <a:cs typeface="Times New Roman" panose="02020603050405020304" pitchFamily="18" charset="0"/>
                        </a:rPr>
                        <a:t>c/0</a:t>
                      </a:r>
                      <a:endParaRPr lang="zh-CN" sz="18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7004" marR="107004" marT="0" marB="0" anchor="ctr"/>
                </a:tc>
                <a:extLst>
                  <a:ext uri="{0D108BD9-81ED-4DB2-BD59-A6C34878D82A}">
                    <a16:rowId xmlns:a16="http://schemas.microsoft.com/office/drawing/2014/main" val="96554585"/>
                  </a:ext>
                </a:extLst>
              </a:tr>
            </a:tbl>
          </a:graphicData>
        </a:graphic>
      </p:graphicFrame>
      <p:sp>
        <p:nvSpPr>
          <p:cNvPr id="2" name="矩形 1"/>
          <p:cNvSpPr/>
          <p:nvPr/>
        </p:nvSpPr>
        <p:spPr>
          <a:xfrm>
            <a:off x="314324" y="1570762"/>
            <a:ext cx="7038975" cy="1200329"/>
          </a:xfrm>
          <a:prstGeom prst="rect">
            <a:avLst/>
          </a:prstGeom>
        </p:spPr>
        <p:txBody>
          <a:bodyPr wrap="square">
            <a:spAutoFit/>
          </a:bodyPr>
          <a:lstStyle/>
          <a:p>
            <a:pPr marL="800100" lvl="1" indent="-342900" defTabSz="468000">
              <a:lnSpc>
                <a:spcPct val="150000"/>
              </a:lnSpc>
              <a:buClr>
                <a:srgbClr val="3859CD"/>
              </a:buClr>
              <a:buFont typeface="Wingdings" panose="05000000000000000000" pitchFamily="2" charset="2"/>
              <a:buChar char="n"/>
            </a:pPr>
            <a:r>
              <a:rPr lang="zh-CN" altLang="en-US" sz="2400" b="1" dirty="0">
                <a:latin typeface="微软雅黑" panose="020B0503020204020204" pitchFamily="34" charset="-122"/>
                <a:ea typeface="微软雅黑" panose="020B0503020204020204" pitchFamily="34" charset="-122"/>
              </a:rPr>
              <a:t>最大等效类的集合为：</a:t>
            </a:r>
          </a:p>
          <a:p>
            <a:pPr marL="1257300" lvl="2" indent="-342900" defTabSz="468000">
              <a:lnSpc>
                <a:spcPct val="150000"/>
              </a:lnSpc>
              <a:buClr>
                <a:srgbClr val="3859CD"/>
              </a:buClr>
              <a:buFont typeface="Wingdings" panose="05000000000000000000" pitchFamily="2" charset="2"/>
              <a:buChar char="n"/>
            </a:pPr>
            <a:r>
              <a:rPr lang="en-US" altLang="zh-CN" sz="2400" b="1" dirty="0">
                <a:latin typeface="微软雅黑" panose="020B0503020204020204" pitchFamily="34" charset="-122"/>
                <a:ea typeface="微软雅黑" panose="020B0503020204020204" pitchFamily="34" charset="-122"/>
              </a:rPr>
              <a:t>	{</a:t>
            </a: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A</a:t>
            </a: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B</a:t>
            </a: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D</a:t>
            </a: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E</a:t>
            </a: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G</a:t>
            </a: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C</a:t>
            </a: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F</a:t>
            </a: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a:t>
            </a:r>
          </a:p>
        </p:txBody>
      </p:sp>
      <p:cxnSp>
        <p:nvCxnSpPr>
          <p:cNvPr id="14" name="直接箭头连接符 13"/>
          <p:cNvCxnSpPr/>
          <p:nvPr/>
        </p:nvCxnSpPr>
        <p:spPr>
          <a:xfrm>
            <a:off x="2342918" y="2675268"/>
            <a:ext cx="0" cy="394257"/>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p:nvPr/>
        </p:nvCxnSpPr>
        <p:spPr>
          <a:xfrm>
            <a:off x="4181243" y="2650162"/>
            <a:ext cx="0" cy="394257"/>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p:nvPr/>
        </p:nvCxnSpPr>
        <p:spPr>
          <a:xfrm>
            <a:off x="6400568" y="2631182"/>
            <a:ext cx="0" cy="394257"/>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7" name="矩形 16"/>
          <p:cNvSpPr/>
          <p:nvPr/>
        </p:nvSpPr>
        <p:spPr>
          <a:xfrm>
            <a:off x="2135169" y="3069525"/>
            <a:ext cx="362600" cy="461665"/>
          </a:xfrm>
          <a:prstGeom prst="rect">
            <a:avLst/>
          </a:prstGeom>
        </p:spPr>
        <p:txBody>
          <a:bodyPr wrap="none">
            <a:spAutoFit/>
          </a:bodyPr>
          <a:lstStyle/>
          <a:p>
            <a:r>
              <a:rPr lang="en-US" altLang="zh-CN" sz="2400" b="1" dirty="0">
                <a:solidFill>
                  <a:srgbClr val="0000CC"/>
                </a:solidFill>
                <a:latin typeface="微软雅黑" panose="020B0503020204020204" pitchFamily="34" charset="-122"/>
                <a:ea typeface="微软雅黑" panose="020B0503020204020204" pitchFamily="34" charset="-122"/>
              </a:rPr>
              <a:t>a</a:t>
            </a:r>
            <a:endParaRPr lang="zh-CN" altLang="en-US" dirty="0">
              <a:solidFill>
                <a:srgbClr val="0000CC"/>
              </a:solidFill>
            </a:endParaRPr>
          </a:p>
        </p:txBody>
      </p:sp>
      <p:sp>
        <p:nvSpPr>
          <p:cNvPr id="18" name="矩形 17"/>
          <p:cNvSpPr/>
          <p:nvPr/>
        </p:nvSpPr>
        <p:spPr>
          <a:xfrm>
            <a:off x="3973494" y="3069524"/>
            <a:ext cx="394660" cy="461665"/>
          </a:xfrm>
          <a:prstGeom prst="rect">
            <a:avLst/>
          </a:prstGeom>
        </p:spPr>
        <p:txBody>
          <a:bodyPr wrap="none">
            <a:spAutoFit/>
          </a:bodyPr>
          <a:lstStyle/>
          <a:p>
            <a:r>
              <a:rPr lang="en-US" altLang="zh-CN" sz="2400" b="1" dirty="0">
                <a:solidFill>
                  <a:srgbClr val="0000CC"/>
                </a:solidFill>
                <a:latin typeface="微软雅黑" panose="020B0503020204020204" pitchFamily="34" charset="-122"/>
                <a:ea typeface="微软雅黑" panose="020B0503020204020204" pitchFamily="34" charset="-122"/>
              </a:rPr>
              <a:t>b</a:t>
            </a:r>
            <a:endParaRPr lang="zh-CN" altLang="en-US" dirty="0">
              <a:solidFill>
                <a:srgbClr val="0000CC"/>
              </a:solidFill>
            </a:endParaRPr>
          </a:p>
        </p:txBody>
      </p:sp>
      <p:sp>
        <p:nvSpPr>
          <p:cNvPr id="19" name="矩形 18"/>
          <p:cNvSpPr/>
          <p:nvPr/>
        </p:nvSpPr>
        <p:spPr>
          <a:xfrm>
            <a:off x="6204841" y="3047648"/>
            <a:ext cx="343364" cy="461665"/>
          </a:xfrm>
          <a:prstGeom prst="rect">
            <a:avLst/>
          </a:prstGeom>
        </p:spPr>
        <p:txBody>
          <a:bodyPr wrap="none">
            <a:spAutoFit/>
          </a:bodyPr>
          <a:lstStyle/>
          <a:p>
            <a:r>
              <a:rPr lang="en-US" altLang="zh-CN" sz="2400" b="1" dirty="0">
                <a:solidFill>
                  <a:srgbClr val="0000CC"/>
                </a:solidFill>
                <a:latin typeface="微软雅黑" panose="020B0503020204020204" pitchFamily="34" charset="-122"/>
                <a:ea typeface="微软雅黑" panose="020B0503020204020204" pitchFamily="34" charset="-122"/>
              </a:rPr>
              <a:t>c</a:t>
            </a:r>
            <a:endParaRPr lang="zh-CN" altLang="en-US" dirty="0">
              <a:solidFill>
                <a:srgbClr val="0000CC"/>
              </a:solidFill>
            </a:endParaRPr>
          </a:p>
        </p:txBody>
      </p:sp>
    </p:spTree>
    <p:extLst>
      <p:ext uri="{BB962C8B-B14F-4D97-AF65-F5344CB8AC3E}">
        <p14:creationId xmlns:p14="http://schemas.microsoft.com/office/powerpoint/2010/main" val="1816571301"/>
      </p:ext>
    </p:extLst>
  </p:cSld>
  <p:clrMapOvr>
    <a:masterClrMapping/>
  </p:clrMapOvr>
  <mc:AlternateContent xmlns:mc="http://schemas.openxmlformats.org/markup-compatibility/2006" xmlns:p14="http://schemas.microsoft.com/office/powerpoint/2010/main">
    <mc:Choice Requires="p14">
      <p:transition spd="slow" p14:dur="1250">
        <p:randomBar dir="vert"/>
      </p:transition>
    </mc:Choice>
    <mc:Fallback xmlns="">
      <p:transition spd="slow">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arn(inVertical)">
                                      <p:cBhvr>
                                        <p:cTn id="12" dur="500"/>
                                        <p:tgtEl>
                                          <p:spTgt spid="2"/>
                                        </p:tgtEl>
                                      </p:cBhvr>
                                    </p:animEffect>
                                  </p:childTnLst>
                                </p:cTn>
                              </p:par>
                            </p:childTnLst>
                          </p:cTn>
                        </p:par>
                        <p:par>
                          <p:cTn id="13" fill="hold">
                            <p:stCondLst>
                              <p:cond delay="500"/>
                            </p:stCondLst>
                            <p:childTnLst>
                              <p:par>
                                <p:cTn id="14" presetID="22" presetClass="entr" presetSubtype="1" fill="hold" nodeType="after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wipe(up)">
                                      <p:cBhvr>
                                        <p:cTn id="16" dur="500"/>
                                        <p:tgtEl>
                                          <p:spTgt spid="14"/>
                                        </p:tgtEl>
                                      </p:cBhvr>
                                    </p:animEffect>
                                  </p:childTnLst>
                                </p:cTn>
                              </p:par>
                              <p:par>
                                <p:cTn id="17" presetID="22" presetClass="entr" presetSubtype="1"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wipe(up)">
                                      <p:cBhvr>
                                        <p:cTn id="19" dur="500"/>
                                        <p:tgtEl>
                                          <p:spTgt spid="15"/>
                                        </p:tgtEl>
                                      </p:cBhvr>
                                    </p:animEffect>
                                  </p:childTnLst>
                                </p:cTn>
                              </p:par>
                              <p:par>
                                <p:cTn id="20" presetID="22" presetClass="entr" presetSubtype="1" fill="hold"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wipe(up)">
                                      <p:cBhvr>
                                        <p:cTn id="22" dur="500"/>
                                        <p:tgtEl>
                                          <p:spTgt spid="16"/>
                                        </p:tgtEl>
                                      </p:cBhvr>
                                    </p:animEffect>
                                  </p:childTnLst>
                                </p:cTn>
                              </p:par>
                            </p:childTnLst>
                          </p:cTn>
                        </p:par>
                        <p:par>
                          <p:cTn id="23" fill="hold">
                            <p:stCondLst>
                              <p:cond delay="1000"/>
                            </p:stCondLst>
                            <p:childTnLst>
                              <p:par>
                                <p:cTn id="24" presetID="22" presetClass="entr" presetSubtype="1" fill="hold" grpId="0" nodeType="after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wipe(up)">
                                      <p:cBhvr>
                                        <p:cTn id="26" dur="500"/>
                                        <p:tgtEl>
                                          <p:spTgt spid="17"/>
                                        </p:tgtEl>
                                      </p:cBhvr>
                                    </p:animEffect>
                                  </p:childTnLst>
                                </p:cTn>
                              </p:par>
                            </p:childTnLst>
                          </p:cTn>
                        </p:par>
                        <p:par>
                          <p:cTn id="27" fill="hold">
                            <p:stCondLst>
                              <p:cond delay="1500"/>
                            </p:stCondLst>
                            <p:childTnLst>
                              <p:par>
                                <p:cTn id="28" presetID="22" presetClass="entr" presetSubtype="1" fill="hold" grpId="0" nodeType="after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wipe(up)">
                                      <p:cBhvr>
                                        <p:cTn id="30" dur="500"/>
                                        <p:tgtEl>
                                          <p:spTgt spid="18"/>
                                        </p:tgtEl>
                                      </p:cBhvr>
                                    </p:animEffect>
                                  </p:childTnLst>
                                </p:cTn>
                              </p:par>
                            </p:childTnLst>
                          </p:cTn>
                        </p:par>
                        <p:par>
                          <p:cTn id="31" fill="hold">
                            <p:stCondLst>
                              <p:cond delay="2000"/>
                            </p:stCondLst>
                            <p:childTnLst>
                              <p:par>
                                <p:cTn id="32" presetID="22" presetClass="entr" presetSubtype="1" fill="hold" grpId="0" nodeType="afterEffect">
                                  <p:stCondLst>
                                    <p:cond delay="0"/>
                                  </p:stCondLst>
                                  <p:childTnLst>
                                    <p:set>
                                      <p:cBhvr>
                                        <p:cTn id="33" dur="1" fill="hold">
                                          <p:stCondLst>
                                            <p:cond delay="0"/>
                                          </p:stCondLst>
                                        </p:cTn>
                                        <p:tgtEl>
                                          <p:spTgt spid="19"/>
                                        </p:tgtEl>
                                        <p:attrNameLst>
                                          <p:attrName>style.visibility</p:attrName>
                                        </p:attrNameLst>
                                      </p:cBhvr>
                                      <p:to>
                                        <p:strVal val="visible"/>
                                      </p:to>
                                    </p:set>
                                    <p:animEffect transition="in" filter="wipe(up)">
                                      <p:cBhvr>
                                        <p:cTn id="34" dur="500"/>
                                        <p:tgtEl>
                                          <p:spTgt spid="19"/>
                                        </p:tgtEl>
                                      </p:cBhvr>
                                    </p:animEffect>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8"/>
                                        </p:tgtEl>
                                        <p:attrNameLst>
                                          <p:attrName>style.visibility</p:attrName>
                                        </p:attrNameLst>
                                      </p:cBhvr>
                                      <p:to>
                                        <p:strVal val="visible"/>
                                      </p:to>
                                    </p:set>
                                    <p:anim calcmode="lin" valueType="num">
                                      <p:cBhvr additive="base">
                                        <p:cTn id="39" dur="500" fill="hold"/>
                                        <p:tgtEl>
                                          <p:spTgt spid="8"/>
                                        </p:tgtEl>
                                        <p:attrNameLst>
                                          <p:attrName>ppt_x</p:attrName>
                                        </p:attrNameLst>
                                      </p:cBhvr>
                                      <p:tavLst>
                                        <p:tav tm="0">
                                          <p:val>
                                            <p:strVal val="#ppt_x"/>
                                          </p:val>
                                        </p:tav>
                                        <p:tav tm="100000">
                                          <p:val>
                                            <p:strVal val="#ppt_x"/>
                                          </p:val>
                                        </p:tav>
                                      </p:tavLst>
                                    </p:anim>
                                    <p:anim calcmode="lin" valueType="num">
                                      <p:cBhvr additive="base">
                                        <p:cTn id="4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14" presetClass="entr" presetSubtype="10" fill="hold" nodeType="clickEffect">
                                  <p:stCondLst>
                                    <p:cond delay="0"/>
                                  </p:stCondLst>
                                  <p:childTnLst>
                                    <p:set>
                                      <p:cBhvr>
                                        <p:cTn id="44" dur="1" fill="hold">
                                          <p:stCondLst>
                                            <p:cond delay="0"/>
                                          </p:stCondLst>
                                        </p:cTn>
                                        <p:tgtEl>
                                          <p:spTgt spid="12"/>
                                        </p:tgtEl>
                                        <p:attrNameLst>
                                          <p:attrName>style.visibility</p:attrName>
                                        </p:attrNameLst>
                                      </p:cBhvr>
                                      <p:to>
                                        <p:strVal val="visible"/>
                                      </p:to>
                                    </p:set>
                                    <p:animEffect transition="in" filter="randombar(horizontal)">
                                      <p:cBhvr>
                                        <p:cTn id="45" dur="500"/>
                                        <p:tgtEl>
                                          <p:spTgt spid="12"/>
                                        </p:tgtEl>
                                      </p:cBhvr>
                                    </p:animEffect>
                                  </p:childTnLst>
                                </p:cTn>
                              </p:par>
                            </p:childTnLst>
                          </p:cTn>
                        </p:par>
                      </p:childTnLst>
                    </p:cTn>
                  </p:par>
                  <p:par>
                    <p:cTn id="46" fill="hold">
                      <p:stCondLst>
                        <p:cond delay="indefinite"/>
                      </p:stCondLst>
                      <p:childTnLst>
                        <p:par>
                          <p:cTn id="47" fill="hold">
                            <p:stCondLst>
                              <p:cond delay="0"/>
                            </p:stCondLst>
                            <p:childTnLst>
                              <p:par>
                                <p:cTn id="48" presetID="53" presetClass="entr" presetSubtype="16" fill="hold" grpId="0" nodeType="clickEffect">
                                  <p:stCondLst>
                                    <p:cond delay="0"/>
                                  </p:stCondLst>
                                  <p:childTnLst>
                                    <p:set>
                                      <p:cBhvr>
                                        <p:cTn id="49" dur="1" fill="hold">
                                          <p:stCondLst>
                                            <p:cond delay="0"/>
                                          </p:stCondLst>
                                        </p:cTn>
                                        <p:tgtEl>
                                          <p:spTgt spid="6"/>
                                        </p:tgtEl>
                                        <p:attrNameLst>
                                          <p:attrName>style.visibility</p:attrName>
                                        </p:attrNameLst>
                                      </p:cBhvr>
                                      <p:to>
                                        <p:strVal val="visible"/>
                                      </p:to>
                                    </p:set>
                                    <p:anim calcmode="lin" valueType="num">
                                      <p:cBhvr>
                                        <p:cTn id="50" dur="500" fill="hold"/>
                                        <p:tgtEl>
                                          <p:spTgt spid="6"/>
                                        </p:tgtEl>
                                        <p:attrNameLst>
                                          <p:attrName>ppt_w</p:attrName>
                                        </p:attrNameLst>
                                      </p:cBhvr>
                                      <p:tavLst>
                                        <p:tav tm="0">
                                          <p:val>
                                            <p:fltVal val="0"/>
                                          </p:val>
                                        </p:tav>
                                        <p:tav tm="100000">
                                          <p:val>
                                            <p:strVal val="#ppt_w"/>
                                          </p:val>
                                        </p:tav>
                                      </p:tavLst>
                                    </p:anim>
                                    <p:anim calcmode="lin" valueType="num">
                                      <p:cBhvr>
                                        <p:cTn id="51" dur="500" fill="hold"/>
                                        <p:tgtEl>
                                          <p:spTgt spid="6"/>
                                        </p:tgtEl>
                                        <p:attrNameLst>
                                          <p:attrName>ppt_h</p:attrName>
                                        </p:attrNameLst>
                                      </p:cBhvr>
                                      <p:tavLst>
                                        <p:tav tm="0">
                                          <p:val>
                                            <p:fltVal val="0"/>
                                          </p:val>
                                        </p:tav>
                                        <p:tav tm="100000">
                                          <p:val>
                                            <p:strVal val="#ppt_h"/>
                                          </p:val>
                                        </p:tav>
                                      </p:tavLst>
                                    </p:anim>
                                    <p:animEffect transition="in" filter="fade">
                                      <p:cBhvr>
                                        <p:cTn id="5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 grpId="0"/>
      <p:bldP spid="17" grpId="0"/>
      <p:bldP spid="18" grpId="0"/>
      <p:bldP spid="19"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B6D9C768-8413-45FA-BDC7-53DA68035736}" type="slidenum">
              <a:rPr lang="zh-CN" altLang="en-US" smtClean="0"/>
              <a:t>44</a:t>
            </a:fld>
            <a:endParaRPr lang="zh-CN" altLang="en-US"/>
          </a:p>
        </p:txBody>
      </p:sp>
      <p:sp>
        <p:nvSpPr>
          <p:cNvPr id="6" name="文本框 5"/>
          <p:cNvSpPr txBox="1"/>
          <p:nvPr/>
        </p:nvSpPr>
        <p:spPr>
          <a:xfrm>
            <a:off x="447675" y="1030849"/>
            <a:ext cx="11353800" cy="5078313"/>
          </a:xfrm>
          <a:prstGeom prst="rect">
            <a:avLst/>
          </a:prstGeom>
          <a:noFill/>
        </p:spPr>
        <p:txBody>
          <a:bodyPr wrap="square" rtlCol="0">
            <a:spAutoFit/>
          </a:bodyPr>
          <a:lstStyle/>
          <a:p>
            <a:pPr marL="342900" indent="-342900" defTabSz="468000">
              <a:lnSpc>
                <a:spcPct val="150000"/>
              </a:lnSpc>
              <a:buClr>
                <a:srgbClr val="3859CD"/>
              </a:buClr>
              <a:buFont typeface="Wingdings" panose="05000000000000000000" pitchFamily="2" charset="2"/>
              <a:buChar char="n"/>
            </a:pPr>
            <a:r>
              <a:rPr lang="en-US" altLang="zh-CN" sz="2400" b="1" dirty="0">
                <a:solidFill>
                  <a:srgbClr val="0000CC"/>
                </a:solidFill>
                <a:latin typeface="微软雅黑" panose="020B0503020204020204" pitchFamily="34" charset="-122"/>
                <a:ea typeface="微软雅黑" panose="020B0503020204020204" pitchFamily="34" charset="-122"/>
              </a:rPr>
              <a:t>2</a:t>
            </a:r>
            <a:r>
              <a:rPr lang="zh-CN" altLang="en-US" sz="2400" b="1" dirty="0">
                <a:solidFill>
                  <a:srgbClr val="0000CC"/>
                </a:solidFill>
                <a:latin typeface="微软雅黑" panose="020B0503020204020204" pitchFamily="34" charset="-122"/>
                <a:ea typeface="微软雅黑" panose="020B0503020204020204" pitchFamily="34" charset="-122"/>
              </a:rPr>
              <a:t>、不完全确定状态表的化简</a:t>
            </a:r>
            <a:r>
              <a:rPr lang="zh-CN" altLang="en-US" sz="2400" b="1" dirty="0">
                <a:solidFill>
                  <a:srgbClr val="FF0000"/>
                </a:solidFill>
                <a:latin typeface="微软雅黑" panose="020B0503020204020204" pitchFamily="34" charset="-122"/>
                <a:ea typeface="微软雅黑" panose="020B0503020204020204" pitchFamily="34" charset="-122"/>
              </a:rPr>
              <a:t>（</a:t>
            </a:r>
            <a:r>
              <a:rPr lang="en-US" altLang="zh-CN" sz="2400" b="1" dirty="0">
                <a:solidFill>
                  <a:srgbClr val="FF0000"/>
                </a:solidFill>
                <a:latin typeface="微软雅黑" panose="020B0503020204020204" pitchFamily="34" charset="-122"/>
                <a:ea typeface="微软雅黑" panose="020B0503020204020204" pitchFamily="34" charset="-122"/>
              </a:rPr>
              <a:t>×</a:t>
            </a:r>
            <a:r>
              <a:rPr lang="zh-CN" altLang="en-US" sz="2400" b="1" dirty="0">
                <a:solidFill>
                  <a:srgbClr val="FF0000"/>
                </a:solidFill>
                <a:latin typeface="微软雅黑" panose="020B0503020204020204" pitchFamily="34" charset="-122"/>
                <a:ea typeface="微软雅黑" panose="020B0503020204020204" pitchFamily="34" charset="-122"/>
              </a:rPr>
              <a:t>）</a:t>
            </a:r>
          </a:p>
          <a:p>
            <a:pPr marL="342900" indent="-342900" defTabSz="468000">
              <a:lnSpc>
                <a:spcPct val="150000"/>
              </a:lnSpc>
              <a:buClr>
                <a:srgbClr val="3859CD"/>
              </a:buClr>
              <a:buFont typeface="Wingdings" panose="05000000000000000000" pitchFamily="2" charset="2"/>
              <a:buChar char="n"/>
            </a:pPr>
            <a:r>
              <a:rPr lang="zh-CN" altLang="en-US" sz="2400" b="1" dirty="0">
                <a:latin typeface="微软雅黑" panose="020B0503020204020204" pitchFamily="34" charset="-122"/>
                <a:ea typeface="微软雅黑" panose="020B0503020204020204" pitchFamily="34" charset="-122"/>
              </a:rPr>
              <a:t>不完全确定状态表的化简：建立在相容状态基础上</a:t>
            </a:r>
          </a:p>
          <a:p>
            <a:pPr marL="800100" lvl="1" indent="-342900" defTabSz="468000">
              <a:lnSpc>
                <a:spcPct val="150000"/>
              </a:lnSpc>
              <a:buClr>
                <a:srgbClr val="3859CD"/>
              </a:buClr>
              <a:buFont typeface="Wingdings" panose="05000000000000000000" pitchFamily="2" charset="2"/>
              <a:buChar char="n"/>
            </a:pP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1</a:t>
            </a:r>
            <a:r>
              <a:rPr lang="zh-CN" altLang="en-US" sz="2400" b="1" dirty="0">
                <a:latin typeface="微软雅黑" panose="020B0503020204020204" pitchFamily="34" charset="-122"/>
                <a:ea typeface="微软雅黑" panose="020B0503020204020204" pitchFamily="34" charset="-122"/>
              </a:rPr>
              <a:t>）状态相容的基本概念</a:t>
            </a:r>
          </a:p>
          <a:p>
            <a:pPr marL="1257300" lvl="2" indent="-342900" defTabSz="468000">
              <a:lnSpc>
                <a:spcPct val="150000"/>
              </a:lnSpc>
              <a:buClr>
                <a:srgbClr val="3859CD"/>
              </a:buClr>
              <a:buFont typeface="Wingdings" panose="05000000000000000000" pitchFamily="2" charset="2"/>
              <a:buChar char="n"/>
            </a:pPr>
            <a:r>
              <a:rPr lang="en-US" altLang="zh-CN" sz="2400" b="1" dirty="0">
                <a:latin typeface="微软雅黑" panose="020B0503020204020204" pitchFamily="34" charset="-122"/>
                <a:ea typeface="微软雅黑" panose="020B0503020204020204" pitchFamily="34" charset="-122"/>
              </a:rPr>
              <a:t>1</a:t>
            </a:r>
            <a:r>
              <a:rPr lang="zh-CN" altLang="en-US" sz="2400" b="1" dirty="0">
                <a:latin typeface="微软雅黑" panose="020B0503020204020204" pitchFamily="34" charset="-122"/>
                <a:ea typeface="微软雅黑" panose="020B0503020204020204" pitchFamily="34" charset="-122"/>
              </a:rPr>
              <a:t>）相容状态：如果对于输入端的任意输入序列，</a:t>
            </a:r>
            <a:r>
              <a:rPr lang="en-US" altLang="zh-CN" sz="2400" b="1" dirty="0">
                <a:latin typeface="微软雅黑" panose="020B0503020204020204" pitchFamily="34" charset="-122"/>
                <a:ea typeface="微软雅黑" panose="020B0503020204020204" pitchFamily="34" charset="-122"/>
              </a:rPr>
              <a:t> S</a:t>
            </a:r>
            <a:r>
              <a:rPr lang="en-US" altLang="zh-CN" sz="2400" b="1" baseline="-25000" dirty="0">
                <a:latin typeface="微软雅黑" panose="020B0503020204020204" pitchFamily="34" charset="-122"/>
                <a:ea typeface="微软雅黑" panose="020B0503020204020204" pitchFamily="34" charset="-122"/>
              </a:rPr>
              <a:t>1</a:t>
            </a:r>
            <a:r>
              <a:rPr lang="zh-CN" altLang="en-US" sz="2400" b="1" dirty="0">
                <a:latin typeface="微软雅黑" panose="020B0503020204020204" pitchFamily="34" charset="-122"/>
                <a:ea typeface="微软雅黑" panose="020B0503020204020204" pitchFamily="34" charset="-122"/>
              </a:rPr>
              <a:t>和</a:t>
            </a:r>
            <a:r>
              <a:rPr lang="en-US" altLang="zh-CN" sz="2400" b="1" dirty="0">
                <a:latin typeface="微软雅黑" panose="020B0503020204020204" pitchFamily="34" charset="-122"/>
                <a:ea typeface="微软雅黑" panose="020B0503020204020204" pitchFamily="34" charset="-122"/>
              </a:rPr>
              <a:t>S</a:t>
            </a:r>
            <a:r>
              <a:rPr lang="en-US" altLang="zh-CN" sz="2400" b="1" baseline="-25000" dirty="0">
                <a:latin typeface="微软雅黑" panose="020B0503020204020204" pitchFamily="34" charset="-122"/>
                <a:ea typeface="微软雅黑" panose="020B0503020204020204" pitchFamily="34" charset="-122"/>
              </a:rPr>
              <a:t>2</a:t>
            </a:r>
            <a:r>
              <a:rPr lang="zh-CN" altLang="en-US" sz="2400" b="1" dirty="0">
                <a:latin typeface="微软雅黑" panose="020B0503020204020204" pitchFamily="34" charset="-122"/>
                <a:ea typeface="微软雅黑" panose="020B0503020204020204" pitchFamily="34" charset="-122"/>
              </a:rPr>
              <a:t>在输出端产生完全相同的输出序列（除输出不确定的情况之外），则称</a:t>
            </a:r>
            <a:r>
              <a:rPr lang="en-US" altLang="zh-CN" sz="2400" b="1" dirty="0">
                <a:latin typeface="微软雅黑" panose="020B0503020204020204" pitchFamily="34" charset="-122"/>
                <a:ea typeface="微软雅黑" panose="020B0503020204020204" pitchFamily="34" charset="-122"/>
              </a:rPr>
              <a:t>S</a:t>
            </a:r>
            <a:r>
              <a:rPr lang="en-US" altLang="zh-CN" sz="2400" b="1" baseline="-25000" dirty="0">
                <a:latin typeface="微软雅黑" panose="020B0503020204020204" pitchFamily="34" charset="-122"/>
                <a:ea typeface="微软雅黑" panose="020B0503020204020204" pitchFamily="34" charset="-122"/>
              </a:rPr>
              <a:t>1</a:t>
            </a:r>
            <a:r>
              <a:rPr lang="zh-CN" altLang="en-US" sz="2400" b="1" dirty="0">
                <a:latin typeface="微软雅黑" panose="020B0503020204020204" pitchFamily="34" charset="-122"/>
                <a:ea typeface="微软雅黑" panose="020B0503020204020204" pitchFamily="34" charset="-122"/>
              </a:rPr>
              <a:t>和</a:t>
            </a:r>
            <a:r>
              <a:rPr lang="en-US" altLang="zh-CN" sz="2400" b="1" dirty="0">
                <a:latin typeface="微软雅黑" panose="020B0503020204020204" pitchFamily="34" charset="-122"/>
                <a:ea typeface="微软雅黑" panose="020B0503020204020204" pitchFamily="34" charset="-122"/>
              </a:rPr>
              <a:t>S</a:t>
            </a:r>
            <a:r>
              <a:rPr lang="en-US" altLang="zh-CN" sz="2400" b="1" baseline="-25000" dirty="0">
                <a:latin typeface="微软雅黑" panose="020B0503020204020204" pitchFamily="34" charset="-122"/>
                <a:ea typeface="微软雅黑" panose="020B0503020204020204" pitchFamily="34" charset="-122"/>
              </a:rPr>
              <a:t>2</a:t>
            </a:r>
            <a:r>
              <a:rPr lang="zh-CN" altLang="en-US" sz="2400" b="1" dirty="0">
                <a:latin typeface="微软雅黑" panose="020B0503020204020204" pitchFamily="34" charset="-122"/>
                <a:ea typeface="微软雅黑" panose="020B0503020204020204" pitchFamily="34" charset="-122"/>
              </a:rPr>
              <a:t>是相容的，或者称</a:t>
            </a:r>
            <a:r>
              <a:rPr lang="en-US" altLang="zh-CN" sz="2400" b="1" dirty="0">
                <a:latin typeface="微软雅黑" panose="020B0503020204020204" pitchFamily="34" charset="-122"/>
                <a:ea typeface="微软雅黑" panose="020B0503020204020204" pitchFamily="34" charset="-122"/>
              </a:rPr>
              <a:t>S</a:t>
            </a:r>
            <a:r>
              <a:rPr lang="en-US" altLang="zh-CN" sz="2400" b="1" baseline="-25000" dirty="0">
                <a:latin typeface="微软雅黑" panose="020B0503020204020204" pitchFamily="34" charset="-122"/>
                <a:ea typeface="微软雅黑" panose="020B0503020204020204" pitchFamily="34" charset="-122"/>
              </a:rPr>
              <a:t>1</a:t>
            </a:r>
            <a:r>
              <a:rPr lang="zh-CN" altLang="en-US" sz="2400" b="1" dirty="0">
                <a:latin typeface="微软雅黑" panose="020B0503020204020204" pitchFamily="34" charset="-122"/>
                <a:ea typeface="微软雅黑" panose="020B0503020204020204" pitchFamily="34" charset="-122"/>
              </a:rPr>
              <a:t>和</a:t>
            </a:r>
            <a:r>
              <a:rPr lang="en-US" altLang="zh-CN" sz="2400" b="1" dirty="0">
                <a:latin typeface="微软雅黑" panose="020B0503020204020204" pitchFamily="34" charset="-122"/>
                <a:ea typeface="微软雅黑" panose="020B0503020204020204" pitchFamily="34" charset="-122"/>
              </a:rPr>
              <a:t>S</a:t>
            </a:r>
            <a:r>
              <a:rPr lang="en-US" altLang="zh-CN" sz="2400" b="1" baseline="-25000" dirty="0">
                <a:latin typeface="微软雅黑" panose="020B0503020204020204" pitchFamily="34" charset="-122"/>
                <a:ea typeface="微软雅黑" panose="020B0503020204020204" pitchFamily="34" charset="-122"/>
              </a:rPr>
              <a:t>2</a:t>
            </a:r>
            <a:r>
              <a:rPr lang="zh-CN" altLang="en-US" sz="2400" b="1" dirty="0">
                <a:latin typeface="微软雅黑" panose="020B0503020204020204" pitchFamily="34" charset="-122"/>
                <a:ea typeface="微软雅黑" panose="020B0503020204020204" pitchFamily="34" charset="-122"/>
              </a:rPr>
              <a:t>是相容对，记为（</a:t>
            </a:r>
            <a:r>
              <a:rPr lang="en-US" altLang="zh-CN" sz="2400" b="1" dirty="0">
                <a:latin typeface="微软雅黑" panose="020B0503020204020204" pitchFamily="34" charset="-122"/>
                <a:ea typeface="微软雅黑" panose="020B0503020204020204" pitchFamily="34" charset="-122"/>
              </a:rPr>
              <a:t>S</a:t>
            </a:r>
            <a:r>
              <a:rPr lang="en-US" altLang="zh-CN" sz="2400" b="1" baseline="-25000" dirty="0">
                <a:latin typeface="微软雅黑" panose="020B0503020204020204" pitchFamily="34" charset="-122"/>
                <a:ea typeface="微软雅黑" panose="020B0503020204020204" pitchFamily="34" charset="-122"/>
              </a:rPr>
              <a:t>1</a:t>
            </a: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S</a:t>
            </a:r>
            <a:r>
              <a:rPr lang="en-US" altLang="zh-CN" sz="2400" b="1" baseline="-25000" dirty="0">
                <a:latin typeface="微软雅黑" panose="020B0503020204020204" pitchFamily="34" charset="-122"/>
                <a:ea typeface="微软雅黑" panose="020B0503020204020204" pitchFamily="34" charset="-122"/>
              </a:rPr>
              <a:t>2</a:t>
            </a:r>
            <a:r>
              <a:rPr lang="zh-CN" altLang="en-US" sz="2400" b="1" dirty="0">
                <a:latin typeface="微软雅黑" panose="020B0503020204020204" pitchFamily="34" charset="-122"/>
                <a:ea typeface="微软雅黑" panose="020B0503020204020204" pitchFamily="34" charset="-122"/>
              </a:rPr>
              <a:t>）。</a:t>
            </a:r>
            <a:endParaRPr lang="en-US" altLang="zh-CN" sz="2400" b="1" dirty="0">
              <a:latin typeface="微软雅黑" panose="020B0503020204020204" pitchFamily="34" charset="-122"/>
              <a:ea typeface="微软雅黑" panose="020B0503020204020204" pitchFamily="34" charset="-122"/>
            </a:endParaRPr>
          </a:p>
          <a:p>
            <a:pPr marL="1714500" lvl="3" indent="-342900" defTabSz="468000">
              <a:lnSpc>
                <a:spcPct val="150000"/>
              </a:lnSpc>
              <a:buClr>
                <a:srgbClr val="3859CD"/>
              </a:buClr>
              <a:buFont typeface="Wingdings" panose="05000000000000000000" pitchFamily="2" charset="2"/>
              <a:buChar char="n"/>
            </a:pPr>
            <a:r>
              <a:rPr lang="zh-CN" altLang="en-US" sz="2400" b="1" dirty="0">
                <a:latin typeface="微软雅黑" panose="020B0503020204020204" pitchFamily="34" charset="-122"/>
                <a:ea typeface="微软雅黑" panose="020B0503020204020204" pitchFamily="34" charset="-122"/>
              </a:rPr>
              <a:t>两个或者多个相容状态可以合并，从而减少状态数量。</a:t>
            </a:r>
          </a:p>
          <a:p>
            <a:pPr marL="1714500" lvl="3" indent="-342900" defTabSz="468000">
              <a:lnSpc>
                <a:spcPct val="150000"/>
              </a:lnSpc>
              <a:buClr>
                <a:srgbClr val="3859CD"/>
              </a:buClr>
              <a:buFont typeface="Wingdings" panose="05000000000000000000" pitchFamily="2" charset="2"/>
              <a:buChar char="n"/>
            </a:pPr>
            <a:r>
              <a:rPr lang="zh-CN" altLang="en-US" sz="2400" b="1" dirty="0">
                <a:latin typeface="微软雅黑" panose="020B0503020204020204" pitchFamily="34" charset="-122"/>
                <a:ea typeface="微软雅黑" panose="020B0503020204020204" pitchFamily="34" charset="-122"/>
              </a:rPr>
              <a:t>判断两个状态是否相容：根据不完全确定状态表中给出的状态和输出来决定的。</a:t>
            </a:r>
          </a:p>
        </p:txBody>
      </p:sp>
      <p:sp>
        <p:nvSpPr>
          <p:cNvPr id="10" name="平行四边形 9"/>
          <p:cNvSpPr/>
          <p:nvPr/>
        </p:nvSpPr>
        <p:spPr>
          <a:xfrm>
            <a:off x="304512" y="129448"/>
            <a:ext cx="1739441" cy="612000"/>
          </a:xfrm>
          <a:prstGeom prst="parallelogram">
            <a:avLst/>
          </a:prstGeom>
          <a:effectLst>
            <a:glow rad="63500">
              <a:schemeClr val="accent1">
                <a:satMod val="175000"/>
                <a:alpha val="40000"/>
              </a:schemeClr>
            </a:glow>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latin typeface="微软雅黑" panose="020B0503020204020204" pitchFamily="34" charset="-122"/>
                <a:ea typeface="微软雅黑" panose="020B0503020204020204" pitchFamily="34" charset="-122"/>
                <a:cs typeface="Times New Roman" panose="02020603050405020304" pitchFamily="18" charset="0"/>
              </a:rPr>
              <a:t>6.3.3</a:t>
            </a:r>
            <a:endParaRPr lang="zh-CN" altLang="en-US" sz="36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3" name="标题 2"/>
          <p:cNvSpPr>
            <a:spLocks noGrp="1"/>
          </p:cNvSpPr>
          <p:nvPr>
            <p:ph type="title"/>
          </p:nvPr>
        </p:nvSpPr>
        <p:spPr>
          <a:xfrm>
            <a:off x="2187686" y="97943"/>
            <a:ext cx="6291295" cy="732155"/>
          </a:xfrm>
        </p:spPr>
        <p:txBody>
          <a:bodyPr>
            <a:normAutofit/>
          </a:bodyPr>
          <a:lstStyle/>
          <a:p>
            <a:r>
              <a:rPr lang="zh-CN" altLang="en-US" dirty="0">
                <a:effectLst>
                  <a:outerShdw blurRad="38100" dist="38100" dir="2700000" algn="tl">
                    <a:srgbClr val="000000">
                      <a:alpha val="43137"/>
                    </a:srgbClr>
                  </a:outerShdw>
                </a:effectLst>
              </a:rPr>
              <a:t>状态化简</a:t>
            </a:r>
          </a:p>
        </p:txBody>
      </p:sp>
      <p:sp>
        <p:nvSpPr>
          <p:cNvPr id="9" name="页脚占位符 3"/>
          <p:cNvSpPr>
            <a:spLocks noGrp="1"/>
          </p:cNvSpPr>
          <p:nvPr>
            <p:ph type="ftr" sz="quarter" idx="11"/>
          </p:nvPr>
        </p:nvSpPr>
        <p:spPr>
          <a:xfrm>
            <a:off x="9642764" y="0"/>
            <a:ext cx="2549236" cy="510988"/>
          </a:xfrm>
        </p:spPr>
        <p:txBody>
          <a:bodyPr/>
          <a:lstStyle/>
          <a:p>
            <a:r>
              <a:rPr lang="zh-CN" altLang="en-US"/>
              <a:t>第</a:t>
            </a:r>
            <a:r>
              <a:rPr lang="en-US" altLang="zh-CN"/>
              <a:t>6</a:t>
            </a:r>
            <a:r>
              <a:rPr lang="zh-CN" altLang="en-US"/>
              <a:t>章 同步时序逻辑电路</a:t>
            </a:r>
            <a:endParaRPr lang="zh-CN" altLang="en-US" dirty="0"/>
          </a:p>
        </p:txBody>
      </p:sp>
    </p:spTree>
    <p:extLst>
      <p:ext uri="{BB962C8B-B14F-4D97-AF65-F5344CB8AC3E}">
        <p14:creationId xmlns:p14="http://schemas.microsoft.com/office/powerpoint/2010/main" val="3148656410"/>
      </p:ext>
    </p:extLst>
  </p:cSld>
  <p:clrMapOvr>
    <a:masterClrMapping/>
  </p:clrMapOvr>
  <mc:AlternateContent xmlns:mc="http://schemas.openxmlformats.org/markup-compatibility/2006" xmlns:p14="http://schemas.microsoft.com/office/powerpoint/2010/main">
    <mc:Choice Requires="p14">
      <p:transition spd="slow" p14:dur="1250">
        <p:randomBar dir="vert"/>
      </p:transition>
    </mc:Choice>
    <mc:Fallback xmlns="">
      <p:transition spd="slow">
        <p:randomBar dir="vert"/>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B6D9C768-8413-45FA-BDC7-53DA68035736}" type="slidenum">
              <a:rPr lang="zh-CN" altLang="en-US" smtClean="0"/>
              <a:t>45</a:t>
            </a:fld>
            <a:endParaRPr lang="zh-CN" altLang="en-US"/>
          </a:p>
        </p:txBody>
      </p:sp>
      <p:sp>
        <p:nvSpPr>
          <p:cNvPr id="6" name="文本框 5"/>
          <p:cNvSpPr txBox="1"/>
          <p:nvPr/>
        </p:nvSpPr>
        <p:spPr>
          <a:xfrm>
            <a:off x="318655" y="1025011"/>
            <a:ext cx="11470222" cy="5078313"/>
          </a:xfrm>
          <a:prstGeom prst="rect">
            <a:avLst/>
          </a:prstGeom>
          <a:noFill/>
        </p:spPr>
        <p:txBody>
          <a:bodyPr wrap="square" rtlCol="0">
            <a:spAutoFit/>
          </a:bodyPr>
          <a:lstStyle/>
          <a:p>
            <a:pPr marL="342900" lvl="3" indent="-342900" defTabSz="468000">
              <a:lnSpc>
                <a:spcPct val="150000"/>
              </a:lnSpc>
              <a:buClr>
                <a:srgbClr val="3859CD"/>
              </a:buClr>
              <a:buFont typeface="Wingdings" panose="05000000000000000000" pitchFamily="2" charset="2"/>
              <a:buChar char="n"/>
            </a:pPr>
            <a:r>
              <a:rPr lang="zh-CN" altLang="en-US" sz="2400" b="1" dirty="0">
                <a:latin typeface="微软雅黑" panose="020B0503020204020204" pitchFamily="34" charset="-122"/>
                <a:ea typeface="微软雅黑" panose="020B0503020204020204" pitchFamily="34" charset="-122"/>
              </a:rPr>
              <a:t>两个或多个状态是相容状态必须满足以下条件：</a:t>
            </a:r>
          </a:p>
          <a:p>
            <a:pPr marL="800100" lvl="1" indent="-342900" defTabSz="468000">
              <a:lnSpc>
                <a:spcPct val="150000"/>
              </a:lnSpc>
              <a:buClr>
                <a:srgbClr val="3859CD"/>
              </a:buClr>
              <a:buFont typeface="Wingdings" panose="05000000000000000000" pitchFamily="2" charset="2"/>
              <a:buChar char="n"/>
            </a:pPr>
            <a:r>
              <a:rPr lang="zh-CN" altLang="en-US" sz="2400" b="1" dirty="0">
                <a:latin typeface="微软雅黑" panose="020B0503020204020204" pitchFamily="34" charset="-122"/>
                <a:ea typeface="微软雅黑" panose="020B0503020204020204" pitchFamily="34" charset="-122"/>
              </a:rPr>
              <a:t>①任意一种输入条件下，两个或多个状态对应的输出必须相同，或者其中一个（或几个）输出为任意值。</a:t>
            </a:r>
          </a:p>
          <a:p>
            <a:pPr marL="800100" lvl="1" indent="-342900" defTabSz="468000">
              <a:lnSpc>
                <a:spcPct val="150000"/>
              </a:lnSpc>
              <a:buClr>
                <a:srgbClr val="3859CD"/>
              </a:buClr>
              <a:buFont typeface="Wingdings" panose="05000000000000000000" pitchFamily="2" charset="2"/>
              <a:buChar char="n"/>
            </a:pPr>
            <a:r>
              <a:rPr lang="en-US" altLang="zh-CN" sz="2400" b="1" dirty="0">
                <a:latin typeface="微软雅黑" panose="020B0503020204020204" pitchFamily="34" charset="-122"/>
                <a:ea typeface="微软雅黑" panose="020B0503020204020204" pitchFamily="34" charset="-122"/>
              </a:rPr>
              <a:t>	</a:t>
            </a:r>
            <a:r>
              <a:rPr lang="zh-CN" altLang="en-US" sz="2400" b="1" dirty="0">
                <a:latin typeface="微软雅黑" panose="020B0503020204020204" pitchFamily="34" charset="-122"/>
                <a:ea typeface="微软雅黑" panose="020B0503020204020204" pitchFamily="34" charset="-122"/>
              </a:rPr>
              <a:t>②任意一种输入条件下，这些状态对应的次态必须满足下列条件之一：</a:t>
            </a:r>
          </a:p>
          <a:p>
            <a:pPr marL="1257300" lvl="2" indent="-342900" defTabSz="468000">
              <a:lnSpc>
                <a:spcPct val="150000"/>
              </a:lnSpc>
              <a:buClr>
                <a:srgbClr val="3859CD"/>
              </a:buClr>
              <a:buFont typeface="Wingdings" panose="05000000000000000000" pitchFamily="2" charset="2"/>
              <a:buChar char="n"/>
            </a:pPr>
            <a:r>
              <a:rPr lang="zh-CN" altLang="en-US" sz="2400" b="1" dirty="0">
                <a:latin typeface="微软雅黑" panose="020B0503020204020204" pitchFamily="34" charset="-122"/>
                <a:ea typeface="微软雅黑" panose="020B0503020204020204" pitchFamily="34" charset="-122"/>
              </a:rPr>
              <a:t>次态相同；</a:t>
            </a:r>
          </a:p>
          <a:p>
            <a:pPr marL="1257300" lvl="2" indent="-342900" defTabSz="468000">
              <a:lnSpc>
                <a:spcPct val="150000"/>
              </a:lnSpc>
              <a:buClr>
                <a:srgbClr val="3859CD"/>
              </a:buClr>
              <a:buFont typeface="Wingdings" panose="05000000000000000000" pitchFamily="2" charset="2"/>
              <a:buChar char="n"/>
            </a:pPr>
            <a:r>
              <a:rPr lang="zh-CN" altLang="en-US" sz="2400" b="1" dirty="0">
                <a:latin typeface="微软雅黑" panose="020B0503020204020204" pitchFamily="34" charset="-122"/>
                <a:ea typeface="微软雅黑" panose="020B0503020204020204" pitchFamily="34" charset="-122"/>
              </a:rPr>
              <a:t>次态保持原态不变；</a:t>
            </a:r>
          </a:p>
          <a:p>
            <a:pPr marL="1257300" lvl="2" indent="-342900" defTabSz="468000">
              <a:lnSpc>
                <a:spcPct val="150000"/>
              </a:lnSpc>
              <a:buClr>
                <a:srgbClr val="3859CD"/>
              </a:buClr>
              <a:buFont typeface="Wingdings" panose="05000000000000000000" pitchFamily="2" charset="2"/>
              <a:buChar char="n"/>
            </a:pPr>
            <a:r>
              <a:rPr lang="zh-CN" altLang="en-US" sz="2400" b="1" dirty="0">
                <a:latin typeface="微软雅黑" panose="020B0503020204020204" pitchFamily="34" charset="-122"/>
                <a:ea typeface="微软雅黑" panose="020B0503020204020204" pitchFamily="34" charset="-122"/>
              </a:rPr>
              <a:t>次态对相容；</a:t>
            </a:r>
          </a:p>
          <a:p>
            <a:pPr marL="1257300" lvl="2" indent="-342900" defTabSz="468000">
              <a:lnSpc>
                <a:spcPct val="150000"/>
              </a:lnSpc>
              <a:buClr>
                <a:srgbClr val="3859CD"/>
              </a:buClr>
              <a:buFont typeface="Wingdings" panose="05000000000000000000" pitchFamily="2" charset="2"/>
              <a:buChar char="n"/>
            </a:pPr>
            <a:r>
              <a:rPr lang="zh-CN" altLang="en-US" sz="2400" b="1" dirty="0">
                <a:latin typeface="微软雅黑" panose="020B0503020204020204" pitchFamily="34" charset="-122"/>
                <a:ea typeface="微软雅黑" panose="020B0503020204020204" pitchFamily="34" charset="-122"/>
              </a:rPr>
              <a:t>次态交错或循环；</a:t>
            </a:r>
          </a:p>
          <a:p>
            <a:pPr marL="1257300" lvl="2" indent="-342900" defTabSz="468000">
              <a:lnSpc>
                <a:spcPct val="150000"/>
              </a:lnSpc>
              <a:buClr>
                <a:srgbClr val="3859CD"/>
              </a:buClr>
              <a:buFont typeface="Wingdings" panose="05000000000000000000" pitchFamily="2" charset="2"/>
              <a:buChar char="n"/>
            </a:pPr>
            <a:r>
              <a:rPr lang="zh-CN" altLang="en-US" sz="2400" b="1" dirty="0">
                <a:latin typeface="微软雅黑" panose="020B0503020204020204" pitchFamily="34" charset="-122"/>
                <a:ea typeface="微软雅黑" panose="020B0503020204020204" pitchFamily="34" charset="-122"/>
              </a:rPr>
              <a:t>次态中的一个（或几个）为任意值。</a:t>
            </a:r>
          </a:p>
        </p:txBody>
      </p:sp>
      <p:sp>
        <p:nvSpPr>
          <p:cNvPr id="10" name="平行四边形 9"/>
          <p:cNvSpPr/>
          <p:nvPr/>
        </p:nvSpPr>
        <p:spPr>
          <a:xfrm>
            <a:off x="304512" y="129448"/>
            <a:ext cx="1739441" cy="612000"/>
          </a:xfrm>
          <a:prstGeom prst="parallelogram">
            <a:avLst/>
          </a:prstGeom>
          <a:effectLst>
            <a:glow rad="63500">
              <a:schemeClr val="accent1">
                <a:satMod val="175000"/>
                <a:alpha val="40000"/>
              </a:schemeClr>
            </a:glow>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latin typeface="微软雅黑" panose="020B0503020204020204" pitchFamily="34" charset="-122"/>
                <a:ea typeface="微软雅黑" panose="020B0503020204020204" pitchFamily="34" charset="-122"/>
                <a:cs typeface="Times New Roman" panose="02020603050405020304" pitchFamily="18" charset="0"/>
              </a:rPr>
              <a:t>6.3.3</a:t>
            </a:r>
            <a:endParaRPr lang="zh-CN" altLang="en-US" sz="36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3" name="标题 2"/>
          <p:cNvSpPr>
            <a:spLocks noGrp="1"/>
          </p:cNvSpPr>
          <p:nvPr>
            <p:ph type="title"/>
          </p:nvPr>
        </p:nvSpPr>
        <p:spPr>
          <a:xfrm>
            <a:off x="2187686" y="97943"/>
            <a:ext cx="6291295" cy="732155"/>
          </a:xfrm>
        </p:spPr>
        <p:txBody>
          <a:bodyPr>
            <a:normAutofit/>
          </a:bodyPr>
          <a:lstStyle/>
          <a:p>
            <a:r>
              <a:rPr lang="zh-CN" altLang="en-US" dirty="0">
                <a:effectLst>
                  <a:outerShdw blurRad="38100" dist="38100" dir="2700000" algn="tl">
                    <a:srgbClr val="000000">
                      <a:alpha val="43137"/>
                    </a:srgbClr>
                  </a:outerShdw>
                </a:effectLst>
              </a:rPr>
              <a:t>状态化简</a:t>
            </a:r>
          </a:p>
        </p:txBody>
      </p:sp>
      <p:sp>
        <p:nvSpPr>
          <p:cNvPr id="9" name="页脚占位符 3"/>
          <p:cNvSpPr>
            <a:spLocks noGrp="1"/>
          </p:cNvSpPr>
          <p:nvPr>
            <p:ph type="ftr" sz="quarter" idx="11"/>
          </p:nvPr>
        </p:nvSpPr>
        <p:spPr>
          <a:xfrm>
            <a:off x="9642764" y="0"/>
            <a:ext cx="2549236" cy="510988"/>
          </a:xfrm>
        </p:spPr>
        <p:txBody>
          <a:bodyPr/>
          <a:lstStyle/>
          <a:p>
            <a:r>
              <a:rPr lang="zh-CN" altLang="en-US"/>
              <a:t>第</a:t>
            </a:r>
            <a:r>
              <a:rPr lang="en-US" altLang="zh-CN"/>
              <a:t>6</a:t>
            </a:r>
            <a:r>
              <a:rPr lang="zh-CN" altLang="en-US"/>
              <a:t>章 同步时序逻辑电路</a:t>
            </a:r>
            <a:endParaRPr lang="zh-CN" altLang="en-US" dirty="0"/>
          </a:p>
        </p:txBody>
      </p:sp>
    </p:spTree>
    <p:extLst>
      <p:ext uri="{BB962C8B-B14F-4D97-AF65-F5344CB8AC3E}">
        <p14:creationId xmlns:p14="http://schemas.microsoft.com/office/powerpoint/2010/main" val="2385491639"/>
      </p:ext>
    </p:extLst>
  </p:cSld>
  <p:clrMapOvr>
    <a:masterClrMapping/>
  </p:clrMapOvr>
  <mc:AlternateContent xmlns:mc="http://schemas.openxmlformats.org/markup-compatibility/2006" xmlns:p14="http://schemas.microsoft.com/office/powerpoint/2010/main">
    <mc:Choice Requires="p14">
      <p:transition spd="slow" p14:dur="1250">
        <p:randomBar dir="vert"/>
      </p:transition>
    </mc:Choice>
    <mc:Fallback xmlns="">
      <p:transition spd="slow">
        <p:randomBar dir="vert"/>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B6D9C768-8413-45FA-BDC7-53DA68035736}" type="slidenum">
              <a:rPr lang="zh-CN" altLang="en-US" smtClean="0"/>
              <a:t>46</a:t>
            </a:fld>
            <a:endParaRPr lang="zh-CN" altLang="en-US"/>
          </a:p>
        </p:txBody>
      </p:sp>
      <p:sp>
        <p:nvSpPr>
          <p:cNvPr id="6" name="文本框 5"/>
          <p:cNvSpPr txBox="1"/>
          <p:nvPr/>
        </p:nvSpPr>
        <p:spPr>
          <a:xfrm>
            <a:off x="304512" y="907024"/>
            <a:ext cx="11553191" cy="5632311"/>
          </a:xfrm>
          <a:prstGeom prst="rect">
            <a:avLst/>
          </a:prstGeom>
          <a:noFill/>
        </p:spPr>
        <p:txBody>
          <a:bodyPr wrap="square" rtlCol="0">
            <a:spAutoFit/>
          </a:bodyPr>
          <a:lstStyle/>
          <a:p>
            <a:pPr marL="342900" indent="-342900" defTabSz="468000">
              <a:lnSpc>
                <a:spcPct val="150000"/>
              </a:lnSpc>
              <a:buClr>
                <a:srgbClr val="3859CD"/>
              </a:buClr>
              <a:buFont typeface="Wingdings" panose="05000000000000000000" pitchFamily="2" charset="2"/>
              <a:buChar char="n"/>
            </a:pPr>
            <a:r>
              <a:rPr lang="en-US" altLang="zh-CN" sz="2400" b="1" dirty="0">
                <a:latin typeface="微软雅黑" panose="020B0503020204020204" pitchFamily="34" charset="-122"/>
                <a:ea typeface="微软雅黑" panose="020B0503020204020204" pitchFamily="34" charset="-122"/>
              </a:rPr>
              <a:t>2</a:t>
            </a:r>
            <a:r>
              <a:rPr lang="zh-CN" altLang="en-US" sz="2400" b="1" dirty="0">
                <a:latin typeface="微软雅黑" panose="020B0503020204020204" pitchFamily="34" charset="-122"/>
                <a:ea typeface="微软雅黑" panose="020B0503020204020204" pitchFamily="34" charset="-122"/>
              </a:rPr>
              <a:t>）相容状态无传递性。</a:t>
            </a:r>
          </a:p>
          <a:p>
            <a:pPr marL="342900" indent="-342900" defTabSz="468000">
              <a:lnSpc>
                <a:spcPct val="150000"/>
              </a:lnSpc>
              <a:buClr>
                <a:srgbClr val="3859CD"/>
              </a:buClr>
              <a:buFont typeface="Wingdings" panose="05000000000000000000" pitchFamily="2" charset="2"/>
              <a:buChar char="n"/>
            </a:pPr>
            <a:r>
              <a:rPr lang="en-US" altLang="zh-CN" sz="2400" b="1" dirty="0">
                <a:latin typeface="微软雅黑" panose="020B0503020204020204" pitchFamily="34" charset="-122"/>
                <a:ea typeface="微软雅黑" panose="020B0503020204020204" pitchFamily="34" charset="-122"/>
              </a:rPr>
              <a:t>3</a:t>
            </a:r>
            <a:r>
              <a:rPr lang="zh-CN" altLang="en-US" sz="2400" b="1" dirty="0">
                <a:latin typeface="微软雅黑" panose="020B0503020204020204" pitchFamily="34" charset="-122"/>
                <a:ea typeface="微软雅黑" panose="020B0503020204020204" pitchFamily="34" charset="-122"/>
              </a:rPr>
              <a:t>）相容类：所有状态之间都是两两相容的状态集合，称为相容类。</a:t>
            </a:r>
          </a:p>
          <a:p>
            <a:pPr marL="342900" indent="-342900" defTabSz="468000">
              <a:lnSpc>
                <a:spcPct val="150000"/>
              </a:lnSpc>
              <a:buClr>
                <a:srgbClr val="3859CD"/>
              </a:buClr>
              <a:buFont typeface="Wingdings" panose="05000000000000000000" pitchFamily="2" charset="2"/>
              <a:buChar char="n"/>
            </a:pPr>
            <a:r>
              <a:rPr lang="en-US" altLang="zh-CN" sz="2400" b="1" dirty="0">
                <a:latin typeface="微软雅黑" panose="020B0503020204020204" pitchFamily="34" charset="-122"/>
                <a:ea typeface="微软雅黑" panose="020B0503020204020204" pitchFamily="34" charset="-122"/>
              </a:rPr>
              <a:t>4</a:t>
            </a:r>
            <a:r>
              <a:rPr lang="zh-CN" altLang="en-US" sz="2400" b="1" dirty="0">
                <a:latin typeface="微软雅黑" panose="020B0503020204020204" pitchFamily="34" charset="-122"/>
                <a:ea typeface="微软雅黑" panose="020B0503020204020204" pitchFamily="34" charset="-122"/>
              </a:rPr>
              <a:t>）最大相容类：若一个相容类不是其他相容类的子集，则称为最大相容类。</a:t>
            </a:r>
            <a:endParaRPr lang="en-US" altLang="zh-CN" sz="2400" b="1" dirty="0">
              <a:latin typeface="微软雅黑" panose="020B0503020204020204" pitchFamily="34" charset="-122"/>
              <a:ea typeface="微软雅黑" panose="020B0503020204020204" pitchFamily="34" charset="-122"/>
            </a:endParaRPr>
          </a:p>
          <a:p>
            <a:pPr marL="800100" lvl="1" indent="-342900" defTabSz="468000">
              <a:lnSpc>
                <a:spcPct val="150000"/>
              </a:lnSpc>
              <a:buClr>
                <a:srgbClr val="3859CD"/>
              </a:buClr>
              <a:buFont typeface="Wingdings" panose="05000000000000000000" pitchFamily="2" charset="2"/>
              <a:buChar char="n"/>
            </a:pPr>
            <a:r>
              <a:rPr lang="zh-CN" altLang="en-US" sz="2400" b="1" dirty="0">
                <a:latin typeface="微软雅黑" panose="020B0503020204020204" pitchFamily="34" charset="-122"/>
                <a:ea typeface="微软雅黑" panose="020B0503020204020204" pitchFamily="34" charset="-122"/>
              </a:rPr>
              <a:t>从相容状态对中找出所有的最大相容类的方法：状态合并图</a:t>
            </a:r>
            <a:endParaRPr lang="en-US" altLang="zh-CN" sz="2400" b="1" dirty="0">
              <a:latin typeface="微软雅黑" panose="020B0503020204020204" pitchFamily="34" charset="-122"/>
              <a:ea typeface="微软雅黑" panose="020B0503020204020204" pitchFamily="34" charset="-122"/>
            </a:endParaRPr>
          </a:p>
          <a:p>
            <a:pPr marL="1257300" lvl="2" indent="-342900" defTabSz="468000">
              <a:lnSpc>
                <a:spcPct val="150000"/>
              </a:lnSpc>
              <a:buClr>
                <a:srgbClr val="3859CD"/>
              </a:buClr>
              <a:buFont typeface="Wingdings" panose="05000000000000000000" pitchFamily="2" charset="2"/>
              <a:buChar char="n"/>
            </a:pPr>
            <a:r>
              <a:rPr lang="zh-CN" altLang="en-US" sz="2400" b="1" dirty="0">
                <a:latin typeface="微软雅黑" panose="020B0503020204020204" pitchFamily="34" charset="-122"/>
                <a:ea typeface="微软雅黑" panose="020B0503020204020204" pitchFamily="34" charset="-122"/>
              </a:rPr>
              <a:t>①将不完全确定状态表中的状态以“点”的形式均匀地绘制在圆周上，即圆周上的点表示状态；</a:t>
            </a:r>
            <a:endParaRPr lang="en-US" altLang="zh-CN" sz="2400" b="1" dirty="0">
              <a:latin typeface="微软雅黑" panose="020B0503020204020204" pitchFamily="34" charset="-122"/>
              <a:ea typeface="微软雅黑" panose="020B0503020204020204" pitchFamily="34" charset="-122"/>
            </a:endParaRPr>
          </a:p>
          <a:p>
            <a:pPr marL="1257300" lvl="2" indent="-342900" defTabSz="468000">
              <a:lnSpc>
                <a:spcPct val="150000"/>
              </a:lnSpc>
              <a:buClr>
                <a:srgbClr val="3859CD"/>
              </a:buClr>
              <a:buFont typeface="Wingdings" panose="05000000000000000000" pitchFamily="2" charset="2"/>
              <a:buChar char="n"/>
            </a:pPr>
            <a:r>
              <a:rPr lang="zh-CN" altLang="en-US" sz="2400" b="1" dirty="0">
                <a:latin typeface="微软雅黑" panose="020B0503020204020204" pitchFamily="34" charset="-122"/>
                <a:ea typeface="微软雅黑" panose="020B0503020204020204" pitchFamily="34" charset="-122"/>
              </a:rPr>
              <a:t>②对于每一个相容对，都用一条直线将相容对对应的点连接起来，即点与点之间的连线表示两状态之间的相容关系；</a:t>
            </a:r>
            <a:endParaRPr lang="en-US" altLang="zh-CN" sz="2400" b="1" dirty="0">
              <a:latin typeface="微软雅黑" panose="020B0503020204020204" pitchFamily="34" charset="-122"/>
              <a:ea typeface="微软雅黑" panose="020B0503020204020204" pitchFamily="34" charset="-122"/>
            </a:endParaRPr>
          </a:p>
          <a:p>
            <a:pPr marL="1257300" lvl="2" indent="-342900" defTabSz="468000">
              <a:lnSpc>
                <a:spcPct val="150000"/>
              </a:lnSpc>
              <a:buClr>
                <a:srgbClr val="3859CD"/>
              </a:buClr>
              <a:buFont typeface="Wingdings" panose="05000000000000000000" pitchFamily="2" charset="2"/>
              <a:buChar char="n"/>
            </a:pPr>
            <a:r>
              <a:rPr lang="zh-CN" altLang="en-US" sz="2400" b="1" dirty="0">
                <a:latin typeface="微软雅黑" panose="020B0503020204020204" pitchFamily="34" charset="-122"/>
                <a:ea typeface="微软雅黑" panose="020B0503020204020204" pitchFamily="34" charset="-122"/>
              </a:rPr>
              <a:t>③找出所有点之间都有连线的多边形，每一个这样的多边形，就是一个最大相容类。</a:t>
            </a:r>
          </a:p>
        </p:txBody>
      </p:sp>
      <p:sp>
        <p:nvSpPr>
          <p:cNvPr id="10" name="平行四边形 9"/>
          <p:cNvSpPr/>
          <p:nvPr/>
        </p:nvSpPr>
        <p:spPr>
          <a:xfrm>
            <a:off x="304512" y="129448"/>
            <a:ext cx="1739441" cy="612000"/>
          </a:xfrm>
          <a:prstGeom prst="parallelogram">
            <a:avLst/>
          </a:prstGeom>
          <a:effectLst>
            <a:glow rad="63500">
              <a:schemeClr val="accent1">
                <a:satMod val="175000"/>
                <a:alpha val="40000"/>
              </a:schemeClr>
            </a:glow>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latin typeface="微软雅黑" panose="020B0503020204020204" pitchFamily="34" charset="-122"/>
                <a:ea typeface="微软雅黑" panose="020B0503020204020204" pitchFamily="34" charset="-122"/>
                <a:cs typeface="Times New Roman" panose="02020603050405020304" pitchFamily="18" charset="0"/>
              </a:rPr>
              <a:t>6.3.3</a:t>
            </a:r>
            <a:endParaRPr lang="zh-CN" altLang="en-US" sz="36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3" name="标题 2"/>
          <p:cNvSpPr>
            <a:spLocks noGrp="1"/>
          </p:cNvSpPr>
          <p:nvPr>
            <p:ph type="title"/>
          </p:nvPr>
        </p:nvSpPr>
        <p:spPr>
          <a:xfrm>
            <a:off x="2187686" y="97943"/>
            <a:ext cx="6291295" cy="732155"/>
          </a:xfrm>
        </p:spPr>
        <p:txBody>
          <a:bodyPr>
            <a:normAutofit/>
          </a:bodyPr>
          <a:lstStyle/>
          <a:p>
            <a:r>
              <a:rPr lang="zh-CN" altLang="en-US" dirty="0">
                <a:effectLst>
                  <a:outerShdw blurRad="38100" dist="38100" dir="2700000" algn="tl">
                    <a:srgbClr val="000000">
                      <a:alpha val="43137"/>
                    </a:srgbClr>
                  </a:outerShdw>
                </a:effectLst>
              </a:rPr>
              <a:t>状态化简</a:t>
            </a:r>
          </a:p>
        </p:txBody>
      </p:sp>
      <p:sp>
        <p:nvSpPr>
          <p:cNvPr id="9" name="页脚占位符 3"/>
          <p:cNvSpPr>
            <a:spLocks noGrp="1"/>
          </p:cNvSpPr>
          <p:nvPr>
            <p:ph type="ftr" sz="quarter" idx="11"/>
          </p:nvPr>
        </p:nvSpPr>
        <p:spPr>
          <a:xfrm>
            <a:off x="9642764" y="0"/>
            <a:ext cx="2549236" cy="510988"/>
          </a:xfrm>
        </p:spPr>
        <p:txBody>
          <a:bodyPr/>
          <a:lstStyle/>
          <a:p>
            <a:r>
              <a:rPr lang="zh-CN" altLang="en-US"/>
              <a:t>第</a:t>
            </a:r>
            <a:r>
              <a:rPr lang="en-US" altLang="zh-CN"/>
              <a:t>6</a:t>
            </a:r>
            <a:r>
              <a:rPr lang="zh-CN" altLang="en-US"/>
              <a:t>章 同步时序逻辑电路</a:t>
            </a:r>
            <a:endParaRPr lang="zh-CN" altLang="en-US" dirty="0"/>
          </a:p>
        </p:txBody>
      </p:sp>
    </p:spTree>
    <p:extLst>
      <p:ext uri="{BB962C8B-B14F-4D97-AF65-F5344CB8AC3E}">
        <p14:creationId xmlns:p14="http://schemas.microsoft.com/office/powerpoint/2010/main" val="2863810789"/>
      </p:ext>
    </p:extLst>
  </p:cSld>
  <p:clrMapOvr>
    <a:masterClrMapping/>
  </p:clrMapOvr>
  <mc:AlternateContent xmlns:mc="http://schemas.openxmlformats.org/markup-compatibility/2006" xmlns:p14="http://schemas.microsoft.com/office/powerpoint/2010/main">
    <mc:Choice Requires="p14">
      <p:transition spd="slow" p14:dur="1250">
        <p:randomBar dir="vert"/>
      </p:transition>
    </mc:Choice>
    <mc:Fallback xmlns="">
      <p:transition spd="slow">
        <p:randomBar dir="vert"/>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B6D9C768-8413-45FA-BDC7-53DA68035736}" type="slidenum">
              <a:rPr lang="zh-CN" altLang="en-US" smtClean="0"/>
              <a:t>47</a:t>
            </a:fld>
            <a:endParaRPr lang="zh-CN" altLang="en-US"/>
          </a:p>
        </p:txBody>
      </p:sp>
      <p:sp>
        <p:nvSpPr>
          <p:cNvPr id="10" name="平行四边形 9"/>
          <p:cNvSpPr/>
          <p:nvPr/>
        </p:nvSpPr>
        <p:spPr>
          <a:xfrm>
            <a:off x="304512" y="129448"/>
            <a:ext cx="1739441" cy="612000"/>
          </a:xfrm>
          <a:prstGeom prst="parallelogram">
            <a:avLst/>
          </a:prstGeom>
          <a:effectLst>
            <a:glow rad="63500">
              <a:schemeClr val="accent1">
                <a:satMod val="175000"/>
                <a:alpha val="40000"/>
              </a:schemeClr>
            </a:glow>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latin typeface="微软雅黑" panose="020B0503020204020204" pitchFamily="34" charset="-122"/>
                <a:ea typeface="微软雅黑" panose="020B0503020204020204" pitchFamily="34" charset="-122"/>
                <a:cs typeface="Times New Roman" panose="02020603050405020304" pitchFamily="18" charset="0"/>
              </a:rPr>
              <a:t>6.3.3</a:t>
            </a:r>
            <a:endParaRPr lang="zh-CN" altLang="en-US" sz="36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3" name="标题 2"/>
          <p:cNvSpPr>
            <a:spLocks noGrp="1"/>
          </p:cNvSpPr>
          <p:nvPr>
            <p:ph type="title"/>
          </p:nvPr>
        </p:nvSpPr>
        <p:spPr>
          <a:xfrm>
            <a:off x="2187686" y="97943"/>
            <a:ext cx="6291295" cy="732155"/>
          </a:xfrm>
        </p:spPr>
        <p:txBody>
          <a:bodyPr>
            <a:normAutofit/>
          </a:bodyPr>
          <a:lstStyle/>
          <a:p>
            <a:r>
              <a:rPr lang="zh-CN" altLang="en-US" dirty="0">
                <a:effectLst>
                  <a:outerShdw blurRad="38100" dist="38100" dir="2700000" algn="tl">
                    <a:srgbClr val="000000">
                      <a:alpha val="43137"/>
                    </a:srgbClr>
                  </a:outerShdw>
                </a:effectLst>
              </a:rPr>
              <a:t>状态化简</a:t>
            </a:r>
          </a:p>
        </p:txBody>
      </p:sp>
      <p:sp>
        <p:nvSpPr>
          <p:cNvPr id="9" name="页脚占位符 3"/>
          <p:cNvSpPr>
            <a:spLocks noGrp="1"/>
          </p:cNvSpPr>
          <p:nvPr>
            <p:ph type="ftr" sz="quarter" idx="11"/>
          </p:nvPr>
        </p:nvSpPr>
        <p:spPr>
          <a:xfrm>
            <a:off x="9642764" y="0"/>
            <a:ext cx="2549236" cy="510988"/>
          </a:xfrm>
        </p:spPr>
        <p:txBody>
          <a:bodyPr/>
          <a:lstStyle/>
          <a:p>
            <a:r>
              <a:rPr lang="zh-CN" altLang="en-US"/>
              <a:t>第</a:t>
            </a:r>
            <a:r>
              <a:rPr lang="en-US" altLang="zh-CN"/>
              <a:t>6</a:t>
            </a:r>
            <a:r>
              <a:rPr lang="zh-CN" altLang="en-US"/>
              <a:t>章 同步时序逻辑电路</a:t>
            </a:r>
            <a:endParaRPr lang="zh-CN" altLang="en-US" dirty="0"/>
          </a:p>
        </p:txBody>
      </p:sp>
      <p:sp>
        <p:nvSpPr>
          <p:cNvPr id="20" name="文本框 19"/>
          <p:cNvSpPr txBox="1"/>
          <p:nvPr/>
        </p:nvSpPr>
        <p:spPr>
          <a:xfrm>
            <a:off x="4087090" y="5638805"/>
            <a:ext cx="5818910" cy="369332"/>
          </a:xfrm>
          <a:prstGeom prst="rect">
            <a:avLst/>
          </a:prstGeom>
          <a:noFill/>
        </p:spPr>
        <p:txBody>
          <a:bodyPr wrap="square" rtlCol="0">
            <a:spAutoFit/>
          </a:bodyPr>
          <a:lstStyle/>
          <a:p>
            <a:r>
              <a:rPr lang="zh-CN" altLang="en-US" b="1" dirty="0">
                <a:latin typeface="微软雅黑" panose="020B0503020204020204" pitchFamily="34" charset="-122"/>
                <a:ea typeface="微软雅黑" panose="020B0503020204020204" pitchFamily="34" charset="-122"/>
              </a:rPr>
              <a:t>图</a:t>
            </a:r>
            <a:r>
              <a:rPr lang="en-US" altLang="zh-CN" b="1" dirty="0">
                <a:latin typeface="微软雅黑" panose="020B0503020204020204" pitchFamily="34" charset="-122"/>
                <a:ea typeface="微软雅黑" panose="020B0503020204020204" pitchFamily="34" charset="-122"/>
              </a:rPr>
              <a:t>6.38  </a:t>
            </a:r>
            <a:r>
              <a:rPr lang="zh-CN" altLang="en-US" b="1" dirty="0">
                <a:latin typeface="微软雅黑" panose="020B0503020204020204" pitchFamily="34" charset="-122"/>
                <a:ea typeface="微软雅黑" panose="020B0503020204020204" pitchFamily="34" charset="-122"/>
              </a:rPr>
              <a:t>状态合并图示意图</a:t>
            </a:r>
          </a:p>
        </p:txBody>
      </p:sp>
      <p:graphicFrame>
        <p:nvGraphicFramePr>
          <p:cNvPr id="21" name="对象 20"/>
          <p:cNvGraphicFramePr>
            <a:graphicFrameLocks noChangeAspect="1"/>
          </p:cNvGraphicFramePr>
          <p:nvPr>
            <p:extLst>
              <p:ext uri="{D42A27DB-BD31-4B8C-83A1-F6EECF244321}">
                <p14:modId xmlns:p14="http://schemas.microsoft.com/office/powerpoint/2010/main" val="3633245347"/>
              </p:ext>
            </p:extLst>
          </p:nvPr>
        </p:nvGraphicFramePr>
        <p:xfrm>
          <a:off x="851527" y="1733550"/>
          <a:ext cx="2082173" cy="2261597"/>
        </p:xfrm>
        <a:graphic>
          <a:graphicData uri="http://schemas.openxmlformats.org/presentationml/2006/ole">
            <mc:AlternateContent xmlns:mc="http://schemas.openxmlformats.org/markup-compatibility/2006">
              <mc:Choice xmlns:v="urn:schemas-microsoft-com:vml" Requires="v">
                <p:oleObj spid="_x0000_s360725" name="Visio" r:id="rId4" imgW="797162" imgH="851310" progId="Visio.Drawing.11">
                  <p:embed/>
                </p:oleObj>
              </mc:Choice>
              <mc:Fallback>
                <p:oleObj name="Visio" r:id="rId4" imgW="797162" imgH="851310" progId="Visio.Drawing.11">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1527" y="1733550"/>
                        <a:ext cx="2082173" cy="2261597"/>
                      </a:xfrm>
                      <a:prstGeom prst="rect">
                        <a:avLst/>
                      </a:prstGeom>
                      <a:noFill/>
                    </p:spPr>
                  </p:pic>
                </p:oleObj>
              </mc:Fallback>
            </mc:AlternateContent>
          </a:graphicData>
        </a:graphic>
      </p:graphicFrame>
      <p:graphicFrame>
        <p:nvGraphicFramePr>
          <p:cNvPr id="22" name="对象 21"/>
          <p:cNvGraphicFramePr>
            <a:graphicFrameLocks noChangeAspect="1"/>
          </p:cNvGraphicFramePr>
          <p:nvPr>
            <p:extLst>
              <p:ext uri="{D42A27DB-BD31-4B8C-83A1-F6EECF244321}">
                <p14:modId xmlns:p14="http://schemas.microsoft.com/office/powerpoint/2010/main" val="2799793976"/>
              </p:ext>
            </p:extLst>
          </p:nvPr>
        </p:nvGraphicFramePr>
        <p:xfrm>
          <a:off x="3518772" y="1830532"/>
          <a:ext cx="2373166" cy="2180094"/>
        </p:xfrm>
        <a:graphic>
          <a:graphicData uri="http://schemas.openxmlformats.org/presentationml/2006/ole">
            <mc:AlternateContent xmlns:mc="http://schemas.openxmlformats.org/markup-compatibility/2006">
              <mc:Choice xmlns:v="urn:schemas-microsoft-com:vml" Requires="v">
                <p:oleObj spid="_x0000_s360726" name="Visio" r:id="rId6" imgW="934930" imgH="851310" progId="Visio.Drawing.11">
                  <p:embed/>
                </p:oleObj>
              </mc:Choice>
              <mc:Fallback>
                <p:oleObj name="Visio" r:id="rId6" imgW="934930" imgH="851310" progId="Visio.Drawing.11">
                  <p:embed/>
                  <p:pic>
                    <p:nvPicPr>
                      <p:cNvPr id="0"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18772" y="1830532"/>
                        <a:ext cx="2373166" cy="2180094"/>
                      </a:xfrm>
                      <a:prstGeom prst="rect">
                        <a:avLst/>
                      </a:prstGeom>
                      <a:noFill/>
                    </p:spPr>
                  </p:pic>
                </p:oleObj>
              </mc:Fallback>
            </mc:AlternateContent>
          </a:graphicData>
        </a:graphic>
      </p:graphicFrame>
      <p:graphicFrame>
        <p:nvGraphicFramePr>
          <p:cNvPr id="23" name="对象 22"/>
          <p:cNvGraphicFramePr>
            <a:graphicFrameLocks noChangeAspect="1"/>
          </p:cNvGraphicFramePr>
          <p:nvPr>
            <p:extLst>
              <p:ext uri="{D42A27DB-BD31-4B8C-83A1-F6EECF244321}">
                <p14:modId xmlns:p14="http://schemas.microsoft.com/office/powerpoint/2010/main" val="3224799627"/>
              </p:ext>
            </p:extLst>
          </p:nvPr>
        </p:nvGraphicFramePr>
        <p:xfrm>
          <a:off x="6439766" y="1830270"/>
          <a:ext cx="2136074" cy="2152816"/>
        </p:xfrm>
        <a:graphic>
          <a:graphicData uri="http://schemas.openxmlformats.org/presentationml/2006/ole">
            <mc:AlternateContent xmlns:mc="http://schemas.openxmlformats.org/markup-compatibility/2006">
              <mc:Choice xmlns:v="urn:schemas-microsoft-com:vml" Requires="v">
                <p:oleObj spid="_x0000_s360727" name="Visio" r:id="rId8" imgW="1007056" imgH="1016010" progId="Visio.Drawing.11">
                  <p:embed/>
                </p:oleObj>
              </mc:Choice>
              <mc:Fallback>
                <p:oleObj name="Visio" r:id="rId8" imgW="1007056" imgH="1016010" progId="Visio.Drawing.11">
                  <p:embed/>
                  <p:pic>
                    <p:nvPicPr>
                      <p:cNvPr id="0" name="Object 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439766" y="1830270"/>
                        <a:ext cx="2136074" cy="2152816"/>
                      </a:xfrm>
                      <a:prstGeom prst="rect">
                        <a:avLst/>
                      </a:prstGeom>
                      <a:noFill/>
                    </p:spPr>
                  </p:pic>
                </p:oleObj>
              </mc:Fallback>
            </mc:AlternateContent>
          </a:graphicData>
        </a:graphic>
      </p:graphicFrame>
      <p:graphicFrame>
        <p:nvGraphicFramePr>
          <p:cNvPr id="24" name="对象 23"/>
          <p:cNvGraphicFramePr>
            <a:graphicFrameLocks noChangeAspect="1"/>
          </p:cNvGraphicFramePr>
          <p:nvPr>
            <p:extLst>
              <p:ext uri="{D42A27DB-BD31-4B8C-83A1-F6EECF244321}">
                <p14:modId xmlns:p14="http://schemas.microsoft.com/office/powerpoint/2010/main" val="1146454166"/>
              </p:ext>
            </p:extLst>
          </p:nvPr>
        </p:nvGraphicFramePr>
        <p:xfrm>
          <a:off x="8919730" y="1815091"/>
          <a:ext cx="2573226" cy="2246530"/>
        </p:xfrm>
        <a:graphic>
          <a:graphicData uri="http://schemas.openxmlformats.org/presentationml/2006/ole">
            <mc:AlternateContent xmlns:mc="http://schemas.openxmlformats.org/markup-compatibility/2006">
              <mc:Choice xmlns:v="urn:schemas-microsoft-com:vml" Requires="v">
                <p:oleObj spid="_x0000_s360728" name="Visio" r:id="rId10" imgW="1007056" imgH="885330" progId="Visio.Drawing.11">
                  <p:embed/>
                </p:oleObj>
              </mc:Choice>
              <mc:Fallback>
                <p:oleObj name="Visio" r:id="rId10" imgW="1007056" imgH="885330" progId="Visio.Drawing.11">
                  <p:embed/>
                  <p:pic>
                    <p:nvPicPr>
                      <p:cNvPr id="0" name="Object 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919730" y="1815091"/>
                        <a:ext cx="2573226" cy="2246530"/>
                      </a:xfrm>
                      <a:prstGeom prst="rect">
                        <a:avLst/>
                      </a:prstGeom>
                      <a:noFill/>
                    </p:spPr>
                  </p:pic>
                </p:oleObj>
              </mc:Fallback>
            </mc:AlternateContent>
          </a:graphicData>
        </a:graphic>
      </p:graphicFrame>
      <p:sp>
        <p:nvSpPr>
          <p:cNvPr id="25" name="Rectangle 5"/>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6" name="Rectangle 6"/>
          <p:cNvSpPr>
            <a:spLocks noChangeArrowheads="1"/>
          </p:cNvSpPr>
          <p:nvPr/>
        </p:nvSpPr>
        <p:spPr bwMode="auto">
          <a:xfrm>
            <a:off x="0" y="13176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     </a:t>
            </a:r>
            <a:endParaRPr kumimoji="0" lang="en-US" altLang="zh-CN" sz="1800" b="0" i="0" u="none" strike="noStrike" cap="none" normalizeH="0" baseline="0">
              <a:ln>
                <a:noFill/>
              </a:ln>
              <a:solidFill>
                <a:schemeClr val="tx1"/>
              </a:solidFill>
              <a:effectLst/>
              <a:latin typeface="Arial" panose="020B0604020202020204" pitchFamily="34" charset="0"/>
            </a:endParaRPr>
          </a:p>
        </p:txBody>
      </p:sp>
      <p:sp>
        <p:nvSpPr>
          <p:cNvPr id="27" name="Rectangle 7"/>
          <p:cNvSpPr>
            <a:spLocks noChangeArrowheads="1"/>
          </p:cNvSpPr>
          <p:nvPr/>
        </p:nvSpPr>
        <p:spPr bwMode="auto">
          <a:xfrm>
            <a:off x="0" y="217805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     </a:t>
            </a:r>
            <a:endParaRPr kumimoji="0" lang="en-US" altLang="zh-CN" sz="1800" b="0" i="0" u="none" strike="noStrike" cap="none" normalizeH="0" baseline="0">
              <a:ln>
                <a:noFill/>
              </a:ln>
              <a:solidFill>
                <a:schemeClr val="tx1"/>
              </a:solidFill>
              <a:effectLst/>
              <a:latin typeface="Arial" panose="020B0604020202020204" pitchFamily="34" charset="0"/>
            </a:endParaRPr>
          </a:p>
        </p:txBody>
      </p:sp>
      <p:sp>
        <p:nvSpPr>
          <p:cNvPr id="28" name="Rectangle 8"/>
          <p:cNvSpPr>
            <a:spLocks noChangeArrowheads="1"/>
          </p:cNvSpPr>
          <p:nvPr/>
        </p:nvSpPr>
        <p:spPr bwMode="auto">
          <a:xfrm>
            <a:off x="0" y="319881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     </a:t>
            </a:r>
            <a:endParaRPr kumimoji="0" lang="en-US" altLang="zh-CN" sz="1800" b="0" i="0" u="none" strike="noStrike" cap="none" normalizeH="0" baseline="0">
              <a:ln>
                <a:noFill/>
              </a:ln>
              <a:solidFill>
                <a:schemeClr val="tx1"/>
              </a:solidFill>
              <a:effectLst/>
              <a:latin typeface="Arial" panose="020B0604020202020204" pitchFamily="34" charset="0"/>
            </a:endParaRPr>
          </a:p>
        </p:txBody>
      </p:sp>
      <p:sp>
        <p:nvSpPr>
          <p:cNvPr id="29" name="文本框 28"/>
          <p:cNvSpPr txBox="1"/>
          <p:nvPr/>
        </p:nvSpPr>
        <p:spPr>
          <a:xfrm>
            <a:off x="1219199" y="4391890"/>
            <a:ext cx="1607128" cy="369332"/>
          </a:xfrm>
          <a:prstGeom prst="rect">
            <a:avLst/>
          </a:prstGeom>
          <a:noFill/>
        </p:spPr>
        <p:txBody>
          <a:bodyPr wrap="square" rtlCol="0">
            <a:spAutoFit/>
          </a:bodyPr>
          <a:lstStyle/>
          <a:p>
            <a:r>
              <a:rPr lang="zh-CN" altLang="en-US" b="1" dirty="0">
                <a:latin typeface="微软雅黑" panose="020B0503020204020204" pitchFamily="34" charset="-122"/>
                <a:ea typeface="微软雅黑" panose="020B0503020204020204" pitchFamily="34" charset="-122"/>
              </a:rPr>
              <a:t>（</a:t>
            </a:r>
            <a:r>
              <a:rPr lang="en-US" altLang="zh-CN" b="1" dirty="0">
                <a:latin typeface="微软雅黑" panose="020B0503020204020204" pitchFamily="34" charset="-122"/>
                <a:ea typeface="微软雅黑" panose="020B0503020204020204" pitchFamily="34" charset="-122"/>
              </a:rPr>
              <a:t>a</a:t>
            </a:r>
            <a:r>
              <a:rPr lang="zh-CN" altLang="en-US" b="1" dirty="0">
                <a:latin typeface="微软雅黑" panose="020B0503020204020204" pitchFamily="34" charset="-122"/>
                <a:ea typeface="微软雅黑" panose="020B0503020204020204" pitchFamily="34" charset="-122"/>
              </a:rPr>
              <a:t>）</a:t>
            </a:r>
            <a:r>
              <a:rPr lang="en-US" altLang="zh-CN" b="1" dirty="0">
                <a:latin typeface="微软雅黑" panose="020B0503020204020204" pitchFamily="34" charset="-122"/>
                <a:ea typeface="微软雅黑" panose="020B0503020204020204" pitchFamily="34" charset="-122"/>
              </a:rPr>
              <a:t>2</a:t>
            </a:r>
            <a:r>
              <a:rPr lang="zh-CN" altLang="en-US" b="1" dirty="0">
                <a:latin typeface="微软雅黑" panose="020B0503020204020204" pitchFamily="34" charset="-122"/>
                <a:ea typeface="微软雅黑" panose="020B0503020204020204" pitchFamily="34" charset="-122"/>
              </a:rPr>
              <a:t>状态</a:t>
            </a:r>
          </a:p>
        </p:txBody>
      </p:sp>
      <p:sp>
        <p:nvSpPr>
          <p:cNvPr id="30" name="文本框 29"/>
          <p:cNvSpPr txBox="1"/>
          <p:nvPr/>
        </p:nvSpPr>
        <p:spPr>
          <a:xfrm>
            <a:off x="3893126" y="4461163"/>
            <a:ext cx="1607128" cy="369332"/>
          </a:xfrm>
          <a:prstGeom prst="rect">
            <a:avLst/>
          </a:prstGeom>
          <a:noFill/>
        </p:spPr>
        <p:txBody>
          <a:bodyPr wrap="square" rtlCol="0">
            <a:spAutoFit/>
          </a:bodyPr>
          <a:lstStyle/>
          <a:p>
            <a:r>
              <a:rPr lang="zh-CN" altLang="en-US" b="1" dirty="0">
                <a:latin typeface="微软雅黑" panose="020B0503020204020204" pitchFamily="34" charset="-122"/>
                <a:ea typeface="微软雅黑" panose="020B0503020204020204" pitchFamily="34" charset="-122"/>
              </a:rPr>
              <a:t>（</a:t>
            </a:r>
            <a:r>
              <a:rPr lang="en-US" altLang="zh-CN" b="1" dirty="0">
                <a:latin typeface="微软雅黑" panose="020B0503020204020204" pitchFamily="34" charset="-122"/>
                <a:ea typeface="微软雅黑" panose="020B0503020204020204" pitchFamily="34" charset="-122"/>
              </a:rPr>
              <a:t>b</a:t>
            </a:r>
            <a:r>
              <a:rPr lang="zh-CN" altLang="en-US" b="1" dirty="0">
                <a:latin typeface="微软雅黑" panose="020B0503020204020204" pitchFamily="34" charset="-122"/>
                <a:ea typeface="微软雅黑" panose="020B0503020204020204" pitchFamily="34" charset="-122"/>
              </a:rPr>
              <a:t>）</a:t>
            </a:r>
            <a:r>
              <a:rPr lang="en-US" altLang="zh-CN" b="1" dirty="0">
                <a:latin typeface="微软雅黑" panose="020B0503020204020204" pitchFamily="34" charset="-122"/>
                <a:ea typeface="微软雅黑" panose="020B0503020204020204" pitchFamily="34" charset="-122"/>
              </a:rPr>
              <a:t>3</a:t>
            </a:r>
            <a:r>
              <a:rPr lang="zh-CN" altLang="en-US" b="1" dirty="0">
                <a:latin typeface="微软雅黑" panose="020B0503020204020204" pitchFamily="34" charset="-122"/>
                <a:ea typeface="微软雅黑" panose="020B0503020204020204" pitchFamily="34" charset="-122"/>
              </a:rPr>
              <a:t>状态</a:t>
            </a:r>
          </a:p>
        </p:txBody>
      </p:sp>
      <p:sp>
        <p:nvSpPr>
          <p:cNvPr id="31" name="文本框 30"/>
          <p:cNvSpPr txBox="1"/>
          <p:nvPr/>
        </p:nvSpPr>
        <p:spPr>
          <a:xfrm>
            <a:off x="6802581" y="4433454"/>
            <a:ext cx="1607128" cy="369332"/>
          </a:xfrm>
          <a:prstGeom prst="rect">
            <a:avLst/>
          </a:prstGeom>
          <a:noFill/>
        </p:spPr>
        <p:txBody>
          <a:bodyPr wrap="square" rtlCol="0">
            <a:spAutoFit/>
          </a:bodyPr>
          <a:lstStyle/>
          <a:p>
            <a:r>
              <a:rPr lang="zh-CN" altLang="en-US" b="1" dirty="0">
                <a:latin typeface="微软雅黑" panose="020B0503020204020204" pitchFamily="34" charset="-122"/>
                <a:ea typeface="微软雅黑" panose="020B0503020204020204" pitchFamily="34" charset="-122"/>
              </a:rPr>
              <a:t>（</a:t>
            </a:r>
            <a:r>
              <a:rPr lang="en-US" altLang="zh-CN" b="1" dirty="0">
                <a:latin typeface="微软雅黑" panose="020B0503020204020204" pitchFamily="34" charset="-122"/>
                <a:ea typeface="微软雅黑" panose="020B0503020204020204" pitchFamily="34" charset="-122"/>
              </a:rPr>
              <a:t>c</a:t>
            </a:r>
            <a:r>
              <a:rPr lang="zh-CN" altLang="en-US" b="1" dirty="0">
                <a:latin typeface="微软雅黑" panose="020B0503020204020204" pitchFamily="34" charset="-122"/>
                <a:ea typeface="微软雅黑" panose="020B0503020204020204" pitchFamily="34" charset="-122"/>
              </a:rPr>
              <a:t>）</a:t>
            </a:r>
            <a:r>
              <a:rPr lang="en-US" altLang="zh-CN" b="1" dirty="0">
                <a:latin typeface="微软雅黑" panose="020B0503020204020204" pitchFamily="34" charset="-122"/>
                <a:ea typeface="微软雅黑" panose="020B0503020204020204" pitchFamily="34" charset="-122"/>
              </a:rPr>
              <a:t>4</a:t>
            </a:r>
            <a:r>
              <a:rPr lang="zh-CN" altLang="en-US" b="1" dirty="0">
                <a:latin typeface="微软雅黑" panose="020B0503020204020204" pitchFamily="34" charset="-122"/>
                <a:ea typeface="微软雅黑" panose="020B0503020204020204" pitchFamily="34" charset="-122"/>
              </a:rPr>
              <a:t>状态</a:t>
            </a:r>
          </a:p>
        </p:txBody>
      </p:sp>
      <p:sp>
        <p:nvSpPr>
          <p:cNvPr id="32" name="文本框 31"/>
          <p:cNvSpPr txBox="1"/>
          <p:nvPr/>
        </p:nvSpPr>
        <p:spPr>
          <a:xfrm>
            <a:off x="9448799" y="4488871"/>
            <a:ext cx="1607128" cy="369332"/>
          </a:xfrm>
          <a:prstGeom prst="rect">
            <a:avLst/>
          </a:prstGeom>
          <a:noFill/>
        </p:spPr>
        <p:txBody>
          <a:bodyPr wrap="square" rtlCol="0">
            <a:spAutoFit/>
          </a:bodyPr>
          <a:lstStyle/>
          <a:p>
            <a:r>
              <a:rPr lang="zh-CN" altLang="en-US" b="1" dirty="0">
                <a:latin typeface="微软雅黑" panose="020B0503020204020204" pitchFamily="34" charset="-122"/>
                <a:ea typeface="微软雅黑" panose="020B0503020204020204" pitchFamily="34" charset="-122"/>
              </a:rPr>
              <a:t>（</a:t>
            </a:r>
            <a:r>
              <a:rPr lang="en-US" altLang="zh-CN" b="1" dirty="0">
                <a:latin typeface="微软雅黑" panose="020B0503020204020204" pitchFamily="34" charset="-122"/>
                <a:ea typeface="微软雅黑" panose="020B0503020204020204" pitchFamily="34" charset="-122"/>
              </a:rPr>
              <a:t>d</a:t>
            </a:r>
            <a:r>
              <a:rPr lang="zh-CN" altLang="en-US" b="1" dirty="0">
                <a:latin typeface="微软雅黑" panose="020B0503020204020204" pitchFamily="34" charset="-122"/>
                <a:ea typeface="微软雅黑" panose="020B0503020204020204" pitchFamily="34" charset="-122"/>
              </a:rPr>
              <a:t>）</a:t>
            </a:r>
            <a:r>
              <a:rPr lang="en-US" altLang="zh-CN" b="1" dirty="0">
                <a:latin typeface="微软雅黑" panose="020B0503020204020204" pitchFamily="34" charset="-122"/>
                <a:ea typeface="微软雅黑" panose="020B0503020204020204" pitchFamily="34" charset="-122"/>
              </a:rPr>
              <a:t>5</a:t>
            </a:r>
            <a:r>
              <a:rPr lang="zh-CN" altLang="en-US" b="1" dirty="0">
                <a:latin typeface="微软雅黑" panose="020B0503020204020204" pitchFamily="34" charset="-122"/>
                <a:ea typeface="微软雅黑" panose="020B0503020204020204" pitchFamily="34" charset="-122"/>
              </a:rPr>
              <a:t>状态</a:t>
            </a:r>
          </a:p>
        </p:txBody>
      </p:sp>
    </p:spTree>
    <p:extLst>
      <p:ext uri="{BB962C8B-B14F-4D97-AF65-F5344CB8AC3E}">
        <p14:creationId xmlns:p14="http://schemas.microsoft.com/office/powerpoint/2010/main" val="1460725361"/>
      </p:ext>
    </p:extLst>
  </p:cSld>
  <p:clrMapOvr>
    <a:masterClrMapping/>
  </p:clrMapOvr>
  <mc:AlternateContent xmlns:mc="http://schemas.openxmlformats.org/markup-compatibility/2006" xmlns:p14="http://schemas.microsoft.com/office/powerpoint/2010/main">
    <mc:Choice Requires="p14">
      <p:transition spd="slow" p14:dur="1250">
        <p:randomBar dir="vert"/>
      </p:transition>
    </mc:Choice>
    <mc:Fallback xmlns="">
      <p:transition spd="slow">
        <p:randomBar dir="vert"/>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B6D9C768-8413-45FA-BDC7-53DA68035736}" type="slidenum">
              <a:rPr lang="zh-CN" altLang="en-US" smtClean="0"/>
              <a:t>48</a:t>
            </a:fld>
            <a:endParaRPr lang="zh-CN" altLang="en-US"/>
          </a:p>
        </p:txBody>
      </p:sp>
      <p:sp>
        <p:nvSpPr>
          <p:cNvPr id="6" name="文本框 5"/>
          <p:cNvSpPr txBox="1"/>
          <p:nvPr/>
        </p:nvSpPr>
        <p:spPr>
          <a:xfrm>
            <a:off x="332509" y="1064336"/>
            <a:ext cx="11554691" cy="5078313"/>
          </a:xfrm>
          <a:prstGeom prst="rect">
            <a:avLst/>
          </a:prstGeom>
          <a:noFill/>
        </p:spPr>
        <p:txBody>
          <a:bodyPr wrap="square" rtlCol="0">
            <a:spAutoFit/>
          </a:bodyPr>
          <a:lstStyle/>
          <a:p>
            <a:pPr marL="342900" indent="-342900" defTabSz="468000">
              <a:lnSpc>
                <a:spcPct val="150000"/>
              </a:lnSpc>
              <a:buClr>
                <a:srgbClr val="3859CD"/>
              </a:buClr>
              <a:buFont typeface="Wingdings" panose="05000000000000000000" pitchFamily="2" charset="2"/>
              <a:buChar char="n"/>
            </a:pP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2</a:t>
            </a:r>
            <a:r>
              <a:rPr lang="zh-CN" altLang="en-US" sz="2400" b="1" dirty="0">
                <a:latin typeface="微软雅黑" panose="020B0503020204020204" pitchFamily="34" charset="-122"/>
                <a:ea typeface="微软雅黑" panose="020B0503020204020204" pitchFamily="34" charset="-122"/>
              </a:rPr>
              <a:t>）不完全确定状态表的化简步骤</a:t>
            </a:r>
          </a:p>
          <a:p>
            <a:pPr marL="800100" lvl="1" indent="-342900" defTabSz="468000">
              <a:lnSpc>
                <a:spcPct val="150000"/>
              </a:lnSpc>
              <a:buClr>
                <a:srgbClr val="3859CD"/>
              </a:buClr>
              <a:buFont typeface="Wingdings" panose="05000000000000000000" pitchFamily="2" charset="2"/>
              <a:buChar char="n"/>
            </a:pPr>
            <a:r>
              <a:rPr lang="en-US" altLang="zh-CN" sz="2400" b="1" dirty="0">
                <a:latin typeface="微软雅黑" panose="020B0503020204020204" pitchFamily="34" charset="-122"/>
                <a:ea typeface="微软雅黑" panose="020B0503020204020204" pitchFamily="34" charset="-122"/>
              </a:rPr>
              <a:t>1</a:t>
            </a:r>
            <a:r>
              <a:rPr lang="zh-CN" altLang="en-US" sz="2400" b="1" dirty="0">
                <a:latin typeface="微软雅黑" panose="020B0503020204020204" pitchFamily="34" charset="-122"/>
                <a:ea typeface="微软雅黑" panose="020B0503020204020204" pitchFamily="34" charset="-122"/>
              </a:rPr>
              <a:t>）作隐含表，进行状态相容的两两比较，结果填入方格内。</a:t>
            </a:r>
          </a:p>
          <a:p>
            <a:pPr marL="800100" lvl="1" indent="-342900" defTabSz="468000">
              <a:lnSpc>
                <a:spcPct val="150000"/>
              </a:lnSpc>
              <a:buClr>
                <a:srgbClr val="3859CD"/>
              </a:buClr>
              <a:buFont typeface="Wingdings" panose="05000000000000000000" pitchFamily="2" charset="2"/>
              <a:buChar char="n"/>
            </a:pPr>
            <a:r>
              <a:rPr lang="en-US" altLang="zh-CN" sz="2400" b="1" dirty="0">
                <a:latin typeface="微软雅黑" panose="020B0503020204020204" pitchFamily="34" charset="-122"/>
                <a:ea typeface="微软雅黑" panose="020B0503020204020204" pitchFamily="34" charset="-122"/>
              </a:rPr>
              <a:t>2</a:t>
            </a:r>
            <a:r>
              <a:rPr lang="zh-CN" altLang="en-US" sz="2400" b="1" dirty="0">
                <a:latin typeface="微软雅黑" panose="020B0503020204020204" pitchFamily="34" charset="-122"/>
                <a:ea typeface="微软雅黑" panose="020B0503020204020204" pitchFamily="34" charset="-122"/>
              </a:rPr>
              <a:t>）关联比较，确定所有的相容状态对。</a:t>
            </a:r>
          </a:p>
          <a:p>
            <a:pPr marL="800100" lvl="1" indent="-342900" defTabSz="468000">
              <a:lnSpc>
                <a:spcPct val="150000"/>
              </a:lnSpc>
              <a:buClr>
                <a:srgbClr val="3859CD"/>
              </a:buClr>
              <a:buFont typeface="Wingdings" panose="05000000000000000000" pitchFamily="2" charset="2"/>
              <a:buChar char="n"/>
            </a:pPr>
            <a:r>
              <a:rPr lang="en-US" altLang="zh-CN" sz="2400" b="1" dirty="0">
                <a:latin typeface="微软雅黑" panose="020B0503020204020204" pitchFamily="34" charset="-122"/>
                <a:ea typeface="微软雅黑" panose="020B0503020204020204" pitchFamily="34" charset="-122"/>
              </a:rPr>
              <a:t>3</a:t>
            </a:r>
            <a:r>
              <a:rPr lang="zh-CN" altLang="en-US" sz="2400" b="1" dirty="0">
                <a:latin typeface="微软雅黑" panose="020B0503020204020204" pitchFamily="34" charset="-122"/>
                <a:ea typeface="微软雅黑" panose="020B0503020204020204" pitchFamily="34" charset="-122"/>
              </a:rPr>
              <a:t>）画状态合并图，找出所有的最大相容类。</a:t>
            </a:r>
            <a:endParaRPr lang="en-US" altLang="zh-CN" sz="2400" b="1" dirty="0">
              <a:latin typeface="微软雅黑" panose="020B0503020204020204" pitchFamily="34" charset="-122"/>
              <a:ea typeface="微软雅黑" panose="020B0503020204020204" pitchFamily="34" charset="-122"/>
            </a:endParaRPr>
          </a:p>
          <a:p>
            <a:pPr marL="800100" lvl="1" indent="-342900" defTabSz="468000">
              <a:lnSpc>
                <a:spcPct val="150000"/>
              </a:lnSpc>
              <a:buClr>
                <a:srgbClr val="3859CD"/>
              </a:buClr>
              <a:buFont typeface="Wingdings" panose="05000000000000000000" pitchFamily="2" charset="2"/>
              <a:buChar char="n"/>
            </a:pPr>
            <a:r>
              <a:rPr lang="en-US" altLang="zh-CN" sz="2400" b="1" dirty="0">
                <a:latin typeface="微软雅黑" panose="020B0503020204020204" pitchFamily="34" charset="-122"/>
                <a:ea typeface="微软雅黑" panose="020B0503020204020204" pitchFamily="34" charset="-122"/>
              </a:rPr>
              <a:t>4</a:t>
            </a:r>
            <a:r>
              <a:rPr lang="zh-CN" altLang="en-US" sz="2400" b="1" dirty="0">
                <a:latin typeface="微软雅黑" panose="020B0503020204020204" pitchFamily="34" charset="-122"/>
                <a:ea typeface="微软雅黑" panose="020B0503020204020204" pitchFamily="34" charset="-122"/>
              </a:rPr>
              <a:t>）找出最小闭覆盖：同时具备覆盖、最少和闭合这</a:t>
            </a:r>
            <a:r>
              <a:rPr lang="en-US" altLang="zh-CN" sz="2400" b="1" dirty="0">
                <a:latin typeface="微软雅黑" panose="020B0503020204020204" pitchFamily="34" charset="-122"/>
                <a:ea typeface="微软雅黑" panose="020B0503020204020204" pitchFamily="34" charset="-122"/>
              </a:rPr>
              <a:t>3</a:t>
            </a:r>
            <a:r>
              <a:rPr lang="zh-CN" altLang="en-US" sz="2400" b="1" dirty="0">
                <a:latin typeface="微软雅黑" panose="020B0503020204020204" pitchFamily="34" charset="-122"/>
                <a:ea typeface="微软雅黑" panose="020B0503020204020204" pitchFamily="34" charset="-122"/>
              </a:rPr>
              <a:t>个条件的最大相容类集合</a:t>
            </a:r>
          </a:p>
          <a:p>
            <a:pPr marL="1257300" lvl="2" indent="-342900" defTabSz="468000">
              <a:lnSpc>
                <a:spcPct val="150000"/>
              </a:lnSpc>
              <a:buClr>
                <a:srgbClr val="3859CD"/>
              </a:buClr>
              <a:buFont typeface="Wingdings" panose="05000000000000000000" pitchFamily="2" charset="2"/>
              <a:buChar char="n"/>
            </a:pPr>
            <a:r>
              <a:rPr lang="zh-CN" altLang="en-US" sz="2400" b="1" dirty="0">
                <a:latin typeface="微软雅黑" panose="020B0503020204020204" pitchFamily="34" charset="-122"/>
                <a:ea typeface="微软雅黑" panose="020B0503020204020204" pitchFamily="34" charset="-122"/>
              </a:rPr>
              <a:t>覆盖性：即所选相容类集合必须包含原始状态表中的全部状态。</a:t>
            </a:r>
          </a:p>
          <a:p>
            <a:pPr marL="1257300" lvl="2" indent="-342900" defTabSz="468000">
              <a:lnSpc>
                <a:spcPct val="150000"/>
              </a:lnSpc>
              <a:buClr>
                <a:srgbClr val="3859CD"/>
              </a:buClr>
              <a:buFont typeface="Wingdings" panose="05000000000000000000" pitchFamily="2" charset="2"/>
              <a:buChar char="n"/>
            </a:pPr>
            <a:r>
              <a:rPr lang="zh-CN" altLang="en-US" sz="2400" b="1" dirty="0">
                <a:latin typeface="微软雅黑" panose="020B0503020204020204" pitchFamily="34" charset="-122"/>
                <a:ea typeface="微软雅黑" panose="020B0503020204020204" pitchFamily="34" charset="-122"/>
              </a:rPr>
              <a:t>最少性：即所选相容类集合中的相容类个数应最少。</a:t>
            </a:r>
          </a:p>
          <a:p>
            <a:pPr marL="1257300" lvl="2" indent="-342900" defTabSz="468000">
              <a:lnSpc>
                <a:spcPct val="150000"/>
              </a:lnSpc>
              <a:buClr>
                <a:srgbClr val="3859CD"/>
              </a:buClr>
              <a:buFont typeface="Wingdings" panose="05000000000000000000" pitchFamily="2" charset="2"/>
              <a:buChar char="n"/>
            </a:pPr>
            <a:r>
              <a:rPr lang="zh-CN" altLang="en-US" sz="2400" b="1" dirty="0">
                <a:latin typeface="微软雅黑" panose="020B0503020204020204" pitchFamily="34" charset="-122"/>
                <a:ea typeface="微软雅黑" panose="020B0503020204020204" pitchFamily="34" charset="-122"/>
              </a:rPr>
              <a:t>闭合性：即所选相容类集合中的任一相容类，代入原始状态表中任一输入条件下产生的次态应该包含在该集合的某一相容类中。</a:t>
            </a:r>
            <a:endParaRPr lang="en-US" altLang="zh-CN" sz="2400" b="1" dirty="0">
              <a:latin typeface="微软雅黑" panose="020B0503020204020204" pitchFamily="34" charset="-122"/>
              <a:ea typeface="微软雅黑" panose="020B0503020204020204" pitchFamily="34" charset="-122"/>
            </a:endParaRPr>
          </a:p>
        </p:txBody>
      </p:sp>
      <p:sp>
        <p:nvSpPr>
          <p:cNvPr id="10" name="平行四边形 9"/>
          <p:cNvSpPr/>
          <p:nvPr/>
        </p:nvSpPr>
        <p:spPr>
          <a:xfrm>
            <a:off x="304512" y="129448"/>
            <a:ext cx="1739441" cy="612000"/>
          </a:xfrm>
          <a:prstGeom prst="parallelogram">
            <a:avLst/>
          </a:prstGeom>
          <a:effectLst>
            <a:glow rad="63500">
              <a:schemeClr val="accent1">
                <a:satMod val="175000"/>
                <a:alpha val="40000"/>
              </a:schemeClr>
            </a:glow>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latin typeface="微软雅黑" panose="020B0503020204020204" pitchFamily="34" charset="-122"/>
                <a:ea typeface="微软雅黑" panose="020B0503020204020204" pitchFamily="34" charset="-122"/>
                <a:cs typeface="Times New Roman" panose="02020603050405020304" pitchFamily="18" charset="0"/>
              </a:rPr>
              <a:t>6.3.3</a:t>
            </a:r>
            <a:endParaRPr lang="zh-CN" altLang="en-US" sz="36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3" name="标题 2"/>
          <p:cNvSpPr>
            <a:spLocks noGrp="1"/>
          </p:cNvSpPr>
          <p:nvPr>
            <p:ph type="title"/>
          </p:nvPr>
        </p:nvSpPr>
        <p:spPr>
          <a:xfrm>
            <a:off x="2187686" y="97943"/>
            <a:ext cx="6291295" cy="732155"/>
          </a:xfrm>
        </p:spPr>
        <p:txBody>
          <a:bodyPr>
            <a:normAutofit/>
          </a:bodyPr>
          <a:lstStyle/>
          <a:p>
            <a:r>
              <a:rPr lang="zh-CN" altLang="en-US" dirty="0">
                <a:effectLst>
                  <a:outerShdw blurRad="38100" dist="38100" dir="2700000" algn="tl">
                    <a:srgbClr val="000000">
                      <a:alpha val="43137"/>
                    </a:srgbClr>
                  </a:outerShdw>
                </a:effectLst>
              </a:rPr>
              <a:t>状态化简</a:t>
            </a:r>
          </a:p>
        </p:txBody>
      </p:sp>
      <p:sp>
        <p:nvSpPr>
          <p:cNvPr id="9" name="页脚占位符 3"/>
          <p:cNvSpPr>
            <a:spLocks noGrp="1"/>
          </p:cNvSpPr>
          <p:nvPr>
            <p:ph type="ftr" sz="quarter" idx="11"/>
          </p:nvPr>
        </p:nvSpPr>
        <p:spPr>
          <a:xfrm>
            <a:off x="9642764" y="0"/>
            <a:ext cx="2549236" cy="510988"/>
          </a:xfrm>
        </p:spPr>
        <p:txBody>
          <a:bodyPr/>
          <a:lstStyle/>
          <a:p>
            <a:r>
              <a:rPr lang="zh-CN" altLang="en-US"/>
              <a:t>第</a:t>
            </a:r>
            <a:r>
              <a:rPr lang="en-US" altLang="zh-CN"/>
              <a:t>6</a:t>
            </a:r>
            <a:r>
              <a:rPr lang="zh-CN" altLang="en-US"/>
              <a:t>章 同步时序逻辑电路</a:t>
            </a:r>
            <a:endParaRPr lang="zh-CN" altLang="en-US" dirty="0"/>
          </a:p>
        </p:txBody>
      </p:sp>
    </p:spTree>
    <p:extLst>
      <p:ext uri="{BB962C8B-B14F-4D97-AF65-F5344CB8AC3E}">
        <p14:creationId xmlns:p14="http://schemas.microsoft.com/office/powerpoint/2010/main" val="1915513459"/>
      </p:ext>
    </p:extLst>
  </p:cSld>
  <p:clrMapOvr>
    <a:masterClrMapping/>
  </p:clrMapOvr>
  <mc:AlternateContent xmlns:mc="http://schemas.openxmlformats.org/markup-compatibility/2006" xmlns:p14="http://schemas.microsoft.com/office/powerpoint/2010/main">
    <mc:Choice Requires="p14">
      <p:transition spd="slow" p14:dur="1250">
        <p:randomBar dir="vert"/>
      </p:transition>
    </mc:Choice>
    <mc:Fallback xmlns="">
      <p:transition spd="slow">
        <p:randomBar dir="vert"/>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B6D9C768-8413-45FA-BDC7-53DA68035736}" type="slidenum">
              <a:rPr lang="zh-CN" altLang="en-US" smtClean="0"/>
              <a:t>49</a:t>
            </a:fld>
            <a:endParaRPr lang="zh-CN" altLang="en-US"/>
          </a:p>
        </p:txBody>
      </p:sp>
      <p:sp>
        <p:nvSpPr>
          <p:cNvPr id="6" name="文本框 5"/>
          <p:cNvSpPr txBox="1"/>
          <p:nvPr/>
        </p:nvSpPr>
        <p:spPr>
          <a:xfrm>
            <a:off x="332509" y="1054508"/>
            <a:ext cx="11554691" cy="1754326"/>
          </a:xfrm>
          <a:prstGeom prst="rect">
            <a:avLst/>
          </a:prstGeom>
          <a:noFill/>
        </p:spPr>
        <p:txBody>
          <a:bodyPr wrap="square" rtlCol="0">
            <a:spAutoFit/>
          </a:bodyPr>
          <a:lstStyle/>
          <a:p>
            <a:pPr marL="342900" lvl="1" indent="-342900" defTabSz="468000">
              <a:lnSpc>
                <a:spcPct val="150000"/>
              </a:lnSpc>
              <a:buClr>
                <a:srgbClr val="3859CD"/>
              </a:buClr>
              <a:buFont typeface="Wingdings" panose="05000000000000000000" pitchFamily="2" charset="2"/>
              <a:buChar char="n"/>
            </a:pPr>
            <a:r>
              <a:rPr lang="en-US" altLang="zh-CN" sz="2400" b="1" dirty="0">
                <a:latin typeface="微软雅黑" panose="020B0503020204020204" pitchFamily="34" charset="-122"/>
                <a:ea typeface="微软雅黑" panose="020B0503020204020204" pitchFamily="34" charset="-122"/>
              </a:rPr>
              <a:t>5</a:t>
            </a:r>
            <a:r>
              <a:rPr lang="zh-CN" altLang="en-US" sz="2400" b="1" dirty="0">
                <a:latin typeface="微软雅黑" panose="020B0503020204020204" pitchFamily="34" charset="-122"/>
                <a:ea typeface="微软雅黑" panose="020B0503020204020204" pitchFamily="34" charset="-122"/>
              </a:rPr>
              <a:t>）将原始状态表转化为最小化状态表。</a:t>
            </a:r>
            <a:endParaRPr lang="en-US" altLang="zh-CN" sz="2400" b="1" dirty="0">
              <a:latin typeface="微软雅黑" panose="020B0503020204020204" pitchFamily="34" charset="-122"/>
              <a:ea typeface="微软雅黑" panose="020B0503020204020204" pitchFamily="34" charset="-122"/>
            </a:endParaRPr>
          </a:p>
          <a:p>
            <a:pPr marL="800100" lvl="2" indent="-342900" defTabSz="468000">
              <a:lnSpc>
                <a:spcPct val="150000"/>
              </a:lnSpc>
              <a:buClr>
                <a:srgbClr val="3859CD"/>
              </a:buClr>
              <a:buFont typeface="Wingdings" panose="05000000000000000000" pitchFamily="2" charset="2"/>
              <a:buChar char="n"/>
            </a:pPr>
            <a:r>
              <a:rPr lang="zh-CN" altLang="en-US" sz="2400" b="1" dirty="0">
                <a:latin typeface="微软雅黑" panose="020B0503020204020204" pitchFamily="34" charset="-122"/>
                <a:ea typeface="微软雅黑" panose="020B0503020204020204" pitchFamily="34" charset="-122"/>
              </a:rPr>
              <a:t>找到最小闭覆盖后，给每个相容类以一个新符号，然后替换原始状态表中的对应状态，这样就形成了最小化状态表。</a:t>
            </a:r>
            <a:r>
              <a:rPr lang="en-US" altLang="zh-CN" sz="2400" b="1" dirty="0">
                <a:latin typeface="微软雅黑" panose="020B0503020204020204" pitchFamily="34" charset="-122"/>
                <a:ea typeface="微软雅黑" panose="020B0503020204020204" pitchFamily="34" charset="-122"/>
              </a:rPr>
              <a:t>	</a:t>
            </a:r>
            <a:endParaRPr lang="zh-CN" altLang="en-US" sz="2400" b="1" dirty="0">
              <a:latin typeface="微软雅黑" panose="020B0503020204020204" pitchFamily="34" charset="-122"/>
              <a:ea typeface="微软雅黑" panose="020B0503020204020204" pitchFamily="34" charset="-122"/>
            </a:endParaRPr>
          </a:p>
        </p:txBody>
      </p:sp>
      <p:sp>
        <p:nvSpPr>
          <p:cNvPr id="10" name="平行四边形 9"/>
          <p:cNvSpPr/>
          <p:nvPr/>
        </p:nvSpPr>
        <p:spPr>
          <a:xfrm>
            <a:off x="304512" y="129448"/>
            <a:ext cx="1739441" cy="612000"/>
          </a:xfrm>
          <a:prstGeom prst="parallelogram">
            <a:avLst/>
          </a:prstGeom>
          <a:effectLst>
            <a:glow rad="63500">
              <a:schemeClr val="accent1">
                <a:satMod val="175000"/>
                <a:alpha val="40000"/>
              </a:schemeClr>
            </a:glow>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latin typeface="微软雅黑" panose="020B0503020204020204" pitchFamily="34" charset="-122"/>
                <a:ea typeface="微软雅黑" panose="020B0503020204020204" pitchFamily="34" charset="-122"/>
                <a:cs typeface="Times New Roman" panose="02020603050405020304" pitchFamily="18" charset="0"/>
              </a:rPr>
              <a:t>6.3.3</a:t>
            </a:r>
            <a:endParaRPr lang="zh-CN" altLang="en-US" sz="36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3" name="标题 2"/>
          <p:cNvSpPr>
            <a:spLocks noGrp="1"/>
          </p:cNvSpPr>
          <p:nvPr>
            <p:ph type="title"/>
          </p:nvPr>
        </p:nvSpPr>
        <p:spPr>
          <a:xfrm>
            <a:off x="2187686" y="97943"/>
            <a:ext cx="6291295" cy="732155"/>
          </a:xfrm>
        </p:spPr>
        <p:txBody>
          <a:bodyPr>
            <a:normAutofit/>
          </a:bodyPr>
          <a:lstStyle/>
          <a:p>
            <a:r>
              <a:rPr lang="zh-CN" altLang="en-US" dirty="0">
                <a:effectLst>
                  <a:outerShdw blurRad="38100" dist="38100" dir="2700000" algn="tl">
                    <a:srgbClr val="000000">
                      <a:alpha val="43137"/>
                    </a:srgbClr>
                  </a:outerShdw>
                </a:effectLst>
              </a:rPr>
              <a:t>状态化简</a:t>
            </a:r>
          </a:p>
        </p:txBody>
      </p:sp>
      <p:sp>
        <p:nvSpPr>
          <p:cNvPr id="9" name="页脚占位符 3"/>
          <p:cNvSpPr>
            <a:spLocks noGrp="1"/>
          </p:cNvSpPr>
          <p:nvPr>
            <p:ph type="ftr" sz="quarter" idx="11"/>
          </p:nvPr>
        </p:nvSpPr>
        <p:spPr>
          <a:xfrm>
            <a:off x="9642764" y="0"/>
            <a:ext cx="2549236" cy="510988"/>
          </a:xfrm>
        </p:spPr>
        <p:txBody>
          <a:bodyPr/>
          <a:lstStyle/>
          <a:p>
            <a:r>
              <a:rPr lang="zh-CN" altLang="en-US"/>
              <a:t>第</a:t>
            </a:r>
            <a:r>
              <a:rPr lang="en-US" altLang="zh-CN"/>
              <a:t>6</a:t>
            </a:r>
            <a:r>
              <a:rPr lang="zh-CN" altLang="en-US"/>
              <a:t>章 同步时序逻辑电路</a:t>
            </a:r>
            <a:endParaRPr lang="zh-CN" altLang="en-US" dirty="0"/>
          </a:p>
        </p:txBody>
      </p:sp>
      <p:sp>
        <p:nvSpPr>
          <p:cNvPr id="19" name="文本框 5"/>
          <p:cNvSpPr txBox="1"/>
          <p:nvPr/>
        </p:nvSpPr>
        <p:spPr>
          <a:xfrm>
            <a:off x="478119" y="2653608"/>
            <a:ext cx="7613829" cy="646331"/>
          </a:xfrm>
          <a:prstGeom prst="rect">
            <a:avLst/>
          </a:prstGeom>
          <a:noFill/>
        </p:spPr>
        <p:txBody>
          <a:bodyPr wrap="square" rtlCol="0">
            <a:spAutoFit/>
          </a:bodyPr>
          <a:lstStyle/>
          <a:p>
            <a:pPr marL="342900" indent="-342900" defTabSz="468000">
              <a:lnSpc>
                <a:spcPct val="150000"/>
              </a:lnSpc>
              <a:buClr>
                <a:srgbClr val="3859CD"/>
              </a:buClr>
              <a:buFont typeface="Wingdings" panose="05000000000000000000" pitchFamily="2" charset="2"/>
              <a:buChar char="n"/>
            </a:pPr>
            <a:r>
              <a:rPr lang="en-US" altLang="zh-CN" sz="2400" b="1" dirty="0">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例</a:t>
            </a:r>
            <a:r>
              <a:rPr lang="en-US" altLang="zh-CN" sz="2400" b="1" dirty="0">
                <a:latin typeface="微软雅黑" panose="020B0503020204020204" pitchFamily="34" charset="-122"/>
                <a:ea typeface="微软雅黑" panose="020B0503020204020204" pitchFamily="34" charset="-122"/>
              </a:rPr>
              <a:t>6.21】</a:t>
            </a:r>
            <a:r>
              <a:rPr lang="zh-CN" altLang="en-US" sz="2400" b="1" dirty="0">
                <a:latin typeface="微软雅黑" panose="020B0503020204020204" pitchFamily="34" charset="-122"/>
                <a:ea typeface="微软雅黑" panose="020B0503020204020204" pitchFamily="34" charset="-122"/>
              </a:rPr>
              <a:t>化简表</a:t>
            </a:r>
            <a:r>
              <a:rPr lang="en-US" altLang="zh-CN" sz="2400" b="1" dirty="0">
                <a:latin typeface="微软雅黑" panose="020B0503020204020204" pitchFamily="34" charset="-122"/>
                <a:ea typeface="微软雅黑" panose="020B0503020204020204" pitchFamily="34" charset="-122"/>
              </a:rPr>
              <a:t>6.16</a:t>
            </a:r>
            <a:r>
              <a:rPr lang="zh-CN" altLang="en-US" sz="2400" b="1" dirty="0">
                <a:latin typeface="微软雅黑" panose="020B0503020204020204" pitchFamily="34" charset="-122"/>
                <a:ea typeface="微软雅黑" panose="020B0503020204020204" pitchFamily="34" charset="-122"/>
              </a:rPr>
              <a:t>所示的不完全确定状态表。</a:t>
            </a:r>
          </a:p>
        </p:txBody>
      </p:sp>
      <p:graphicFrame>
        <p:nvGraphicFramePr>
          <p:cNvPr id="21" name="表格 20"/>
          <p:cNvGraphicFramePr>
            <a:graphicFrameLocks noGrp="1"/>
          </p:cNvGraphicFramePr>
          <p:nvPr>
            <p:extLst>
              <p:ext uri="{D42A27DB-BD31-4B8C-83A1-F6EECF244321}">
                <p14:modId xmlns:p14="http://schemas.microsoft.com/office/powerpoint/2010/main" val="433114023"/>
              </p:ext>
            </p:extLst>
          </p:nvPr>
        </p:nvGraphicFramePr>
        <p:xfrm>
          <a:off x="1325756" y="3281574"/>
          <a:ext cx="3403560" cy="3464024"/>
        </p:xfrm>
        <a:graphic>
          <a:graphicData uri="http://schemas.openxmlformats.org/drawingml/2006/table">
            <a:tbl>
              <a:tblPr firstRow="1" firstCol="1" bandRow="1"/>
              <a:tblGrid>
                <a:gridCol w="1153211">
                  <a:extLst>
                    <a:ext uri="{9D8B030D-6E8A-4147-A177-3AD203B41FA5}">
                      <a16:colId xmlns:a16="http://schemas.microsoft.com/office/drawing/2014/main" val="1984416003"/>
                    </a:ext>
                  </a:extLst>
                </a:gridCol>
                <a:gridCol w="1153211">
                  <a:extLst>
                    <a:ext uri="{9D8B030D-6E8A-4147-A177-3AD203B41FA5}">
                      <a16:colId xmlns:a16="http://schemas.microsoft.com/office/drawing/2014/main" val="1280975130"/>
                    </a:ext>
                  </a:extLst>
                </a:gridCol>
                <a:gridCol w="1097138">
                  <a:extLst>
                    <a:ext uri="{9D8B030D-6E8A-4147-A177-3AD203B41FA5}">
                      <a16:colId xmlns:a16="http://schemas.microsoft.com/office/drawing/2014/main" val="1624619019"/>
                    </a:ext>
                  </a:extLst>
                </a:gridCol>
              </a:tblGrid>
              <a:tr h="433003">
                <a:tc rowSpan="2">
                  <a:txBody>
                    <a:bodyPr/>
                    <a:lstStyle/>
                    <a:p>
                      <a:pPr algn="ctr">
                        <a:lnSpc>
                          <a:spcPts val="2000"/>
                        </a:lnSpc>
                        <a:spcAft>
                          <a:spcPts val="0"/>
                        </a:spcAft>
                      </a:pPr>
                      <a:r>
                        <a:rPr lang="zh-CN" sz="1800" kern="100" dirty="0">
                          <a:effectLst/>
                          <a:latin typeface="Times New Roman" panose="02020603050405020304" pitchFamily="18" charset="0"/>
                          <a:ea typeface="宋体" panose="02010600030101010101" pitchFamily="2" charset="-122"/>
                          <a:cs typeface="Times New Roman" panose="02020603050405020304" pitchFamily="18" charset="0"/>
                        </a:rPr>
                        <a:t>原态</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106209" marR="10620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gridSpan="2">
                  <a:txBody>
                    <a:bodyPr/>
                    <a:lstStyle/>
                    <a:p>
                      <a:pPr algn="ctr">
                        <a:lnSpc>
                          <a:spcPts val="2000"/>
                        </a:lnSpc>
                        <a:spcAft>
                          <a:spcPts val="0"/>
                        </a:spcAft>
                      </a:pPr>
                      <a:r>
                        <a:rPr lang="zh-CN" sz="1800" kern="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次态</a:t>
                      </a:r>
                      <a:r>
                        <a:rPr lang="en-US" sz="1800" kern="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zh-CN" sz="1800" kern="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输出</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106209" marR="10620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hMerge="1">
                  <a:txBody>
                    <a:bodyPr/>
                    <a:lstStyle/>
                    <a:p>
                      <a:endParaRPr lang="zh-CN" altLang="en-US"/>
                    </a:p>
                  </a:txBody>
                  <a:tcPr/>
                </a:tc>
                <a:extLst>
                  <a:ext uri="{0D108BD9-81ED-4DB2-BD59-A6C34878D82A}">
                    <a16:rowId xmlns:a16="http://schemas.microsoft.com/office/drawing/2014/main" val="4098995198"/>
                  </a:ext>
                </a:extLst>
              </a:tr>
              <a:tr h="433003">
                <a:tc vMerge="1">
                  <a:txBody>
                    <a:bodyPr/>
                    <a:lstStyle/>
                    <a:p>
                      <a:endParaRPr lang="zh-CN" altLang="en-US"/>
                    </a:p>
                  </a:txBody>
                  <a:tcPr/>
                </a:tc>
                <a:tc>
                  <a:txBody>
                    <a:bodyPr/>
                    <a:lstStyle/>
                    <a:p>
                      <a:pPr algn="ctr">
                        <a:lnSpc>
                          <a:spcPts val="2000"/>
                        </a:lnSpc>
                        <a:spcAft>
                          <a:spcPts val="0"/>
                        </a:spcAft>
                      </a:pPr>
                      <a:r>
                        <a:rPr lang="en-US" sz="1800" kern="1200">
                          <a:solidFill>
                            <a:srgbClr val="000000"/>
                          </a:solidFill>
                          <a:effectLst/>
                          <a:latin typeface="Times New Roman" panose="02020603050405020304" pitchFamily="18" charset="0"/>
                          <a:ea typeface="华文中宋" panose="02010600040101010101" pitchFamily="2" charset="-122"/>
                          <a:cs typeface="Times New Roman" panose="02020603050405020304" pitchFamily="18" charset="0"/>
                        </a:rPr>
                        <a:t>X=0</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106209" marR="10620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a:lnSpc>
                          <a:spcPts val="2000"/>
                        </a:lnSpc>
                        <a:spcAft>
                          <a:spcPts val="0"/>
                        </a:spcAft>
                      </a:pPr>
                      <a:r>
                        <a:rPr lang="en-US" sz="1800" kern="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X=1</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106209" marR="10620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3071174414"/>
                  </a:ext>
                </a:extLst>
              </a:tr>
              <a:tr h="433003">
                <a:tc>
                  <a:txBody>
                    <a:bodyPr/>
                    <a:lstStyle/>
                    <a:p>
                      <a:pPr algn="ctr">
                        <a:lnSpc>
                          <a:spcPts val="2000"/>
                        </a:lnSpc>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A</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106209" marR="10620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a:lnSpc>
                          <a:spcPts val="2000"/>
                        </a:lnSpc>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B/0</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106209" marR="10620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a:lnSpc>
                          <a:spcPts val="2000"/>
                        </a:lnSpc>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D/0</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106209" marR="10620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3787695342"/>
                  </a:ext>
                </a:extLst>
              </a:tr>
              <a:tr h="433003">
                <a:tc>
                  <a:txBody>
                    <a:bodyPr/>
                    <a:lstStyle/>
                    <a:p>
                      <a:pPr algn="ctr">
                        <a:lnSpc>
                          <a:spcPts val="2000"/>
                        </a:lnSpc>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B</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106209" marR="10620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a:lnSpc>
                          <a:spcPts val="2000"/>
                        </a:lnSpc>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B/d</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106209" marR="10620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a:lnSpc>
                          <a:spcPts val="2000"/>
                        </a:lnSpc>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D/d</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106209" marR="10620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4252512341"/>
                  </a:ext>
                </a:extLst>
              </a:tr>
              <a:tr h="433003">
                <a:tc>
                  <a:txBody>
                    <a:bodyPr/>
                    <a:lstStyle/>
                    <a:p>
                      <a:pPr algn="ctr">
                        <a:lnSpc>
                          <a:spcPts val="2000"/>
                        </a:lnSpc>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C</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106209" marR="10620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a:lnSpc>
                          <a:spcPts val="2000"/>
                        </a:lnSpc>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A/1</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106209" marR="10620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a:lnSpc>
                          <a:spcPts val="2000"/>
                        </a:lnSpc>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E/1</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106209" marR="10620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3720366999"/>
                  </a:ext>
                </a:extLst>
              </a:tr>
              <a:tr h="433003">
                <a:tc>
                  <a:txBody>
                    <a:bodyPr/>
                    <a:lstStyle/>
                    <a:p>
                      <a:pPr algn="ctr">
                        <a:lnSpc>
                          <a:spcPts val="2000"/>
                        </a:lnSpc>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D</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106209" marR="10620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a:lnSpc>
                          <a:spcPts val="2000"/>
                        </a:lnSpc>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d/1</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106209" marR="10620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a:lnSpc>
                          <a:spcPts val="2000"/>
                        </a:lnSpc>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E/1</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106209" marR="10620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4029974668"/>
                  </a:ext>
                </a:extLst>
              </a:tr>
              <a:tr h="433003">
                <a:tc>
                  <a:txBody>
                    <a:bodyPr/>
                    <a:lstStyle/>
                    <a:p>
                      <a:pPr algn="ctr">
                        <a:lnSpc>
                          <a:spcPts val="2000"/>
                        </a:lnSpc>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E</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106209" marR="10620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a:lnSpc>
                          <a:spcPts val="2000"/>
                        </a:lnSpc>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F/0</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106209" marR="10620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a:lnSpc>
                          <a:spcPts val="2000"/>
                        </a:lnSpc>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d/1</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106209" marR="10620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783901948"/>
                  </a:ext>
                </a:extLst>
              </a:tr>
              <a:tr h="433003">
                <a:tc>
                  <a:txBody>
                    <a:bodyPr/>
                    <a:lstStyle/>
                    <a:p>
                      <a:pPr algn="ctr">
                        <a:lnSpc>
                          <a:spcPts val="2000"/>
                        </a:lnSpc>
                        <a:spcAft>
                          <a:spcPts val="0"/>
                        </a:spcAft>
                      </a:pPr>
                      <a:r>
                        <a:rPr lang="en-US" sz="1800" kern="100" dirty="0">
                          <a:effectLst/>
                          <a:latin typeface="Times New Roman" panose="02020603050405020304" pitchFamily="18" charset="0"/>
                          <a:ea typeface="宋体" panose="02010600030101010101" pitchFamily="2" charset="-122"/>
                          <a:cs typeface="Times New Roman" panose="02020603050405020304" pitchFamily="18" charset="0"/>
                        </a:rPr>
                        <a:t>F</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106209" marR="10620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a:lnSpc>
                          <a:spcPts val="2000"/>
                        </a:lnSpc>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d/d</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106209" marR="10620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a:lnSpc>
                          <a:spcPts val="2000"/>
                        </a:lnSpc>
                        <a:spcAft>
                          <a:spcPts val="0"/>
                        </a:spcAft>
                      </a:pPr>
                      <a:r>
                        <a:rPr lang="en-US" sz="1800" kern="100" dirty="0">
                          <a:effectLst/>
                          <a:latin typeface="Times New Roman" panose="02020603050405020304" pitchFamily="18" charset="0"/>
                          <a:ea typeface="宋体" panose="02010600030101010101" pitchFamily="2" charset="-122"/>
                          <a:cs typeface="Times New Roman" panose="02020603050405020304" pitchFamily="18" charset="0"/>
                        </a:rPr>
                        <a:t>C/d</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106209" marR="10620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898564150"/>
                  </a:ext>
                </a:extLst>
              </a:tr>
            </a:tbl>
          </a:graphicData>
        </a:graphic>
      </p:graphicFrame>
      <p:sp>
        <p:nvSpPr>
          <p:cNvPr id="22" name="文本框 5"/>
          <p:cNvSpPr txBox="1"/>
          <p:nvPr/>
        </p:nvSpPr>
        <p:spPr>
          <a:xfrm>
            <a:off x="4916129" y="3299939"/>
            <a:ext cx="3696930" cy="2862322"/>
          </a:xfrm>
          <a:prstGeom prst="rect">
            <a:avLst/>
          </a:prstGeom>
          <a:noFill/>
        </p:spPr>
        <p:txBody>
          <a:bodyPr wrap="square" rtlCol="0">
            <a:spAutoFit/>
          </a:bodyPr>
          <a:lstStyle/>
          <a:p>
            <a:pPr marL="342900" indent="-342900" defTabSz="468000">
              <a:lnSpc>
                <a:spcPct val="150000"/>
              </a:lnSpc>
              <a:buClr>
                <a:srgbClr val="3859CD"/>
              </a:buClr>
              <a:buFont typeface="Wingdings" panose="05000000000000000000" pitchFamily="2" charset="2"/>
              <a:buChar char="n"/>
            </a:pPr>
            <a:r>
              <a:rPr lang="zh-CN" altLang="en-US" sz="2400" b="1" dirty="0">
                <a:latin typeface="微软雅黑" panose="020B0503020204020204" pitchFamily="34" charset="-122"/>
                <a:ea typeface="微软雅黑" panose="020B0503020204020204" pitchFamily="34" charset="-122"/>
              </a:rPr>
              <a:t>①作隐含表，两两比较，填入状态相容结果。</a:t>
            </a:r>
            <a:endParaRPr lang="en-US" altLang="zh-CN" sz="2400" b="1" dirty="0">
              <a:latin typeface="微软雅黑" panose="020B0503020204020204" pitchFamily="34" charset="-122"/>
              <a:ea typeface="微软雅黑" panose="020B0503020204020204" pitchFamily="34" charset="-122"/>
            </a:endParaRPr>
          </a:p>
          <a:p>
            <a:pPr marL="342900" indent="-342900" defTabSz="468000">
              <a:lnSpc>
                <a:spcPct val="150000"/>
              </a:lnSpc>
              <a:buClr>
                <a:srgbClr val="3859CD"/>
              </a:buClr>
              <a:buFont typeface="Wingdings" panose="05000000000000000000" pitchFamily="2" charset="2"/>
              <a:buChar char="n"/>
            </a:pPr>
            <a:r>
              <a:rPr lang="zh-CN" altLang="en-US" sz="2400" b="1" dirty="0">
                <a:latin typeface="微软雅黑" panose="020B0503020204020204" pitchFamily="34" charset="-122"/>
                <a:ea typeface="微软雅黑" panose="020B0503020204020204" pitchFamily="34" charset="-122"/>
              </a:rPr>
              <a:t>三对状态是相容的：（</a:t>
            </a:r>
            <a:r>
              <a:rPr lang="en-US" altLang="zh-CN" sz="2400" b="1" dirty="0">
                <a:latin typeface="微软雅黑" panose="020B0503020204020204" pitchFamily="34" charset="-122"/>
                <a:ea typeface="微软雅黑" panose="020B0503020204020204" pitchFamily="34" charset="-122"/>
              </a:rPr>
              <a:t>A</a:t>
            </a: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B</a:t>
            </a: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C</a:t>
            </a: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D</a:t>
            </a:r>
            <a:r>
              <a:rPr lang="zh-CN" altLang="en-US" sz="2400" b="1" dirty="0">
                <a:latin typeface="微软雅黑" panose="020B0503020204020204" pitchFamily="34" charset="-122"/>
                <a:ea typeface="微软雅黑" panose="020B0503020204020204" pitchFamily="34" charset="-122"/>
              </a:rPr>
              <a:t>）和（</a:t>
            </a:r>
            <a:r>
              <a:rPr lang="en-US" altLang="zh-CN" sz="2400" b="1" dirty="0">
                <a:latin typeface="微软雅黑" panose="020B0503020204020204" pitchFamily="34" charset="-122"/>
                <a:ea typeface="微软雅黑" panose="020B0503020204020204" pitchFamily="34" charset="-122"/>
              </a:rPr>
              <a:t>E</a:t>
            </a: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F</a:t>
            </a:r>
            <a:r>
              <a:rPr lang="zh-CN" altLang="en-US" sz="2400" b="1" dirty="0">
                <a:latin typeface="微软雅黑" panose="020B0503020204020204" pitchFamily="34" charset="-122"/>
                <a:ea typeface="微软雅黑" panose="020B0503020204020204" pitchFamily="34" charset="-122"/>
              </a:rPr>
              <a:t>）。</a:t>
            </a:r>
          </a:p>
        </p:txBody>
      </p:sp>
      <p:graphicFrame>
        <p:nvGraphicFramePr>
          <p:cNvPr id="23" name="对象 22"/>
          <p:cNvGraphicFramePr>
            <a:graphicFrameLocks noChangeAspect="1"/>
          </p:cNvGraphicFramePr>
          <p:nvPr>
            <p:extLst>
              <p:ext uri="{D42A27DB-BD31-4B8C-83A1-F6EECF244321}">
                <p14:modId xmlns:p14="http://schemas.microsoft.com/office/powerpoint/2010/main" val="2686589382"/>
              </p:ext>
            </p:extLst>
          </p:nvPr>
        </p:nvGraphicFramePr>
        <p:xfrm>
          <a:off x="8662219" y="3299939"/>
          <a:ext cx="3435350" cy="3435348"/>
        </p:xfrm>
        <a:graphic>
          <a:graphicData uri="http://schemas.openxmlformats.org/presentationml/2006/ole">
            <mc:AlternateContent xmlns:mc="http://schemas.openxmlformats.org/markup-compatibility/2006">
              <mc:Choice xmlns:v="urn:schemas-microsoft-com:vml" Requires="v">
                <p:oleObj spid="_x0000_s432176" name="Visio" r:id="rId4" imgW="1654834" imgH="1654830" progId="Visio.Drawing.11">
                  <p:embed/>
                </p:oleObj>
              </mc:Choice>
              <mc:Fallback>
                <p:oleObj name="Visio" r:id="rId4" imgW="1654834" imgH="1654830" progId="Visio.Drawing.11">
                  <p:embed/>
                  <p:pic>
                    <p:nvPicPr>
                      <p:cNvPr id="0" name="对象 1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62219" y="3299939"/>
                        <a:ext cx="3435350" cy="3435348"/>
                      </a:xfrm>
                      <a:prstGeom prst="rect">
                        <a:avLst/>
                      </a:prstGeom>
                      <a:solidFill>
                        <a:srgbClr val="D6DCE5"/>
                      </a:solidFill>
                      <a:ln>
                        <a:noFill/>
                      </a:ln>
                    </p:spPr>
                  </p:pic>
                </p:oleObj>
              </mc:Fallback>
            </mc:AlternateContent>
          </a:graphicData>
        </a:graphic>
      </p:graphicFrame>
    </p:spTree>
    <p:extLst>
      <p:ext uri="{BB962C8B-B14F-4D97-AF65-F5344CB8AC3E}">
        <p14:creationId xmlns:p14="http://schemas.microsoft.com/office/powerpoint/2010/main" val="3818051759"/>
      </p:ext>
    </p:extLst>
  </p:cSld>
  <p:clrMapOvr>
    <a:masterClrMapping/>
  </p:clrMapOvr>
  <mc:AlternateContent xmlns:mc="http://schemas.openxmlformats.org/markup-compatibility/2006" xmlns:p14="http://schemas.microsoft.com/office/powerpoint/2010/main">
    <mc:Choice Requires="p14">
      <p:transition spd="slow" p14:dur="1250">
        <p:randomBar dir="vert"/>
      </p:transition>
    </mc:Choice>
    <mc:Fallback xmlns="">
      <p:transition spd="slow">
        <p:randomBar dir="vert"/>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B6D9C768-8413-45FA-BDC7-53DA68035736}" type="slidenum">
              <a:rPr lang="zh-CN" altLang="en-US" smtClean="0"/>
              <a:t>5</a:t>
            </a:fld>
            <a:endParaRPr lang="zh-CN" altLang="en-US"/>
          </a:p>
        </p:txBody>
      </p:sp>
      <p:sp>
        <p:nvSpPr>
          <p:cNvPr id="6" name="文本框 5"/>
          <p:cNvSpPr txBox="1"/>
          <p:nvPr/>
        </p:nvSpPr>
        <p:spPr>
          <a:xfrm>
            <a:off x="471948" y="1042892"/>
            <a:ext cx="11228439" cy="4524315"/>
          </a:xfrm>
          <a:prstGeom prst="rect">
            <a:avLst/>
          </a:prstGeom>
          <a:noFill/>
        </p:spPr>
        <p:txBody>
          <a:bodyPr wrap="square" rtlCol="0">
            <a:spAutoFit/>
          </a:bodyPr>
          <a:lstStyle/>
          <a:p>
            <a:pPr marL="342900" indent="-342900" defTabSz="468000">
              <a:lnSpc>
                <a:spcPct val="150000"/>
              </a:lnSpc>
              <a:buClr>
                <a:srgbClr val="3859CD"/>
              </a:buClr>
              <a:buFont typeface="Wingdings" panose="05000000000000000000" pitchFamily="2" charset="2"/>
              <a:buChar char="n"/>
            </a:pPr>
            <a:r>
              <a:rPr lang="zh-CN" altLang="en-US" sz="2400" b="1" dirty="0">
                <a:solidFill>
                  <a:srgbClr val="0000CC"/>
                </a:solidFill>
                <a:latin typeface="微软雅黑" panose="020B0503020204020204" pitchFamily="34" charset="-122"/>
                <a:ea typeface="微软雅黑" panose="020B0503020204020204" pitchFamily="34" charset="-122"/>
              </a:rPr>
              <a:t>（</a:t>
            </a:r>
            <a:r>
              <a:rPr lang="en-US" altLang="zh-CN" sz="2400" b="1" dirty="0">
                <a:solidFill>
                  <a:srgbClr val="0000CC"/>
                </a:solidFill>
                <a:latin typeface="微软雅黑" panose="020B0503020204020204" pitchFamily="34" charset="-122"/>
                <a:ea typeface="微软雅黑" panose="020B0503020204020204" pitchFamily="34" charset="-122"/>
              </a:rPr>
              <a:t>3</a:t>
            </a:r>
            <a:r>
              <a:rPr lang="zh-CN" altLang="en-US" sz="2400" b="1" dirty="0">
                <a:solidFill>
                  <a:srgbClr val="0000CC"/>
                </a:solidFill>
                <a:latin typeface="微软雅黑" panose="020B0503020204020204" pitchFamily="34" charset="-122"/>
                <a:ea typeface="微软雅黑" panose="020B0503020204020204" pitchFamily="34" charset="-122"/>
              </a:rPr>
              <a:t>）状态分配</a:t>
            </a:r>
            <a:r>
              <a:rPr lang="en-US" altLang="zh-CN" sz="2400" b="1" dirty="0">
                <a:solidFill>
                  <a:srgbClr val="0000CC"/>
                </a:solidFill>
                <a:latin typeface="微软雅黑" panose="020B0503020204020204" pitchFamily="34" charset="-122"/>
                <a:ea typeface="微软雅黑" panose="020B0503020204020204" pitchFamily="34" charset="-122"/>
              </a:rPr>
              <a:t>/</a:t>
            </a:r>
            <a:r>
              <a:rPr lang="zh-CN" altLang="en-US" sz="2400" b="1" dirty="0">
                <a:solidFill>
                  <a:srgbClr val="0000CC"/>
                </a:solidFill>
                <a:latin typeface="微软雅黑" panose="020B0503020204020204" pitchFamily="34" charset="-122"/>
                <a:ea typeface="微软雅黑" panose="020B0503020204020204" pitchFamily="34" charset="-122"/>
              </a:rPr>
              <a:t>编码</a:t>
            </a:r>
            <a:endParaRPr lang="en-US" altLang="zh-CN" sz="2400" b="1" dirty="0">
              <a:solidFill>
                <a:srgbClr val="0000CC"/>
              </a:solidFill>
              <a:latin typeface="微软雅黑" panose="020B0503020204020204" pitchFamily="34" charset="-122"/>
              <a:ea typeface="微软雅黑" panose="020B0503020204020204" pitchFamily="34" charset="-122"/>
            </a:endParaRPr>
          </a:p>
          <a:p>
            <a:pPr marL="800100" lvl="1" indent="-342900" defTabSz="468000">
              <a:lnSpc>
                <a:spcPct val="150000"/>
              </a:lnSpc>
              <a:buClr>
                <a:srgbClr val="3859CD"/>
              </a:buClr>
              <a:buFont typeface="Wingdings" panose="05000000000000000000" pitchFamily="2" charset="2"/>
              <a:buChar char="n"/>
            </a:pPr>
            <a:r>
              <a:rPr lang="zh-CN" altLang="en-US" sz="2400" b="1" dirty="0">
                <a:latin typeface="微软雅黑" panose="020B0503020204020204" pitchFamily="34" charset="-122"/>
                <a:ea typeface="微软雅黑" panose="020B0503020204020204" pitchFamily="34" charset="-122"/>
              </a:rPr>
              <a:t>根据电路的状态数</a:t>
            </a:r>
            <a:r>
              <a:rPr lang="en-US" altLang="zh-CN" sz="2400" b="1" dirty="0">
                <a:latin typeface="微软雅黑" panose="020B0503020204020204" pitchFamily="34" charset="-122"/>
                <a:ea typeface="微软雅黑" panose="020B0503020204020204" pitchFamily="34" charset="-122"/>
              </a:rPr>
              <a:t>n</a:t>
            </a:r>
            <a:r>
              <a:rPr lang="zh-CN" altLang="en-US" sz="2400" b="1" dirty="0">
                <a:latin typeface="微软雅黑" panose="020B0503020204020204" pitchFamily="34" charset="-122"/>
                <a:ea typeface="微软雅黑" panose="020B0503020204020204" pitchFamily="34" charset="-122"/>
              </a:rPr>
              <a:t>来确定触发器的个数</a:t>
            </a:r>
            <a:r>
              <a:rPr lang="en-US" altLang="zh-CN" sz="2400" b="1" dirty="0">
                <a:latin typeface="微软雅黑" panose="020B0503020204020204" pitchFamily="34" charset="-122"/>
                <a:ea typeface="微软雅黑" panose="020B0503020204020204" pitchFamily="34" charset="-122"/>
              </a:rPr>
              <a:t>m</a:t>
            </a: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n</a:t>
            </a: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2</a:t>
            </a:r>
            <a:r>
              <a:rPr lang="en-US" altLang="zh-CN" sz="2400" b="1" baseline="30000" dirty="0">
                <a:latin typeface="微软雅黑" panose="020B0503020204020204" pitchFamily="34" charset="-122"/>
                <a:ea typeface="微软雅黑" panose="020B0503020204020204" pitchFamily="34" charset="-122"/>
              </a:rPr>
              <a:t>m</a:t>
            </a:r>
          </a:p>
          <a:p>
            <a:pPr marL="800100" lvl="1" indent="-342900" defTabSz="468000">
              <a:lnSpc>
                <a:spcPct val="150000"/>
              </a:lnSpc>
              <a:buClr>
                <a:srgbClr val="3859CD"/>
              </a:buClr>
              <a:buFont typeface="Wingdings" panose="05000000000000000000" pitchFamily="2" charset="2"/>
              <a:buChar char="n"/>
            </a:pPr>
            <a:r>
              <a:rPr lang="en-US" altLang="zh-CN" sz="2400" b="1" dirty="0">
                <a:latin typeface="微软雅黑" panose="020B0503020204020204" pitchFamily="34" charset="-122"/>
                <a:ea typeface="微软雅黑" panose="020B0503020204020204" pitchFamily="34" charset="-122"/>
              </a:rPr>
              <a:t>m</a:t>
            </a:r>
            <a:r>
              <a:rPr lang="zh-CN" altLang="en-US" sz="2400" b="1" dirty="0">
                <a:latin typeface="微软雅黑" panose="020B0503020204020204" pitchFamily="34" charset="-122"/>
                <a:ea typeface="微软雅黑" panose="020B0503020204020204" pitchFamily="34" charset="-122"/>
              </a:rPr>
              <a:t>个触发器有</a:t>
            </a:r>
            <a:r>
              <a:rPr lang="en-US" altLang="zh-CN" sz="2400" b="1" dirty="0">
                <a:latin typeface="微软雅黑" panose="020B0503020204020204" pitchFamily="34" charset="-122"/>
                <a:ea typeface="微软雅黑" panose="020B0503020204020204" pitchFamily="34" charset="-122"/>
              </a:rPr>
              <a:t>2</a:t>
            </a:r>
            <a:r>
              <a:rPr lang="en-US" altLang="zh-CN" sz="2400" b="1" baseline="30000" dirty="0">
                <a:latin typeface="微软雅黑" panose="020B0503020204020204" pitchFamily="34" charset="-122"/>
                <a:ea typeface="微软雅黑" panose="020B0503020204020204" pitchFamily="34" charset="-122"/>
              </a:rPr>
              <a:t>m</a:t>
            </a:r>
            <a:r>
              <a:rPr lang="zh-CN" altLang="en-US" sz="2400" b="1" dirty="0">
                <a:latin typeface="微软雅黑" panose="020B0503020204020204" pitchFamily="34" charset="-122"/>
                <a:ea typeface="微软雅黑" panose="020B0503020204020204" pitchFamily="34" charset="-122"/>
              </a:rPr>
              <a:t>种状态组合，每个状态组合就是一个</a:t>
            </a:r>
            <a:r>
              <a:rPr lang="en-US" altLang="zh-CN" sz="2400" b="1" dirty="0">
                <a:latin typeface="微软雅黑" panose="020B0503020204020204" pitchFamily="34" charset="-122"/>
                <a:ea typeface="微软雅黑" panose="020B0503020204020204" pitchFamily="34" charset="-122"/>
              </a:rPr>
              <a:t>m</a:t>
            </a:r>
            <a:r>
              <a:rPr lang="zh-CN" altLang="en-US" sz="2400" b="1" dirty="0">
                <a:latin typeface="微软雅黑" panose="020B0503020204020204" pitchFamily="34" charset="-122"/>
                <a:ea typeface="微软雅黑" panose="020B0503020204020204" pitchFamily="34" charset="-122"/>
              </a:rPr>
              <a:t>位编码，将这</a:t>
            </a:r>
            <a:r>
              <a:rPr lang="en-US" altLang="zh-CN" sz="2400" b="1" dirty="0">
                <a:latin typeface="微软雅黑" panose="020B0503020204020204" pitchFamily="34" charset="-122"/>
                <a:ea typeface="微软雅黑" panose="020B0503020204020204" pitchFamily="34" charset="-122"/>
              </a:rPr>
              <a:t>2</a:t>
            </a:r>
            <a:r>
              <a:rPr lang="en-US" altLang="zh-CN" sz="2400" b="1" baseline="30000" dirty="0">
                <a:latin typeface="微软雅黑" panose="020B0503020204020204" pitchFamily="34" charset="-122"/>
                <a:ea typeface="微软雅黑" panose="020B0503020204020204" pitchFamily="34" charset="-122"/>
              </a:rPr>
              <a:t>m</a:t>
            </a:r>
            <a:r>
              <a:rPr lang="zh-CN" altLang="en-US" sz="2400" b="1" dirty="0">
                <a:latin typeface="微软雅黑" panose="020B0503020204020204" pitchFamily="34" charset="-122"/>
                <a:ea typeface="微软雅黑" panose="020B0503020204020204" pitchFamily="34" charset="-122"/>
              </a:rPr>
              <a:t>个编码选择</a:t>
            </a:r>
            <a:r>
              <a:rPr lang="en-US" altLang="zh-CN" sz="2400" b="1" dirty="0">
                <a:latin typeface="微软雅黑" panose="020B0503020204020204" pitchFamily="34" charset="-122"/>
                <a:ea typeface="微软雅黑" panose="020B0503020204020204" pitchFamily="34" charset="-122"/>
              </a:rPr>
              <a:t>n</a:t>
            </a:r>
            <a:r>
              <a:rPr lang="zh-CN" altLang="en-US" sz="2400" b="1" dirty="0">
                <a:latin typeface="微软雅黑" panose="020B0503020204020204" pitchFamily="34" charset="-122"/>
                <a:ea typeface="微软雅黑" panose="020B0503020204020204" pitchFamily="34" charset="-122"/>
              </a:rPr>
              <a:t>个赋值给电路的</a:t>
            </a:r>
            <a:r>
              <a:rPr lang="en-US" altLang="zh-CN" sz="2400" b="1" dirty="0">
                <a:latin typeface="微软雅黑" panose="020B0503020204020204" pitchFamily="34" charset="-122"/>
                <a:ea typeface="微软雅黑" panose="020B0503020204020204" pitchFamily="34" charset="-122"/>
              </a:rPr>
              <a:t>n</a:t>
            </a:r>
            <a:r>
              <a:rPr lang="zh-CN" altLang="en-US" sz="2400" b="1" dirty="0">
                <a:latin typeface="微软雅黑" panose="020B0503020204020204" pitchFamily="34" charset="-122"/>
                <a:ea typeface="微软雅黑" panose="020B0503020204020204" pitchFamily="34" charset="-122"/>
              </a:rPr>
              <a:t>个状态。</a:t>
            </a:r>
            <a:endParaRPr lang="en-US" altLang="zh-CN" sz="2400" b="1" dirty="0">
              <a:latin typeface="微软雅黑" panose="020B0503020204020204" pitchFamily="34" charset="-122"/>
              <a:ea typeface="微软雅黑" panose="020B0503020204020204" pitchFamily="34" charset="-122"/>
            </a:endParaRPr>
          </a:p>
          <a:p>
            <a:pPr marL="800100" lvl="1" indent="-342900" defTabSz="468000">
              <a:lnSpc>
                <a:spcPct val="150000"/>
              </a:lnSpc>
              <a:buClr>
                <a:srgbClr val="3859CD"/>
              </a:buClr>
              <a:buFont typeface="Wingdings" panose="05000000000000000000" pitchFamily="2" charset="2"/>
              <a:buChar char="n"/>
            </a:pPr>
            <a:r>
              <a:rPr lang="zh-CN" altLang="en-US" sz="2400" b="1" dirty="0">
                <a:latin typeface="微软雅黑" panose="020B0503020204020204" pitchFamily="34" charset="-122"/>
                <a:ea typeface="微软雅黑" panose="020B0503020204020204" pitchFamily="34" charset="-122"/>
              </a:rPr>
              <a:t>选择编码的赋值方案有多种，如果选择得当，电路就会设计的简单；反之，电路设计就会比较复杂。</a:t>
            </a:r>
          </a:p>
          <a:p>
            <a:pPr marL="342900" indent="-342900" defTabSz="468000">
              <a:lnSpc>
                <a:spcPct val="150000"/>
              </a:lnSpc>
              <a:buClr>
                <a:srgbClr val="3859CD"/>
              </a:buClr>
              <a:buFont typeface="Wingdings" panose="05000000000000000000" pitchFamily="2" charset="2"/>
              <a:buChar char="n"/>
            </a:pPr>
            <a:r>
              <a:rPr lang="zh-CN" altLang="en-US" sz="2400" b="1" dirty="0">
                <a:solidFill>
                  <a:srgbClr val="0000CC"/>
                </a:solidFill>
                <a:latin typeface="微软雅黑" panose="020B0503020204020204" pitchFamily="34" charset="-122"/>
                <a:ea typeface="微软雅黑" panose="020B0503020204020204" pitchFamily="34" charset="-122"/>
              </a:rPr>
              <a:t>（</a:t>
            </a:r>
            <a:r>
              <a:rPr lang="en-US" altLang="zh-CN" sz="2400" b="1" dirty="0">
                <a:solidFill>
                  <a:srgbClr val="0000CC"/>
                </a:solidFill>
                <a:latin typeface="微软雅黑" panose="020B0503020204020204" pitchFamily="34" charset="-122"/>
                <a:ea typeface="微软雅黑" panose="020B0503020204020204" pitchFamily="34" charset="-122"/>
              </a:rPr>
              <a:t>4</a:t>
            </a:r>
            <a:r>
              <a:rPr lang="zh-CN" altLang="en-US" sz="2400" b="1" dirty="0">
                <a:solidFill>
                  <a:srgbClr val="0000CC"/>
                </a:solidFill>
                <a:latin typeface="微软雅黑" panose="020B0503020204020204" pitchFamily="34" charset="-122"/>
                <a:ea typeface="微软雅黑" panose="020B0503020204020204" pitchFamily="34" charset="-122"/>
              </a:rPr>
              <a:t>）列出状态转换真值表</a:t>
            </a:r>
            <a:endParaRPr lang="en-US" altLang="zh-CN" sz="2400" b="1" dirty="0">
              <a:solidFill>
                <a:srgbClr val="0000CC"/>
              </a:solidFill>
              <a:latin typeface="微软雅黑" panose="020B0503020204020204" pitchFamily="34" charset="-122"/>
              <a:ea typeface="微软雅黑" panose="020B0503020204020204" pitchFamily="34" charset="-122"/>
            </a:endParaRPr>
          </a:p>
          <a:p>
            <a:pPr marL="800100" lvl="1" indent="-342900" defTabSz="468000">
              <a:lnSpc>
                <a:spcPct val="150000"/>
              </a:lnSpc>
              <a:buClr>
                <a:srgbClr val="3859CD"/>
              </a:buClr>
              <a:buFont typeface="Wingdings" panose="05000000000000000000" pitchFamily="2" charset="2"/>
              <a:buChar char="n"/>
            </a:pPr>
            <a:r>
              <a:rPr lang="zh-CN" altLang="en-US" sz="2400" b="1" dirty="0">
                <a:latin typeface="微软雅黑" panose="020B0503020204020204" pitchFamily="34" charset="-122"/>
                <a:ea typeface="微软雅黑" panose="020B0503020204020204" pitchFamily="34" charset="-122"/>
              </a:rPr>
              <a:t>根据状态编码，将最小化状态表转换成状态转换真值表。</a:t>
            </a:r>
          </a:p>
        </p:txBody>
      </p:sp>
      <p:sp>
        <p:nvSpPr>
          <p:cNvPr id="10" name="平行四边形 9"/>
          <p:cNvSpPr/>
          <p:nvPr/>
        </p:nvSpPr>
        <p:spPr>
          <a:xfrm>
            <a:off x="304512" y="129448"/>
            <a:ext cx="1739441" cy="612000"/>
          </a:xfrm>
          <a:prstGeom prst="parallelogram">
            <a:avLst/>
          </a:prstGeom>
          <a:effectLst>
            <a:glow rad="63500">
              <a:schemeClr val="accent1">
                <a:satMod val="175000"/>
                <a:alpha val="40000"/>
              </a:schemeClr>
            </a:glow>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latin typeface="微软雅黑" panose="020B0503020204020204" pitchFamily="34" charset="-122"/>
                <a:ea typeface="微软雅黑" panose="020B0503020204020204" pitchFamily="34" charset="-122"/>
                <a:cs typeface="Times New Roman" panose="02020603050405020304" pitchFamily="18" charset="0"/>
              </a:rPr>
              <a:t>6.3.1</a:t>
            </a:r>
            <a:endParaRPr lang="zh-CN" altLang="en-US" sz="36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3" name="标题 2"/>
          <p:cNvSpPr>
            <a:spLocks noGrp="1"/>
          </p:cNvSpPr>
          <p:nvPr>
            <p:ph type="title"/>
          </p:nvPr>
        </p:nvSpPr>
        <p:spPr>
          <a:xfrm>
            <a:off x="2187686" y="97943"/>
            <a:ext cx="6291295" cy="732155"/>
          </a:xfrm>
        </p:spPr>
        <p:txBody>
          <a:bodyPr>
            <a:normAutofit/>
          </a:bodyPr>
          <a:lstStyle/>
          <a:p>
            <a:r>
              <a:rPr lang="zh-CN" altLang="en-US" dirty="0">
                <a:effectLst>
                  <a:outerShdw blurRad="38100" dist="38100" dir="2700000" algn="tl">
                    <a:srgbClr val="000000">
                      <a:alpha val="43137"/>
                    </a:srgbClr>
                  </a:outerShdw>
                </a:effectLst>
              </a:rPr>
              <a:t>设计步骤</a:t>
            </a:r>
          </a:p>
        </p:txBody>
      </p:sp>
      <p:sp>
        <p:nvSpPr>
          <p:cNvPr id="9" name="页脚占位符 3"/>
          <p:cNvSpPr>
            <a:spLocks noGrp="1"/>
          </p:cNvSpPr>
          <p:nvPr>
            <p:ph type="ftr" sz="quarter" idx="11"/>
          </p:nvPr>
        </p:nvSpPr>
        <p:spPr>
          <a:xfrm>
            <a:off x="9642764" y="0"/>
            <a:ext cx="2549236" cy="510988"/>
          </a:xfrm>
        </p:spPr>
        <p:txBody>
          <a:bodyPr/>
          <a:lstStyle/>
          <a:p>
            <a:r>
              <a:rPr lang="zh-CN" altLang="en-US"/>
              <a:t>第</a:t>
            </a:r>
            <a:r>
              <a:rPr lang="en-US" altLang="zh-CN"/>
              <a:t>6</a:t>
            </a:r>
            <a:r>
              <a:rPr lang="zh-CN" altLang="en-US"/>
              <a:t>章 同步时序逻辑电路</a:t>
            </a:r>
            <a:endParaRPr lang="zh-CN" altLang="en-US" dirty="0"/>
          </a:p>
        </p:txBody>
      </p:sp>
    </p:spTree>
    <p:extLst>
      <p:ext uri="{BB962C8B-B14F-4D97-AF65-F5344CB8AC3E}">
        <p14:creationId xmlns:p14="http://schemas.microsoft.com/office/powerpoint/2010/main" val="3330535846"/>
      </p:ext>
    </p:extLst>
  </p:cSld>
  <p:clrMapOvr>
    <a:masterClrMapping/>
  </p:clrMapOvr>
  <mc:AlternateContent xmlns:mc="http://schemas.openxmlformats.org/markup-compatibility/2006" xmlns:p14="http://schemas.microsoft.com/office/powerpoint/2010/main">
    <mc:Choice Requires="p14">
      <p:transition spd="slow" p14:dur="1250">
        <p:randomBar dir="vert"/>
      </p:transition>
    </mc:Choice>
    <mc:Fallback xmlns="">
      <p:transition spd="slow">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1000"/>
                                        <p:tgtEl>
                                          <p:spTgt spid="6">
                                            <p:txEl>
                                              <p:pRg st="0" end="0"/>
                                            </p:txEl>
                                          </p:spTgt>
                                        </p:tgtEl>
                                      </p:cBhvr>
                                    </p:animEffect>
                                    <p:anim calcmode="lin" valueType="num">
                                      <p:cBhvr>
                                        <p:cTn id="8"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6">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1000"/>
                                        <p:tgtEl>
                                          <p:spTgt spid="6">
                                            <p:txEl>
                                              <p:pRg st="1" end="1"/>
                                            </p:txEl>
                                          </p:spTgt>
                                        </p:tgtEl>
                                      </p:cBhvr>
                                    </p:animEffect>
                                    <p:anim calcmode="lin" valueType="num">
                                      <p:cBhvr>
                                        <p:cTn id="13" dur="1000" fill="hold"/>
                                        <p:tgtEl>
                                          <p:spTgt spid="6">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6">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1000"/>
                                        <p:tgtEl>
                                          <p:spTgt spid="6">
                                            <p:txEl>
                                              <p:pRg st="2" end="2"/>
                                            </p:txEl>
                                          </p:spTgt>
                                        </p:tgtEl>
                                      </p:cBhvr>
                                    </p:animEffect>
                                    <p:anim calcmode="lin" valueType="num">
                                      <p:cBhvr>
                                        <p:cTn id="18" dur="1000" fill="hold"/>
                                        <p:tgtEl>
                                          <p:spTgt spid="6">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6">
                                            <p:txEl>
                                              <p:pRg st="2" end="2"/>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1000"/>
                                        <p:tgtEl>
                                          <p:spTgt spid="6">
                                            <p:txEl>
                                              <p:pRg st="3" end="3"/>
                                            </p:txEl>
                                          </p:spTgt>
                                        </p:tgtEl>
                                      </p:cBhvr>
                                    </p:animEffect>
                                    <p:anim calcmode="lin" valueType="num">
                                      <p:cBhvr>
                                        <p:cTn id="23" dur="1000" fill="hold"/>
                                        <p:tgtEl>
                                          <p:spTgt spid="6">
                                            <p:txEl>
                                              <p:pRg st="3" end="3"/>
                                            </p:txEl>
                                          </p:spTgt>
                                        </p:tgtEl>
                                        <p:attrNameLst>
                                          <p:attrName>ppt_x</p:attrName>
                                        </p:attrNameLst>
                                      </p:cBhvr>
                                      <p:tavLst>
                                        <p:tav tm="0">
                                          <p:val>
                                            <p:strVal val="#ppt_x"/>
                                          </p:val>
                                        </p:tav>
                                        <p:tav tm="100000">
                                          <p:val>
                                            <p:strVal val="#ppt_x"/>
                                          </p:val>
                                        </p:tav>
                                      </p:tavLst>
                                    </p:anim>
                                    <p:anim calcmode="lin" valueType="num">
                                      <p:cBhvr>
                                        <p:cTn id="24" dur="1000" fill="hold"/>
                                        <p:tgtEl>
                                          <p:spTgt spid="6">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6" presetClass="entr" presetSubtype="21" fill="hold" nodeType="clickEffect">
                                  <p:stCondLst>
                                    <p:cond delay="0"/>
                                  </p:stCondLst>
                                  <p:childTnLst>
                                    <p:set>
                                      <p:cBhvr>
                                        <p:cTn id="28" dur="1" fill="hold">
                                          <p:stCondLst>
                                            <p:cond delay="0"/>
                                          </p:stCondLst>
                                        </p:cTn>
                                        <p:tgtEl>
                                          <p:spTgt spid="6">
                                            <p:txEl>
                                              <p:pRg st="4" end="4"/>
                                            </p:txEl>
                                          </p:spTgt>
                                        </p:tgtEl>
                                        <p:attrNameLst>
                                          <p:attrName>style.visibility</p:attrName>
                                        </p:attrNameLst>
                                      </p:cBhvr>
                                      <p:to>
                                        <p:strVal val="visible"/>
                                      </p:to>
                                    </p:set>
                                    <p:animEffect transition="in" filter="barn(inVertical)">
                                      <p:cBhvr>
                                        <p:cTn id="29" dur="500"/>
                                        <p:tgtEl>
                                          <p:spTgt spid="6">
                                            <p:txEl>
                                              <p:pRg st="4" end="4"/>
                                            </p:txEl>
                                          </p:spTgt>
                                        </p:tgtEl>
                                      </p:cBhvr>
                                    </p:animEffect>
                                  </p:childTnLst>
                                </p:cTn>
                              </p:par>
                              <p:par>
                                <p:cTn id="30" presetID="16" presetClass="entr" presetSubtype="21" fill="hold" nodeType="withEffect">
                                  <p:stCondLst>
                                    <p:cond delay="0"/>
                                  </p:stCondLst>
                                  <p:childTnLst>
                                    <p:set>
                                      <p:cBhvr>
                                        <p:cTn id="31" dur="1" fill="hold">
                                          <p:stCondLst>
                                            <p:cond delay="0"/>
                                          </p:stCondLst>
                                        </p:cTn>
                                        <p:tgtEl>
                                          <p:spTgt spid="6">
                                            <p:txEl>
                                              <p:pRg st="5" end="5"/>
                                            </p:txEl>
                                          </p:spTgt>
                                        </p:tgtEl>
                                        <p:attrNameLst>
                                          <p:attrName>style.visibility</p:attrName>
                                        </p:attrNameLst>
                                      </p:cBhvr>
                                      <p:to>
                                        <p:strVal val="visible"/>
                                      </p:to>
                                    </p:set>
                                    <p:animEffect transition="in" filter="barn(inVertical)">
                                      <p:cBhvr>
                                        <p:cTn id="32" dur="500"/>
                                        <p:tgtEl>
                                          <p:spTgt spid="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B6D9C768-8413-45FA-BDC7-53DA68035736}" type="slidenum">
              <a:rPr lang="zh-CN" altLang="en-US" smtClean="0"/>
              <a:t>50</a:t>
            </a:fld>
            <a:endParaRPr lang="zh-CN" altLang="en-US"/>
          </a:p>
        </p:txBody>
      </p:sp>
      <p:sp>
        <p:nvSpPr>
          <p:cNvPr id="6" name="文本框 5"/>
          <p:cNvSpPr txBox="1"/>
          <p:nvPr/>
        </p:nvSpPr>
        <p:spPr>
          <a:xfrm>
            <a:off x="540773" y="1044676"/>
            <a:ext cx="11346427" cy="581057"/>
          </a:xfrm>
          <a:prstGeom prst="rect">
            <a:avLst/>
          </a:prstGeom>
          <a:noFill/>
        </p:spPr>
        <p:txBody>
          <a:bodyPr wrap="square" rtlCol="0">
            <a:spAutoFit/>
          </a:bodyPr>
          <a:lstStyle/>
          <a:p>
            <a:pPr marL="342900" indent="-342900" defTabSz="468000">
              <a:lnSpc>
                <a:spcPct val="150000"/>
              </a:lnSpc>
              <a:buClr>
                <a:srgbClr val="3859CD"/>
              </a:buClr>
              <a:buFont typeface="Wingdings" panose="05000000000000000000" pitchFamily="2" charset="2"/>
              <a:buChar char="n"/>
            </a:pPr>
            <a:r>
              <a:rPr lang="zh-CN" altLang="en-US" sz="2400" b="1" dirty="0">
                <a:latin typeface="微软雅黑" panose="020B0503020204020204" pitchFamily="34" charset="-122"/>
                <a:ea typeface="微软雅黑" panose="020B0503020204020204" pitchFamily="34" charset="-122"/>
              </a:rPr>
              <a:t>②关联比较，确定所有的相容状态对。</a:t>
            </a:r>
          </a:p>
        </p:txBody>
      </p:sp>
      <p:sp>
        <p:nvSpPr>
          <p:cNvPr id="10" name="平行四边形 9"/>
          <p:cNvSpPr/>
          <p:nvPr/>
        </p:nvSpPr>
        <p:spPr>
          <a:xfrm>
            <a:off x="304512" y="129448"/>
            <a:ext cx="1739441" cy="612000"/>
          </a:xfrm>
          <a:prstGeom prst="parallelogram">
            <a:avLst/>
          </a:prstGeom>
          <a:effectLst>
            <a:glow rad="63500">
              <a:schemeClr val="accent1">
                <a:satMod val="175000"/>
                <a:alpha val="40000"/>
              </a:schemeClr>
            </a:glow>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latin typeface="微软雅黑" panose="020B0503020204020204" pitchFamily="34" charset="-122"/>
                <a:ea typeface="微软雅黑" panose="020B0503020204020204" pitchFamily="34" charset="-122"/>
                <a:cs typeface="Times New Roman" panose="02020603050405020304" pitchFamily="18" charset="0"/>
              </a:rPr>
              <a:t>6.3.3</a:t>
            </a:r>
            <a:endParaRPr lang="zh-CN" altLang="en-US" sz="36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3" name="标题 2"/>
          <p:cNvSpPr>
            <a:spLocks noGrp="1"/>
          </p:cNvSpPr>
          <p:nvPr>
            <p:ph type="title"/>
          </p:nvPr>
        </p:nvSpPr>
        <p:spPr>
          <a:xfrm>
            <a:off x="2187686" y="97943"/>
            <a:ext cx="6291295" cy="732155"/>
          </a:xfrm>
        </p:spPr>
        <p:txBody>
          <a:bodyPr>
            <a:normAutofit/>
          </a:bodyPr>
          <a:lstStyle/>
          <a:p>
            <a:r>
              <a:rPr lang="zh-CN" altLang="en-US" dirty="0">
                <a:effectLst>
                  <a:outerShdw blurRad="38100" dist="38100" dir="2700000" algn="tl">
                    <a:srgbClr val="000000">
                      <a:alpha val="43137"/>
                    </a:srgbClr>
                  </a:outerShdw>
                </a:effectLst>
              </a:rPr>
              <a:t>状态化简</a:t>
            </a:r>
          </a:p>
        </p:txBody>
      </p:sp>
      <p:sp>
        <p:nvSpPr>
          <p:cNvPr id="9" name="页脚占位符 3"/>
          <p:cNvSpPr>
            <a:spLocks noGrp="1"/>
          </p:cNvSpPr>
          <p:nvPr>
            <p:ph type="ftr" sz="quarter" idx="11"/>
          </p:nvPr>
        </p:nvSpPr>
        <p:spPr>
          <a:xfrm>
            <a:off x="9642764" y="0"/>
            <a:ext cx="2549236" cy="510988"/>
          </a:xfrm>
        </p:spPr>
        <p:txBody>
          <a:bodyPr/>
          <a:lstStyle/>
          <a:p>
            <a:r>
              <a:rPr lang="zh-CN" altLang="en-US"/>
              <a:t>第</a:t>
            </a:r>
            <a:r>
              <a:rPr lang="en-US" altLang="zh-CN"/>
              <a:t>6</a:t>
            </a:r>
            <a:r>
              <a:rPr lang="zh-CN" altLang="en-US"/>
              <a:t>章 同步时序逻辑电路</a:t>
            </a:r>
            <a:endParaRPr lang="zh-CN" altLang="en-US" dirty="0"/>
          </a:p>
        </p:txBody>
      </p:sp>
      <p:sp>
        <p:nvSpPr>
          <p:cNvPr id="19" name="文本框 5"/>
          <p:cNvSpPr txBox="1"/>
          <p:nvPr/>
        </p:nvSpPr>
        <p:spPr>
          <a:xfrm>
            <a:off x="929149" y="1603721"/>
            <a:ext cx="8087032" cy="4524315"/>
          </a:xfrm>
          <a:prstGeom prst="rect">
            <a:avLst/>
          </a:prstGeom>
          <a:noFill/>
        </p:spPr>
        <p:txBody>
          <a:bodyPr wrap="square" rtlCol="0">
            <a:spAutoFit/>
          </a:bodyPr>
          <a:lstStyle/>
          <a:p>
            <a:pPr marL="342900" indent="-342900" defTabSz="468000">
              <a:lnSpc>
                <a:spcPct val="150000"/>
              </a:lnSpc>
              <a:buClr>
                <a:srgbClr val="3859CD"/>
              </a:buClr>
              <a:buFont typeface="Wingdings" panose="05000000000000000000" pitchFamily="2" charset="2"/>
              <a:buChar char="n"/>
            </a:pPr>
            <a:r>
              <a:rPr lang="zh-CN" altLang="en-US" sz="2400" b="1" dirty="0">
                <a:latin typeface="微软雅黑" panose="020B0503020204020204" pitchFamily="34" charset="-122"/>
                <a:ea typeface="微软雅黑" panose="020B0503020204020204" pitchFamily="34" charset="-122"/>
              </a:rPr>
              <a:t>第一遍关联比较：有新的相容对（</a:t>
            </a:r>
            <a:r>
              <a:rPr lang="en-US" altLang="zh-CN" sz="2400" b="1" dirty="0">
                <a:latin typeface="微软雅黑" panose="020B0503020204020204" pitchFamily="34" charset="-122"/>
                <a:ea typeface="微软雅黑" panose="020B0503020204020204" pitchFamily="34" charset="-122"/>
              </a:rPr>
              <a:t>A</a:t>
            </a: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F</a:t>
            </a: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B</a:t>
            </a: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F</a:t>
            </a:r>
            <a:r>
              <a:rPr lang="zh-CN" altLang="en-US" sz="2400" b="1" dirty="0">
                <a:latin typeface="微软雅黑" panose="020B0503020204020204" pitchFamily="34" charset="-122"/>
                <a:ea typeface="微软雅黑" panose="020B0503020204020204" pitchFamily="34" charset="-122"/>
              </a:rPr>
              <a:t>）</a:t>
            </a:r>
            <a:endParaRPr lang="en-US" altLang="zh-CN" sz="2400" b="1" dirty="0">
              <a:latin typeface="微软雅黑" panose="020B0503020204020204" pitchFamily="34" charset="-122"/>
              <a:ea typeface="微软雅黑" panose="020B0503020204020204" pitchFamily="34" charset="-122"/>
            </a:endParaRPr>
          </a:p>
          <a:p>
            <a:pPr marL="342900" indent="-342900" defTabSz="468000">
              <a:lnSpc>
                <a:spcPct val="150000"/>
              </a:lnSpc>
              <a:buClr>
                <a:srgbClr val="3859CD"/>
              </a:buClr>
              <a:buFont typeface="Wingdings" panose="05000000000000000000" pitchFamily="2" charset="2"/>
              <a:buChar char="n"/>
            </a:pPr>
            <a:r>
              <a:rPr lang="en-US" altLang="zh-CN" sz="2400" b="1" dirty="0">
                <a:latin typeface="微软雅黑" panose="020B0503020204020204" pitchFamily="34" charset="-122"/>
                <a:ea typeface="微软雅黑" panose="020B0503020204020204" pitchFamily="34" charset="-122"/>
              </a:rPr>
              <a:t>AF→CD</a:t>
            </a:r>
            <a:r>
              <a:rPr lang="zh-CN" altLang="en-US" sz="2400" b="1" dirty="0">
                <a:latin typeface="微软雅黑" panose="020B0503020204020204" pitchFamily="34" charset="-122"/>
                <a:ea typeface="微软雅黑" panose="020B0503020204020204" pitchFamily="34" charset="-122"/>
              </a:rPr>
              <a:t>（√）</a:t>
            </a:r>
          </a:p>
          <a:p>
            <a:pPr marL="342900" indent="-342900" defTabSz="468000">
              <a:lnSpc>
                <a:spcPct val="150000"/>
              </a:lnSpc>
              <a:buClr>
                <a:srgbClr val="3859CD"/>
              </a:buClr>
              <a:buFont typeface="Wingdings" panose="05000000000000000000" pitchFamily="2" charset="2"/>
              <a:buChar char="n"/>
            </a:pPr>
            <a:r>
              <a:rPr lang="en-US" altLang="zh-CN" sz="2400" b="1" dirty="0">
                <a:latin typeface="微软雅黑" panose="020B0503020204020204" pitchFamily="34" charset="-122"/>
                <a:ea typeface="微软雅黑" panose="020B0503020204020204" pitchFamily="34" charset="-122"/>
              </a:rPr>
              <a:t>BC→AB</a:t>
            </a:r>
            <a:r>
              <a:rPr lang="zh-CN" altLang="en-US" sz="2400" b="1" dirty="0">
                <a:latin typeface="微软雅黑" panose="020B0503020204020204" pitchFamily="34" charset="-122"/>
                <a:ea typeface="微软雅黑" panose="020B0503020204020204" pitchFamily="34" charset="-122"/>
              </a:rPr>
              <a:t>（√）</a:t>
            </a:r>
          </a:p>
          <a:p>
            <a:pPr marL="342900" indent="-342900" defTabSz="468000">
              <a:lnSpc>
                <a:spcPct val="150000"/>
              </a:lnSpc>
              <a:buClr>
                <a:srgbClr val="3859CD"/>
              </a:buClr>
              <a:buFont typeface="Wingdings" panose="05000000000000000000" pitchFamily="2" charset="2"/>
              <a:buChar char="n"/>
            </a:pP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DE</a:t>
            </a: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a:t>
            </a:r>
          </a:p>
          <a:p>
            <a:pPr marL="342900" indent="-342900" defTabSz="468000">
              <a:lnSpc>
                <a:spcPct val="150000"/>
              </a:lnSpc>
              <a:buClr>
                <a:srgbClr val="3859CD"/>
              </a:buClr>
              <a:buFont typeface="Wingdings" panose="05000000000000000000" pitchFamily="2" charset="2"/>
              <a:buChar char="n"/>
            </a:pPr>
            <a:r>
              <a:rPr lang="en-US" altLang="zh-CN" sz="2400" b="1" dirty="0">
                <a:latin typeface="微软雅黑" panose="020B0503020204020204" pitchFamily="34" charset="-122"/>
                <a:ea typeface="微软雅黑" panose="020B0503020204020204" pitchFamily="34" charset="-122"/>
              </a:rPr>
              <a:t>BD→DE</a:t>
            </a: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a:t>
            </a:r>
          </a:p>
          <a:p>
            <a:pPr marL="342900" indent="-342900" defTabSz="468000">
              <a:lnSpc>
                <a:spcPct val="150000"/>
              </a:lnSpc>
              <a:buClr>
                <a:srgbClr val="3859CD"/>
              </a:buClr>
              <a:buFont typeface="Wingdings" panose="05000000000000000000" pitchFamily="2" charset="2"/>
              <a:buChar char="n"/>
            </a:pPr>
            <a:r>
              <a:rPr lang="en-US" altLang="zh-CN" sz="2400" b="1" dirty="0">
                <a:latin typeface="微软雅黑" panose="020B0503020204020204" pitchFamily="34" charset="-122"/>
                <a:ea typeface="微软雅黑" panose="020B0503020204020204" pitchFamily="34" charset="-122"/>
              </a:rPr>
              <a:t>BF→CD</a:t>
            </a:r>
            <a:r>
              <a:rPr lang="zh-CN" altLang="en-US" sz="2400" b="1" dirty="0">
                <a:latin typeface="微软雅黑" panose="020B0503020204020204" pitchFamily="34" charset="-122"/>
                <a:ea typeface="微软雅黑" panose="020B0503020204020204" pitchFamily="34" charset="-122"/>
              </a:rPr>
              <a:t>（√）</a:t>
            </a:r>
          </a:p>
          <a:p>
            <a:pPr marL="342900" indent="-342900" defTabSz="468000">
              <a:lnSpc>
                <a:spcPct val="150000"/>
              </a:lnSpc>
              <a:buClr>
                <a:srgbClr val="3859CD"/>
              </a:buClr>
              <a:buFont typeface="Wingdings" panose="05000000000000000000" pitchFamily="2" charset="2"/>
              <a:buChar char="n"/>
            </a:pPr>
            <a:r>
              <a:rPr lang="en-US" altLang="zh-CN" sz="2400" b="1" dirty="0">
                <a:latin typeface="微软雅黑" panose="020B0503020204020204" pitchFamily="34" charset="-122"/>
                <a:ea typeface="微软雅黑" panose="020B0503020204020204" pitchFamily="34" charset="-122"/>
              </a:rPr>
              <a:t>CF→CE</a:t>
            </a: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a:t>
            </a:r>
          </a:p>
          <a:p>
            <a:pPr marL="342900" indent="-342900" defTabSz="468000">
              <a:lnSpc>
                <a:spcPct val="150000"/>
              </a:lnSpc>
              <a:buClr>
                <a:srgbClr val="3859CD"/>
              </a:buClr>
              <a:buFont typeface="Wingdings" panose="05000000000000000000" pitchFamily="2" charset="2"/>
              <a:buChar char="n"/>
            </a:pPr>
            <a:r>
              <a:rPr lang="en-US" altLang="zh-CN" sz="2400" b="1" dirty="0">
                <a:latin typeface="微软雅黑" panose="020B0503020204020204" pitchFamily="34" charset="-122"/>
                <a:ea typeface="微软雅黑" panose="020B0503020204020204" pitchFamily="34" charset="-122"/>
              </a:rPr>
              <a:t>DF→CE</a:t>
            </a: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a:t>
            </a:r>
          </a:p>
        </p:txBody>
      </p:sp>
      <p:sp>
        <p:nvSpPr>
          <p:cNvPr id="20" name="文本框 5"/>
          <p:cNvSpPr txBox="1"/>
          <p:nvPr/>
        </p:nvSpPr>
        <p:spPr>
          <a:xfrm>
            <a:off x="3820639" y="4924861"/>
            <a:ext cx="7279980" cy="1754326"/>
          </a:xfrm>
          <a:prstGeom prst="rect">
            <a:avLst/>
          </a:prstGeom>
          <a:noFill/>
        </p:spPr>
        <p:txBody>
          <a:bodyPr wrap="square" rtlCol="0">
            <a:spAutoFit/>
          </a:bodyPr>
          <a:lstStyle/>
          <a:p>
            <a:pPr marL="342900" indent="-342900" defTabSz="468000">
              <a:lnSpc>
                <a:spcPct val="150000"/>
              </a:lnSpc>
              <a:buClr>
                <a:srgbClr val="3859CD"/>
              </a:buClr>
              <a:buFont typeface="Wingdings" panose="05000000000000000000" pitchFamily="2" charset="2"/>
              <a:buChar char="n"/>
            </a:pPr>
            <a:r>
              <a:rPr lang="zh-CN" altLang="en-US" sz="2400" b="1" dirty="0">
                <a:latin typeface="微软雅黑" panose="020B0503020204020204" pitchFamily="34" charset="-122"/>
                <a:ea typeface="微软雅黑" panose="020B0503020204020204" pitchFamily="34" charset="-122"/>
              </a:rPr>
              <a:t>对比较复杂的相容关系进行第二遍的关联比较，同样用“→”表示相容关系：</a:t>
            </a:r>
          </a:p>
          <a:p>
            <a:pPr marL="342900" indent="-342900" defTabSz="468000">
              <a:lnSpc>
                <a:spcPct val="150000"/>
              </a:lnSpc>
              <a:buClr>
                <a:srgbClr val="3859CD"/>
              </a:buClr>
              <a:buFont typeface="Wingdings" panose="05000000000000000000" pitchFamily="2" charset="2"/>
              <a:buChar char="n"/>
            </a:pPr>
            <a:r>
              <a:rPr lang="en-US" altLang="zh-CN" sz="2400" b="1" dirty="0">
                <a:latin typeface="微软雅黑" panose="020B0503020204020204" pitchFamily="34" charset="-122"/>
                <a:ea typeface="微软雅黑" panose="020B0503020204020204" pitchFamily="34" charset="-122"/>
              </a:rPr>
              <a:t>	BE→BF→CD</a:t>
            </a:r>
            <a:r>
              <a:rPr lang="zh-CN" altLang="en-US" sz="2400" b="1" dirty="0">
                <a:latin typeface="微软雅黑" panose="020B0503020204020204" pitchFamily="34" charset="-122"/>
                <a:ea typeface="微软雅黑" panose="020B0503020204020204" pitchFamily="34" charset="-122"/>
              </a:rPr>
              <a:t>（√）</a:t>
            </a:r>
          </a:p>
        </p:txBody>
      </p:sp>
      <p:graphicFrame>
        <p:nvGraphicFramePr>
          <p:cNvPr id="21" name="对象 20"/>
          <p:cNvGraphicFramePr>
            <a:graphicFrameLocks noChangeAspect="1"/>
          </p:cNvGraphicFramePr>
          <p:nvPr>
            <p:extLst>
              <p:ext uri="{D42A27DB-BD31-4B8C-83A1-F6EECF244321}">
                <p14:modId xmlns:p14="http://schemas.microsoft.com/office/powerpoint/2010/main" val="1774357555"/>
              </p:ext>
            </p:extLst>
          </p:nvPr>
        </p:nvGraphicFramePr>
        <p:xfrm>
          <a:off x="8713428" y="1747078"/>
          <a:ext cx="3075449" cy="3075449"/>
        </p:xfrm>
        <a:graphic>
          <a:graphicData uri="http://schemas.openxmlformats.org/presentationml/2006/ole">
            <mc:AlternateContent xmlns:mc="http://schemas.openxmlformats.org/markup-compatibility/2006">
              <mc:Choice xmlns:v="urn:schemas-microsoft-com:vml" Requires="v">
                <p:oleObj spid="_x0000_s433199" name="Visio" r:id="rId4" imgW="1654834" imgH="1654830" progId="Visio.Drawing.11">
                  <p:embed/>
                </p:oleObj>
              </mc:Choice>
              <mc:Fallback>
                <p:oleObj name="Visio" r:id="rId4" imgW="1654834" imgH="1654830" progId="Visio.Drawing.11">
                  <p:embed/>
                  <p:pic>
                    <p:nvPicPr>
                      <p:cNvPr id="0" name="对象 2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13428" y="1747078"/>
                        <a:ext cx="3075449" cy="3075449"/>
                      </a:xfrm>
                      <a:prstGeom prst="rect">
                        <a:avLst/>
                      </a:prstGeom>
                      <a:solidFill>
                        <a:srgbClr val="D6DCE5"/>
                      </a:solidFill>
                      <a:ln>
                        <a:noFill/>
                      </a:ln>
                    </p:spPr>
                  </p:pic>
                </p:oleObj>
              </mc:Fallback>
            </mc:AlternateContent>
          </a:graphicData>
        </a:graphic>
      </p:graphicFrame>
    </p:spTree>
    <p:extLst>
      <p:ext uri="{BB962C8B-B14F-4D97-AF65-F5344CB8AC3E}">
        <p14:creationId xmlns:p14="http://schemas.microsoft.com/office/powerpoint/2010/main" val="2625706429"/>
      </p:ext>
    </p:extLst>
  </p:cSld>
  <p:clrMapOvr>
    <a:masterClrMapping/>
  </p:clrMapOvr>
  <mc:AlternateContent xmlns:mc="http://schemas.openxmlformats.org/markup-compatibility/2006" xmlns:p14="http://schemas.microsoft.com/office/powerpoint/2010/main">
    <mc:Choice Requires="p14">
      <p:transition spd="slow" p14:dur="1250">
        <p:randomBar dir="vert"/>
      </p:transition>
    </mc:Choice>
    <mc:Fallback xmlns="">
      <p:transition spd="slow">
        <p:randomBar dir="vert"/>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B6D9C768-8413-45FA-BDC7-53DA68035736}" type="slidenum">
              <a:rPr lang="zh-CN" altLang="en-US" smtClean="0"/>
              <a:t>51</a:t>
            </a:fld>
            <a:endParaRPr lang="zh-CN" altLang="en-US"/>
          </a:p>
        </p:txBody>
      </p:sp>
      <p:sp>
        <p:nvSpPr>
          <p:cNvPr id="6" name="文本框 5"/>
          <p:cNvSpPr txBox="1"/>
          <p:nvPr/>
        </p:nvSpPr>
        <p:spPr>
          <a:xfrm>
            <a:off x="432619" y="1054508"/>
            <a:ext cx="11454582" cy="4524315"/>
          </a:xfrm>
          <a:prstGeom prst="rect">
            <a:avLst/>
          </a:prstGeom>
          <a:noFill/>
        </p:spPr>
        <p:txBody>
          <a:bodyPr wrap="square" rtlCol="0">
            <a:spAutoFit/>
          </a:bodyPr>
          <a:lstStyle/>
          <a:p>
            <a:pPr marL="342900" indent="-342900" defTabSz="468000">
              <a:lnSpc>
                <a:spcPct val="150000"/>
              </a:lnSpc>
              <a:buClr>
                <a:srgbClr val="3859CD"/>
              </a:buClr>
              <a:buFont typeface="Wingdings" panose="05000000000000000000" pitchFamily="2" charset="2"/>
              <a:buChar char="n"/>
            </a:pPr>
            <a:r>
              <a:rPr lang="en-US" altLang="zh-CN" sz="2400" b="1" dirty="0">
                <a:latin typeface="微软雅黑" panose="020B0503020204020204" pitchFamily="34" charset="-122"/>
                <a:ea typeface="微软雅黑" panose="020B0503020204020204" pitchFamily="34" charset="-122"/>
              </a:rPr>
              <a:t>	</a:t>
            </a:r>
            <a:r>
              <a:rPr lang="zh-CN" altLang="en-US" sz="2400" b="1" dirty="0">
                <a:latin typeface="微软雅黑" panose="020B0503020204020204" pitchFamily="34" charset="-122"/>
                <a:ea typeface="微软雅黑" panose="020B0503020204020204" pitchFamily="34" charset="-122"/>
              </a:rPr>
              <a:t>所有的相容对为：</a:t>
            </a:r>
          </a:p>
          <a:p>
            <a:pPr marL="800100" lvl="1" indent="-342900" defTabSz="468000">
              <a:lnSpc>
                <a:spcPct val="150000"/>
              </a:lnSpc>
              <a:buClr>
                <a:srgbClr val="3859CD"/>
              </a:buClr>
              <a:buFont typeface="Wingdings" panose="05000000000000000000" pitchFamily="2" charset="2"/>
              <a:buChar char="n"/>
            </a:pPr>
            <a:r>
              <a:rPr lang="en-US" altLang="zh-CN" sz="2400" b="1" dirty="0">
                <a:latin typeface="微软雅黑" panose="020B0503020204020204" pitchFamily="34" charset="-122"/>
                <a:ea typeface="微软雅黑" panose="020B0503020204020204" pitchFamily="34" charset="-122"/>
              </a:rPr>
              <a:t>	</a:t>
            </a: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A</a:t>
            </a: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B</a:t>
            </a: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C</a:t>
            </a: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D</a:t>
            </a: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E</a:t>
            </a: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F</a:t>
            </a: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A</a:t>
            </a: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F</a:t>
            </a: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B</a:t>
            </a: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F</a:t>
            </a: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B</a:t>
            </a: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E</a:t>
            </a:r>
            <a:r>
              <a:rPr lang="zh-CN" altLang="en-US" sz="2400" b="1" dirty="0">
                <a:latin typeface="微软雅黑" panose="020B0503020204020204" pitchFamily="34" charset="-122"/>
                <a:ea typeface="微软雅黑" panose="020B0503020204020204" pitchFamily="34" charset="-122"/>
              </a:rPr>
              <a:t>）</a:t>
            </a:r>
          </a:p>
          <a:p>
            <a:pPr marL="342900" indent="-342900" defTabSz="468000">
              <a:lnSpc>
                <a:spcPct val="150000"/>
              </a:lnSpc>
              <a:buClr>
                <a:srgbClr val="3859CD"/>
              </a:buClr>
              <a:buFont typeface="Wingdings" panose="05000000000000000000" pitchFamily="2" charset="2"/>
              <a:buChar char="n"/>
            </a:pPr>
            <a:r>
              <a:rPr lang="en-US" altLang="zh-CN" sz="2400" b="1" dirty="0">
                <a:latin typeface="微软雅黑" panose="020B0503020204020204" pitchFamily="34" charset="-122"/>
                <a:ea typeface="微软雅黑" panose="020B0503020204020204" pitchFamily="34" charset="-122"/>
              </a:rPr>
              <a:t>	</a:t>
            </a:r>
            <a:r>
              <a:rPr lang="zh-CN" altLang="en-US" sz="2400" b="1" dirty="0">
                <a:latin typeface="微软雅黑" panose="020B0503020204020204" pitchFamily="34" charset="-122"/>
                <a:ea typeface="微软雅黑" panose="020B0503020204020204" pitchFamily="34" charset="-122"/>
              </a:rPr>
              <a:t>③	画状态合并图，找出所有的最大相容类。</a:t>
            </a:r>
          </a:p>
          <a:p>
            <a:pPr marL="800100" lvl="1" indent="-342900" defTabSz="468000">
              <a:lnSpc>
                <a:spcPct val="150000"/>
              </a:lnSpc>
              <a:buClr>
                <a:srgbClr val="3859CD"/>
              </a:buClr>
              <a:buFont typeface="Wingdings" panose="05000000000000000000" pitchFamily="2" charset="2"/>
              <a:buChar char="n"/>
            </a:pPr>
            <a:r>
              <a:rPr lang="en-US" altLang="zh-CN" sz="2400" b="1" dirty="0">
                <a:latin typeface="微软雅黑" panose="020B0503020204020204" pitchFamily="34" charset="-122"/>
                <a:ea typeface="微软雅黑" panose="020B0503020204020204" pitchFamily="34" charset="-122"/>
              </a:rPr>
              <a:t>	</a:t>
            </a:r>
            <a:r>
              <a:rPr lang="zh-CN" altLang="en-US" sz="2400" b="1" dirty="0">
                <a:latin typeface="微软雅黑" panose="020B0503020204020204" pitchFamily="34" charset="-122"/>
                <a:ea typeface="微软雅黑" panose="020B0503020204020204" pitchFamily="34" charset="-122"/>
              </a:rPr>
              <a:t>在圆周上画</a:t>
            </a:r>
            <a:r>
              <a:rPr lang="en-US" altLang="zh-CN" sz="2400" b="1" dirty="0">
                <a:latin typeface="微软雅黑" panose="020B0503020204020204" pitchFamily="34" charset="-122"/>
                <a:ea typeface="微软雅黑" panose="020B0503020204020204" pitchFamily="34" charset="-122"/>
              </a:rPr>
              <a:t>6</a:t>
            </a:r>
            <a:r>
              <a:rPr lang="zh-CN" altLang="en-US" sz="2400" b="1" dirty="0">
                <a:latin typeface="微软雅黑" panose="020B0503020204020204" pitchFamily="34" charset="-122"/>
                <a:ea typeface="微软雅黑" panose="020B0503020204020204" pitchFamily="34" charset="-122"/>
              </a:rPr>
              <a:t>个点，表示</a:t>
            </a:r>
            <a:r>
              <a:rPr lang="en-US" altLang="zh-CN" sz="2400" b="1" dirty="0">
                <a:latin typeface="微软雅黑" panose="020B0503020204020204" pitchFamily="34" charset="-122"/>
                <a:ea typeface="微软雅黑" panose="020B0503020204020204" pitchFamily="34" charset="-122"/>
              </a:rPr>
              <a:t>A~F</a:t>
            </a:r>
            <a:r>
              <a:rPr lang="zh-CN" altLang="en-US" sz="2400" b="1" dirty="0">
                <a:latin typeface="微软雅黑" panose="020B0503020204020204" pitchFamily="34" charset="-122"/>
                <a:ea typeface="微软雅黑" panose="020B0503020204020204" pitchFamily="34" charset="-122"/>
              </a:rPr>
              <a:t>六个状态；</a:t>
            </a:r>
            <a:endParaRPr lang="en-US" altLang="zh-CN" sz="2400" b="1" dirty="0">
              <a:latin typeface="微软雅黑" panose="020B0503020204020204" pitchFamily="34" charset="-122"/>
              <a:ea typeface="微软雅黑" panose="020B0503020204020204" pitchFamily="34" charset="-122"/>
            </a:endParaRPr>
          </a:p>
          <a:p>
            <a:pPr marL="800100" lvl="1" indent="-342900" defTabSz="468000">
              <a:lnSpc>
                <a:spcPct val="150000"/>
              </a:lnSpc>
              <a:buClr>
                <a:srgbClr val="3859CD"/>
              </a:buClr>
              <a:buFont typeface="Wingdings" panose="05000000000000000000" pitchFamily="2" charset="2"/>
              <a:buChar char="n"/>
            </a:pPr>
            <a:r>
              <a:rPr lang="zh-CN" altLang="en-US" sz="2400" b="1" dirty="0">
                <a:latin typeface="微软雅黑" panose="020B0503020204020204" pitchFamily="34" charset="-122"/>
                <a:ea typeface="微软雅黑" panose="020B0503020204020204" pitchFamily="34" charset="-122"/>
              </a:rPr>
              <a:t>每一个相容对就是连接两个状态对应点的一条线段</a:t>
            </a:r>
            <a:endParaRPr lang="en-US" altLang="zh-CN" sz="2400" b="1" dirty="0">
              <a:latin typeface="微软雅黑" panose="020B0503020204020204" pitchFamily="34" charset="-122"/>
              <a:ea typeface="微软雅黑" panose="020B0503020204020204" pitchFamily="34" charset="-122"/>
            </a:endParaRPr>
          </a:p>
          <a:p>
            <a:pPr marL="800100" lvl="1" indent="-342900" defTabSz="468000">
              <a:lnSpc>
                <a:spcPct val="150000"/>
              </a:lnSpc>
              <a:buClr>
                <a:srgbClr val="3859CD"/>
              </a:buClr>
              <a:buFont typeface="Wingdings" panose="05000000000000000000" pitchFamily="2" charset="2"/>
              <a:buChar char="n"/>
            </a:pPr>
            <a:r>
              <a:rPr lang="zh-CN" altLang="en-US" sz="2400" b="1" dirty="0">
                <a:latin typeface="微软雅黑" panose="020B0503020204020204" pitchFamily="34" charset="-122"/>
                <a:ea typeface="微软雅黑" panose="020B0503020204020204" pitchFamily="34" charset="-122"/>
              </a:rPr>
              <a:t>最大相容类有三个：</a:t>
            </a:r>
          </a:p>
          <a:p>
            <a:pPr marL="1257300" lvl="2" indent="-342900" defTabSz="468000">
              <a:lnSpc>
                <a:spcPct val="150000"/>
              </a:lnSpc>
              <a:buClr>
                <a:srgbClr val="3859CD"/>
              </a:buClr>
              <a:buFont typeface="Wingdings" panose="05000000000000000000" pitchFamily="2" charset="2"/>
              <a:buChar char="n"/>
            </a:pPr>
            <a:r>
              <a:rPr lang="en-US" altLang="zh-CN" sz="2400" b="1" dirty="0">
                <a:latin typeface="微软雅黑" panose="020B0503020204020204" pitchFamily="34" charset="-122"/>
                <a:ea typeface="微软雅黑" panose="020B0503020204020204" pitchFamily="34" charset="-122"/>
              </a:rPr>
              <a:t>	</a:t>
            </a: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A</a:t>
            </a: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B</a:t>
            </a: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F</a:t>
            </a: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B</a:t>
            </a: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E</a:t>
            </a: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F</a:t>
            </a: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C</a:t>
            </a: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D</a:t>
            </a:r>
            <a:r>
              <a:rPr lang="zh-CN" altLang="en-US" sz="2400" b="1" dirty="0">
                <a:latin typeface="微软雅黑" panose="020B0503020204020204" pitchFamily="34" charset="-122"/>
                <a:ea typeface="微软雅黑" panose="020B0503020204020204" pitchFamily="34" charset="-122"/>
              </a:rPr>
              <a:t>）</a:t>
            </a:r>
          </a:p>
          <a:p>
            <a:pPr marL="800100" lvl="1" indent="-342900" defTabSz="468000">
              <a:lnSpc>
                <a:spcPct val="150000"/>
              </a:lnSpc>
              <a:buClr>
                <a:srgbClr val="3859CD"/>
              </a:buClr>
              <a:buFont typeface="Wingdings" panose="05000000000000000000" pitchFamily="2" charset="2"/>
              <a:buChar char="n"/>
            </a:pPr>
            <a:endParaRPr lang="zh-CN" altLang="en-US" sz="2400" b="1" dirty="0">
              <a:latin typeface="微软雅黑" panose="020B0503020204020204" pitchFamily="34" charset="-122"/>
              <a:ea typeface="微软雅黑" panose="020B0503020204020204" pitchFamily="34" charset="-122"/>
            </a:endParaRPr>
          </a:p>
        </p:txBody>
      </p:sp>
      <p:sp>
        <p:nvSpPr>
          <p:cNvPr id="10" name="平行四边形 9"/>
          <p:cNvSpPr/>
          <p:nvPr/>
        </p:nvSpPr>
        <p:spPr>
          <a:xfrm>
            <a:off x="304512" y="129448"/>
            <a:ext cx="1739441" cy="612000"/>
          </a:xfrm>
          <a:prstGeom prst="parallelogram">
            <a:avLst/>
          </a:prstGeom>
          <a:effectLst>
            <a:glow rad="63500">
              <a:schemeClr val="accent1">
                <a:satMod val="175000"/>
                <a:alpha val="40000"/>
              </a:schemeClr>
            </a:glow>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latin typeface="微软雅黑" panose="020B0503020204020204" pitchFamily="34" charset="-122"/>
                <a:ea typeface="微软雅黑" panose="020B0503020204020204" pitchFamily="34" charset="-122"/>
                <a:cs typeface="Times New Roman" panose="02020603050405020304" pitchFamily="18" charset="0"/>
              </a:rPr>
              <a:t>6.3.3</a:t>
            </a:r>
            <a:endParaRPr lang="zh-CN" altLang="en-US" sz="36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3" name="标题 2"/>
          <p:cNvSpPr>
            <a:spLocks noGrp="1"/>
          </p:cNvSpPr>
          <p:nvPr>
            <p:ph type="title"/>
          </p:nvPr>
        </p:nvSpPr>
        <p:spPr>
          <a:xfrm>
            <a:off x="2187686" y="97943"/>
            <a:ext cx="6291295" cy="732155"/>
          </a:xfrm>
        </p:spPr>
        <p:txBody>
          <a:bodyPr>
            <a:normAutofit/>
          </a:bodyPr>
          <a:lstStyle/>
          <a:p>
            <a:r>
              <a:rPr lang="zh-CN" altLang="en-US" dirty="0">
                <a:effectLst>
                  <a:outerShdw blurRad="38100" dist="38100" dir="2700000" algn="tl">
                    <a:srgbClr val="000000">
                      <a:alpha val="43137"/>
                    </a:srgbClr>
                  </a:outerShdw>
                </a:effectLst>
              </a:rPr>
              <a:t>状态化简</a:t>
            </a:r>
          </a:p>
        </p:txBody>
      </p:sp>
      <p:sp>
        <p:nvSpPr>
          <p:cNvPr id="9" name="页脚占位符 3"/>
          <p:cNvSpPr>
            <a:spLocks noGrp="1"/>
          </p:cNvSpPr>
          <p:nvPr>
            <p:ph type="ftr" sz="quarter" idx="11"/>
          </p:nvPr>
        </p:nvSpPr>
        <p:spPr>
          <a:xfrm>
            <a:off x="9642764" y="0"/>
            <a:ext cx="2549236" cy="510988"/>
          </a:xfrm>
        </p:spPr>
        <p:txBody>
          <a:bodyPr/>
          <a:lstStyle/>
          <a:p>
            <a:r>
              <a:rPr lang="zh-CN" altLang="en-US"/>
              <a:t>第</a:t>
            </a:r>
            <a:r>
              <a:rPr lang="en-US" altLang="zh-CN"/>
              <a:t>6</a:t>
            </a:r>
            <a:r>
              <a:rPr lang="zh-CN" altLang="en-US"/>
              <a:t>章 同步时序逻辑电路</a:t>
            </a:r>
            <a:endParaRPr lang="zh-CN" altLang="en-US" dirty="0"/>
          </a:p>
        </p:txBody>
      </p:sp>
      <p:graphicFrame>
        <p:nvGraphicFramePr>
          <p:cNvPr id="27" name="对象 26"/>
          <p:cNvGraphicFramePr>
            <a:graphicFrameLocks noChangeAspect="1"/>
          </p:cNvGraphicFramePr>
          <p:nvPr>
            <p:extLst>
              <p:ext uri="{D42A27DB-BD31-4B8C-83A1-F6EECF244321}">
                <p14:modId xmlns:p14="http://schemas.microsoft.com/office/powerpoint/2010/main" val="58539333"/>
              </p:ext>
            </p:extLst>
          </p:nvPr>
        </p:nvGraphicFramePr>
        <p:xfrm>
          <a:off x="8714956" y="3075604"/>
          <a:ext cx="2592141" cy="2633682"/>
        </p:xfrm>
        <a:graphic>
          <a:graphicData uri="http://schemas.openxmlformats.org/presentationml/2006/ole">
            <mc:AlternateContent xmlns:mc="http://schemas.openxmlformats.org/markup-compatibility/2006">
              <mc:Choice xmlns:v="urn:schemas-microsoft-com:vml" Requires="v">
                <p:oleObj spid="_x0000_s372806" name="Visio" r:id="rId4" imgW="992468" imgH="997920" progId="Visio.Drawing.11">
                  <p:embed/>
                </p:oleObj>
              </mc:Choice>
              <mc:Fallback>
                <p:oleObj name="Visio" r:id="rId4" imgW="992468" imgH="997920" progId="Visio.Drawing.11">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14956" y="3075604"/>
                        <a:ext cx="2592141" cy="2633682"/>
                      </a:xfrm>
                      <a:prstGeom prst="rect">
                        <a:avLst/>
                      </a:prstGeom>
                      <a:solidFill>
                        <a:schemeClr val="tx2">
                          <a:lumMod val="20000"/>
                          <a:lumOff val="80000"/>
                        </a:schemeClr>
                      </a:solidFill>
                    </p:spPr>
                  </p:pic>
                </p:oleObj>
              </mc:Fallback>
            </mc:AlternateContent>
          </a:graphicData>
        </a:graphic>
      </p:graphicFrame>
    </p:spTree>
    <p:extLst>
      <p:ext uri="{BB962C8B-B14F-4D97-AF65-F5344CB8AC3E}">
        <p14:creationId xmlns:p14="http://schemas.microsoft.com/office/powerpoint/2010/main" val="1771152460"/>
      </p:ext>
    </p:extLst>
  </p:cSld>
  <p:clrMapOvr>
    <a:masterClrMapping/>
  </p:clrMapOvr>
  <mc:AlternateContent xmlns:mc="http://schemas.openxmlformats.org/markup-compatibility/2006" xmlns:p14="http://schemas.microsoft.com/office/powerpoint/2010/main">
    <mc:Choice Requires="p14">
      <p:transition spd="slow" p14:dur="1250">
        <p:randomBar dir="vert"/>
      </p:transition>
    </mc:Choice>
    <mc:Fallback xmlns="">
      <p:transition spd="slow">
        <p:randomBar dir="vert"/>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B6D9C768-8413-45FA-BDC7-53DA68035736}" type="slidenum">
              <a:rPr lang="zh-CN" altLang="en-US" smtClean="0"/>
              <a:t>52</a:t>
            </a:fld>
            <a:endParaRPr lang="zh-CN" altLang="en-US"/>
          </a:p>
        </p:txBody>
      </p:sp>
      <p:sp>
        <p:nvSpPr>
          <p:cNvPr id="10" name="平行四边形 9"/>
          <p:cNvSpPr/>
          <p:nvPr/>
        </p:nvSpPr>
        <p:spPr>
          <a:xfrm>
            <a:off x="304512" y="129448"/>
            <a:ext cx="1739441" cy="612000"/>
          </a:xfrm>
          <a:prstGeom prst="parallelogram">
            <a:avLst/>
          </a:prstGeom>
          <a:effectLst>
            <a:glow rad="63500">
              <a:schemeClr val="accent1">
                <a:satMod val="175000"/>
                <a:alpha val="40000"/>
              </a:schemeClr>
            </a:glow>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latin typeface="微软雅黑" panose="020B0503020204020204" pitchFamily="34" charset="-122"/>
                <a:ea typeface="微软雅黑" panose="020B0503020204020204" pitchFamily="34" charset="-122"/>
                <a:cs typeface="Times New Roman" panose="02020603050405020304" pitchFamily="18" charset="0"/>
              </a:rPr>
              <a:t>6.3.3</a:t>
            </a:r>
            <a:endParaRPr lang="zh-CN" altLang="en-US" sz="36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3" name="标题 2"/>
          <p:cNvSpPr>
            <a:spLocks noGrp="1"/>
          </p:cNvSpPr>
          <p:nvPr>
            <p:ph type="title"/>
          </p:nvPr>
        </p:nvSpPr>
        <p:spPr>
          <a:xfrm>
            <a:off x="2187686" y="97943"/>
            <a:ext cx="6291295" cy="732155"/>
          </a:xfrm>
        </p:spPr>
        <p:txBody>
          <a:bodyPr>
            <a:normAutofit/>
          </a:bodyPr>
          <a:lstStyle/>
          <a:p>
            <a:r>
              <a:rPr lang="zh-CN" altLang="en-US" dirty="0">
                <a:effectLst>
                  <a:outerShdw blurRad="38100" dist="38100" dir="2700000" algn="tl">
                    <a:srgbClr val="000000">
                      <a:alpha val="43137"/>
                    </a:srgbClr>
                  </a:outerShdw>
                </a:effectLst>
              </a:rPr>
              <a:t>状态化简</a:t>
            </a:r>
          </a:p>
        </p:txBody>
      </p:sp>
      <p:sp>
        <p:nvSpPr>
          <p:cNvPr id="9" name="页脚占位符 3"/>
          <p:cNvSpPr>
            <a:spLocks noGrp="1"/>
          </p:cNvSpPr>
          <p:nvPr>
            <p:ph type="ftr" sz="quarter" idx="11"/>
          </p:nvPr>
        </p:nvSpPr>
        <p:spPr>
          <a:xfrm>
            <a:off x="9642764" y="0"/>
            <a:ext cx="2549236" cy="510988"/>
          </a:xfrm>
        </p:spPr>
        <p:txBody>
          <a:bodyPr/>
          <a:lstStyle/>
          <a:p>
            <a:r>
              <a:rPr lang="zh-CN" altLang="en-US"/>
              <a:t>第</a:t>
            </a:r>
            <a:r>
              <a:rPr lang="en-US" altLang="zh-CN"/>
              <a:t>6</a:t>
            </a:r>
            <a:r>
              <a:rPr lang="zh-CN" altLang="en-US"/>
              <a:t>章 同步时序逻辑电路</a:t>
            </a:r>
            <a:endParaRPr lang="zh-CN" altLang="en-US" dirty="0"/>
          </a:p>
        </p:txBody>
      </p:sp>
      <p:graphicFrame>
        <p:nvGraphicFramePr>
          <p:cNvPr id="20" name="表格 19"/>
          <p:cNvGraphicFramePr>
            <a:graphicFrameLocks noGrp="1"/>
          </p:cNvGraphicFramePr>
          <p:nvPr>
            <p:extLst>
              <p:ext uri="{D42A27DB-BD31-4B8C-83A1-F6EECF244321}">
                <p14:modId xmlns:p14="http://schemas.microsoft.com/office/powerpoint/2010/main" val="4193784787"/>
              </p:ext>
            </p:extLst>
          </p:nvPr>
        </p:nvGraphicFramePr>
        <p:xfrm>
          <a:off x="304512" y="3937630"/>
          <a:ext cx="6672684" cy="2253310"/>
        </p:xfrm>
        <a:graphic>
          <a:graphicData uri="http://schemas.openxmlformats.org/drawingml/2006/table">
            <a:tbl>
              <a:tblPr firstRow="1" firstCol="1" bandRow="1"/>
              <a:tblGrid>
                <a:gridCol w="878997">
                  <a:extLst>
                    <a:ext uri="{9D8B030D-6E8A-4147-A177-3AD203B41FA5}">
                      <a16:colId xmlns:a16="http://schemas.microsoft.com/office/drawing/2014/main" val="753530293"/>
                    </a:ext>
                  </a:extLst>
                </a:gridCol>
                <a:gridCol w="637938">
                  <a:extLst>
                    <a:ext uri="{9D8B030D-6E8A-4147-A177-3AD203B41FA5}">
                      <a16:colId xmlns:a16="http://schemas.microsoft.com/office/drawing/2014/main" val="141412697"/>
                    </a:ext>
                  </a:extLst>
                </a:gridCol>
                <a:gridCol w="637938">
                  <a:extLst>
                    <a:ext uri="{9D8B030D-6E8A-4147-A177-3AD203B41FA5}">
                      <a16:colId xmlns:a16="http://schemas.microsoft.com/office/drawing/2014/main" val="3429390147"/>
                    </a:ext>
                  </a:extLst>
                </a:gridCol>
                <a:gridCol w="637938">
                  <a:extLst>
                    <a:ext uri="{9D8B030D-6E8A-4147-A177-3AD203B41FA5}">
                      <a16:colId xmlns:a16="http://schemas.microsoft.com/office/drawing/2014/main" val="749541601"/>
                    </a:ext>
                  </a:extLst>
                </a:gridCol>
                <a:gridCol w="637938">
                  <a:extLst>
                    <a:ext uri="{9D8B030D-6E8A-4147-A177-3AD203B41FA5}">
                      <a16:colId xmlns:a16="http://schemas.microsoft.com/office/drawing/2014/main" val="3017820839"/>
                    </a:ext>
                  </a:extLst>
                </a:gridCol>
                <a:gridCol w="637938">
                  <a:extLst>
                    <a:ext uri="{9D8B030D-6E8A-4147-A177-3AD203B41FA5}">
                      <a16:colId xmlns:a16="http://schemas.microsoft.com/office/drawing/2014/main" val="2346444953"/>
                    </a:ext>
                  </a:extLst>
                </a:gridCol>
                <a:gridCol w="867999">
                  <a:extLst>
                    <a:ext uri="{9D8B030D-6E8A-4147-A177-3AD203B41FA5}">
                      <a16:colId xmlns:a16="http://schemas.microsoft.com/office/drawing/2014/main" val="2851704670"/>
                    </a:ext>
                  </a:extLst>
                </a:gridCol>
                <a:gridCol w="867999">
                  <a:extLst>
                    <a:ext uri="{9D8B030D-6E8A-4147-A177-3AD203B41FA5}">
                      <a16:colId xmlns:a16="http://schemas.microsoft.com/office/drawing/2014/main" val="2490746827"/>
                    </a:ext>
                  </a:extLst>
                </a:gridCol>
                <a:gridCol w="867999">
                  <a:extLst>
                    <a:ext uri="{9D8B030D-6E8A-4147-A177-3AD203B41FA5}">
                      <a16:colId xmlns:a16="http://schemas.microsoft.com/office/drawing/2014/main" val="609248638"/>
                    </a:ext>
                  </a:extLst>
                </a:gridCol>
              </a:tblGrid>
              <a:tr h="450662">
                <a:tc rowSpan="2">
                  <a:txBody>
                    <a:bodyPr/>
                    <a:lstStyle/>
                    <a:p>
                      <a:pPr algn="ctr">
                        <a:lnSpc>
                          <a:spcPts val="2000"/>
                        </a:lnSpc>
                        <a:spcAft>
                          <a:spcPts val="0"/>
                        </a:spcAft>
                      </a:pPr>
                      <a:r>
                        <a:rPr lang="zh-CN" sz="1800" kern="100" dirty="0">
                          <a:effectLst/>
                          <a:latin typeface="Times New Roman" panose="02020603050405020304" pitchFamily="18" charset="0"/>
                          <a:ea typeface="宋体" panose="02010600030101010101" pitchFamily="2" charset="-122"/>
                          <a:cs typeface="Times New Roman" panose="02020603050405020304" pitchFamily="18" charset="0"/>
                        </a:rPr>
                        <a:t>最大相容类</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99235" marR="992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gridSpan="6">
                  <a:txBody>
                    <a:bodyPr/>
                    <a:lstStyle/>
                    <a:p>
                      <a:pPr algn="ctr">
                        <a:lnSpc>
                          <a:spcPts val="2000"/>
                        </a:lnSpc>
                        <a:spcAft>
                          <a:spcPts val="0"/>
                        </a:spcAft>
                      </a:pP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覆盖</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99235" marR="992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2">
                  <a:txBody>
                    <a:bodyPr/>
                    <a:lstStyle/>
                    <a:p>
                      <a:pPr algn="ctr">
                        <a:lnSpc>
                          <a:spcPts val="2000"/>
                        </a:lnSpc>
                        <a:spcAft>
                          <a:spcPts val="0"/>
                        </a:spcAft>
                      </a:pP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闭合</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99235" marR="992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hMerge="1">
                  <a:txBody>
                    <a:bodyPr/>
                    <a:lstStyle/>
                    <a:p>
                      <a:endParaRPr lang="zh-CN" altLang="en-US"/>
                    </a:p>
                  </a:txBody>
                  <a:tcPr/>
                </a:tc>
                <a:extLst>
                  <a:ext uri="{0D108BD9-81ED-4DB2-BD59-A6C34878D82A}">
                    <a16:rowId xmlns:a16="http://schemas.microsoft.com/office/drawing/2014/main" val="3870900656"/>
                  </a:ext>
                </a:extLst>
              </a:tr>
              <a:tr h="450662">
                <a:tc vMerge="1">
                  <a:txBody>
                    <a:bodyPr/>
                    <a:lstStyle/>
                    <a:p>
                      <a:endParaRPr lang="zh-CN" altLang="en-US"/>
                    </a:p>
                  </a:txBody>
                  <a:tcPr/>
                </a:tc>
                <a:tc>
                  <a:txBody>
                    <a:bodyPr/>
                    <a:lstStyle/>
                    <a:p>
                      <a:pPr algn="ctr">
                        <a:lnSpc>
                          <a:spcPts val="2000"/>
                        </a:lnSpc>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A</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99235" marR="992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a:lnSpc>
                          <a:spcPts val="2000"/>
                        </a:lnSpc>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B</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99235" marR="992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a:lnSpc>
                          <a:spcPts val="2000"/>
                        </a:lnSpc>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C</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99235" marR="992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a:lnSpc>
                          <a:spcPts val="2000"/>
                        </a:lnSpc>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D</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99235" marR="992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a:lnSpc>
                          <a:spcPts val="2000"/>
                        </a:lnSpc>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E</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99235" marR="992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a:lnSpc>
                          <a:spcPts val="2000"/>
                        </a:lnSpc>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F</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99235" marR="992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a:lnSpc>
                          <a:spcPts val="2000"/>
                        </a:lnSpc>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X=0</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99235" marR="992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a:lnSpc>
                          <a:spcPts val="2000"/>
                        </a:lnSpc>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X=1</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99235" marR="992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1956901156"/>
                  </a:ext>
                </a:extLst>
              </a:tr>
              <a:tr h="450662">
                <a:tc>
                  <a:txBody>
                    <a:bodyPr/>
                    <a:lstStyle/>
                    <a:p>
                      <a:pPr algn="ctr">
                        <a:lnSpc>
                          <a:spcPts val="2000"/>
                        </a:lnSpc>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ABF</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99235" marR="992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a:lnSpc>
                          <a:spcPts val="2000"/>
                        </a:lnSpc>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A</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99235" marR="992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a:lnSpc>
                          <a:spcPts val="2000"/>
                        </a:lnSpc>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B</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99235" marR="992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a:lnSpc>
                          <a:spcPts val="2000"/>
                        </a:lnSpc>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 </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99235" marR="992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a:lnSpc>
                          <a:spcPts val="2000"/>
                        </a:lnSpc>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 </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99235" marR="992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a:lnSpc>
                          <a:spcPts val="2000"/>
                        </a:lnSpc>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 </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99235" marR="992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a:lnSpc>
                          <a:spcPts val="2000"/>
                        </a:lnSpc>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F</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99235" marR="992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a:lnSpc>
                          <a:spcPts val="2000"/>
                        </a:lnSpc>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BBd</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99235" marR="992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a:lnSpc>
                          <a:spcPts val="2000"/>
                        </a:lnSpc>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DDC</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99235" marR="992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810117379"/>
                  </a:ext>
                </a:extLst>
              </a:tr>
              <a:tr h="450662">
                <a:tc>
                  <a:txBody>
                    <a:bodyPr/>
                    <a:lstStyle/>
                    <a:p>
                      <a:pPr algn="ctr">
                        <a:lnSpc>
                          <a:spcPts val="2000"/>
                        </a:lnSpc>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BEF</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99235" marR="992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a:lnSpc>
                          <a:spcPts val="2000"/>
                        </a:lnSpc>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 </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99235" marR="992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a:lnSpc>
                          <a:spcPts val="2000"/>
                        </a:lnSpc>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B</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99235" marR="992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a:lnSpc>
                          <a:spcPts val="2000"/>
                        </a:lnSpc>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 </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99235" marR="992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a:lnSpc>
                          <a:spcPts val="2000"/>
                        </a:lnSpc>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 </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99235" marR="992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a:lnSpc>
                          <a:spcPts val="2000"/>
                        </a:lnSpc>
                        <a:spcAft>
                          <a:spcPts val="0"/>
                        </a:spcAft>
                      </a:pPr>
                      <a:r>
                        <a:rPr lang="en-US" sz="1800" kern="100" dirty="0">
                          <a:effectLst/>
                          <a:latin typeface="Times New Roman" panose="02020603050405020304" pitchFamily="18" charset="0"/>
                          <a:ea typeface="宋体" panose="02010600030101010101" pitchFamily="2" charset="-122"/>
                          <a:cs typeface="Times New Roman" panose="02020603050405020304" pitchFamily="18" charset="0"/>
                        </a:rPr>
                        <a:t>E</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99235" marR="992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a:lnSpc>
                          <a:spcPts val="2000"/>
                        </a:lnSpc>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F</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99235" marR="992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a:lnSpc>
                          <a:spcPts val="2000"/>
                        </a:lnSpc>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BFd</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99235" marR="992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a:lnSpc>
                          <a:spcPts val="2000"/>
                        </a:lnSpc>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DdC</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99235" marR="992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2316711047"/>
                  </a:ext>
                </a:extLst>
              </a:tr>
              <a:tr h="450662">
                <a:tc>
                  <a:txBody>
                    <a:bodyPr/>
                    <a:lstStyle/>
                    <a:p>
                      <a:pPr algn="ctr">
                        <a:lnSpc>
                          <a:spcPts val="2000"/>
                        </a:lnSpc>
                        <a:spcAft>
                          <a:spcPts val="0"/>
                        </a:spcAft>
                      </a:pPr>
                      <a:r>
                        <a:rPr lang="en-US" sz="1800" kern="100" dirty="0">
                          <a:effectLst/>
                          <a:latin typeface="Times New Roman" panose="02020603050405020304" pitchFamily="18" charset="0"/>
                          <a:ea typeface="宋体" panose="02010600030101010101" pitchFamily="2" charset="-122"/>
                          <a:cs typeface="Times New Roman" panose="02020603050405020304" pitchFamily="18" charset="0"/>
                        </a:rPr>
                        <a:t>CD</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99235" marR="992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a:lnSpc>
                          <a:spcPts val="2000"/>
                        </a:lnSpc>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 </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99235" marR="992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a:lnSpc>
                          <a:spcPts val="2000"/>
                        </a:lnSpc>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 </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99235" marR="992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a:lnSpc>
                          <a:spcPts val="2000"/>
                        </a:lnSpc>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C</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99235" marR="992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a:lnSpc>
                          <a:spcPts val="2000"/>
                        </a:lnSpc>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D</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99235" marR="992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a:lnSpc>
                          <a:spcPts val="2000"/>
                        </a:lnSpc>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 </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99235" marR="992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a:lnSpc>
                          <a:spcPts val="2000"/>
                        </a:lnSpc>
                        <a:spcAft>
                          <a:spcPts val="0"/>
                        </a:spcAft>
                      </a:pPr>
                      <a:r>
                        <a:rPr lang="en-US" sz="1800" kern="100" dirty="0">
                          <a:effectLst/>
                          <a:latin typeface="Times New Roman" panose="02020603050405020304" pitchFamily="18" charset="0"/>
                          <a:ea typeface="宋体" panose="02010600030101010101" pitchFamily="2" charset="-122"/>
                          <a:cs typeface="Times New Roman" panose="02020603050405020304" pitchFamily="18" charset="0"/>
                        </a:rPr>
                        <a:t> </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99235" marR="992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a:lnSpc>
                          <a:spcPts val="2000"/>
                        </a:lnSpc>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Ad</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99235" marR="992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a:lnSpc>
                          <a:spcPts val="2000"/>
                        </a:lnSpc>
                        <a:spcAft>
                          <a:spcPts val="0"/>
                        </a:spcAft>
                      </a:pPr>
                      <a:r>
                        <a:rPr lang="en-US" sz="1800" kern="100" dirty="0">
                          <a:effectLst/>
                          <a:latin typeface="Times New Roman" panose="02020603050405020304" pitchFamily="18" charset="0"/>
                          <a:ea typeface="宋体" panose="02010600030101010101" pitchFamily="2" charset="-122"/>
                          <a:cs typeface="Times New Roman" panose="02020603050405020304" pitchFamily="18" charset="0"/>
                        </a:rPr>
                        <a:t>EE</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99235" marR="992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1911855526"/>
                  </a:ext>
                </a:extLst>
              </a:tr>
            </a:tbl>
          </a:graphicData>
        </a:graphic>
      </p:graphicFrame>
      <p:sp>
        <p:nvSpPr>
          <p:cNvPr id="24" name="文本框 5"/>
          <p:cNvSpPr txBox="1"/>
          <p:nvPr/>
        </p:nvSpPr>
        <p:spPr>
          <a:xfrm>
            <a:off x="457200" y="1075308"/>
            <a:ext cx="11439832" cy="2308324"/>
          </a:xfrm>
          <a:prstGeom prst="rect">
            <a:avLst/>
          </a:prstGeom>
          <a:noFill/>
        </p:spPr>
        <p:txBody>
          <a:bodyPr wrap="square" rtlCol="0">
            <a:spAutoFit/>
          </a:bodyPr>
          <a:lstStyle/>
          <a:p>
            <a:pPr marL="342900" indent="-342900" defTabSz="468000">
              <a:lnSpc>
                <a:spcPct val="150000"/>
              </a:lnSpc>
              <a:buClr>
                <a:srgbClr val="3859CD"/>
              </a:buClr>
              <a:buFont typeface="Wingdings" panose="05000000000000000000" pitchFamily="2" charset="2"/>
              <a:buChar char="n"/>
            </a:pPr>
            <a:r>
              <a:rPr lang="en-US" altLang="zh-CN" sz="2400" b="1" dirty="0">
                <a:latin typeface="微软雅黑" panose="020B0503020204020204" pitchFamily="34" charset="-122"/>
                <a:ea typeface="微软雅黑" panose="020B0503020204020204" pitchFamily="34" charset="-122"/>
              </a:rPr>
              <a:t>	</a:t>
            </a:r>
            <a:r>
              <a:rPr lang="zh-CN" altLang="en-US" sz="2400" b="1" dirty="0">
                <a:latin typeface="微软雅黑" panose="020B0503020204020204" pitchFamily="34" charset="-122"/>
                <a:ea typeface="微软雅黑" panose="020B0503020204020204" pitchFamily="34" charset="-122"/>
              </a:rPr>
              <a:t>④	寻找最小闭覆盖。</a:t>
            </a:r>
          </a:p>
          <a:p>
            <a:pPr marL="800100" lvl="1" indent="-342900" defTabSz="468000">
              <a:lnSpc>
                <a:spcPct val="150000"/>
              </a:lnSpc>
              <a:buClr>
                <a:srgbClr val="3859CD"/>
              </a:buClr>
              <a:buFont typeface="Wingdings" panose="05000000000000000000" pitchFamily="2" charset="2"/>
              <a:buChar char="n"/>
            </a:pPr>
            <a:r>
              <a:rPr lang="zh-CN" altLang="en-US" sz="2400" b="1" dirty="0">
                <a:latin typeface="微软雅黑" panose="020B0503020204020204" pitchFamily="34" charset="-122"/>
                <a:ea typeface="微软雅黑" panose="020B0503020204020204" pitchFamily="34" charset="-122"/>
              </a:rPr>
              <a:t>能覆盖原始状态表中全部状态的相容类：选择三个最大相容类</a:t>
            </a:r>
            <a:endParaRPr lang="en-US" altLang="zh-CN" sz="2400" b="1" dirty="0">
              <a:latin typeface="微软雅黑" panose="020B0503020204020204" pitchFamily="34" charset="-122"/>
              <a:ea typeface="微软雅黑" panose="020B0503020204020204" pitchFamily="34" charset="-122"/>
            </a:endParaRPr>
          </a:p>
          <a:p>
            <a:pPr marL="800100" lvl="1" indent="-342900" defTabSz="468000">
              <a:lnSpc>
                <a:spcPct val="150000"/>
              </a:lnSpc>
              <a:buClr>
                <a:srgbClr val="3859CD"/>
              </a:buClr>
              <a:buFont typeface="Wingdings" panose="05000000000000000000" pitchFamily="2" charset="2"/>
              <a:buChar char="n"/>
            </a:pPr>
            <a:r>
              <a:rPr lang="zh-CN" altLang="en-US" sz="2400" b="1" dirty="0">
                <a:latin typeface="微软雅黑" panose="020B0503020204020204" pitchFamily="34" charset="-122"/>
                <a:ea typeface="微软雅黑" panose="020B0503020204020204" pitchFamily="34" charset="-122"/>
              </a:rPr>
              <a:t>分析是否满足覆盖、最少和闭合这</a:t>
            </a:r>
            <a:r>
              <a:rPr lang="en-US" altLang="zh-CN" sz="2400" b="1" dirty="0">
                <a:latin typeface="微软雅黑" panose="020B0503020204020204" pitchFamily="34" charset="-122"/>
                <a:ea typeface="微软雅黑" panose="020B0503020204020204" pitchFamily="34" charset="-122"/>
              </a:rPr>
              <a:t>3</a:t>
            </a:r>
            <a:r>
              <a:rPr lang="zh-CN" altLang="en-US" sz="2400" b="1" dirty="0">
                <a:latin typeface="微软雅黑" panose="020B0503020204020204" pitchFamily="34" charset="-122"/>
                <a:ea typeface="微软雅黑" panose="020B0503020204020204" pitchFamily="34" charset="-122"/>
              </a:rPr>
              <a:t>个条件，结论：</a:t>
            </a:r>
            <a:endParaRPr lang="en-US" altLang="zh-CN" sz="2400" b="1" dirty="0">
              <a:latin typeface="微软雅黑" panose="020B0503020204020204" pitchFamily="34" charset="-122"/>
              <a:ea typeface="微软雅黑" panose="020B0503020204020204" pitchFamily="34" charset="-122"/>
            </a:endParaRPr>
          </a:p>
          <a:p>
            <a:pPr marL="1257300" lvl="2" indent="-342900" defTabSz="468000">
              <a:lnSpc>
                <a:spcPct val="150000"/>
              </a:lnSpc>
              <a:buClr>
                <a:srgbClr val="3859CD"/>
              </a:buClr>
              <a:buFont typeface="Wingdings" panose="05000000000000000000" pitchFamily="2" charset="2"/>
              <a:buChar char="n"/>
            </a:pPr>
            <a:r>
              <a:rPr lang="zh-CN" altLang="en-US" sz="2400" b="1" dirty="0">
                <a:latin typeface="微软雅黑" panose="020B0503020204020204" pitchFamily="34" charset="-122"/>
                <a:ea typeface="微软雅黑" panose="020B0503020204020204" pitchFamily="34" charset="-122"/>
              </a:rPr>
              <a:t>最大相容类集合</a:t>
            </a:r>
            <a:r>
              <a:rPr lang="en-US" altLang="zh-CN" sz="2400" b="1" dirty="0">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A</a:t>
            </a: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B</a:t>
            </a: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F</a:t>
            </a: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B</a:t>
            </a: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E</a:t>
            </a: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F</a:t>
            </a: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C</a:t>
            </a: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D</a:t>
            </a: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是最小闭覆盖</a:t>
            </a:r>
          </a:p>
        </p:txBody>
      </p:sp>
      <p:sp>
        <p:nvSpPr>
          <p:cNvPr id="25" name="文本框 5"/>
          <p:cNvSpPr txBox="1"/>
          <p:nvPr/>
        </p:nvSpPr>
        <p:spPr>
          <a:xfrm>
            <a:off x="7117399" y="3537074"/>
            <a:ext cx="4779633" cy="2308324"/>
          </a:xfrm>
          <a:prstGeom prst="rect">
            <a:avLst/>
          </a:prstGeom>
          <a:noFill/>
        </p:spPr>
        <p:txBody>
          <a:bodyPr wrap="square" rtlCol="0">
            <a:spAutoFit/>
          </a:bodyPr>
          <a:lstStyle/>
          <a:p>
            <a:pPr marL="342900" indent="-342900" defTabSz="468000">
              <a:lnSpc>
                <a:spcPct val="150000"/>
              </a:lnSpc>
              <a:buClr>
                <a:srgbClr val="3859CD"/>
              </a:buClr>
              <a:buFont typeface="Wingdings" panose="05000000000000000000" pitchFamily="2" charset="2"/>
              <a:buChar char="n"/>
            </a:pPr>
            <a:r>
              <a:rPr lang="zh-CN" altLang="en-US" sz="2400" b="1" dirty="0">
                <a:latin typeface="微软雅黑" panose="020B0503020204020204" pitchFamily="34" charset="-122"/>
                <a:ea typeface="微软雅黑" panose="020B0503020204020204" pitchFamily="34" charset="-122"/>
              </a:rPr>
              <a:t>最小闭覆盖，可能不唯一</a:t>
            </a:r>
            <a:endParaRPr lang="en-US" altLang="zh-CN" sz="2400" b="1" dirty="0">
              <a:latin typeface="微软雅黑" panose="020B0503020204020204" pitchFamily="34" charset="-122"/>
              <a:ea typeface="微软雅黑" panose="020B0503020204020204" pitchFamily="34" charset="-122"/>
            </a:endParaRPr>
          </a:p>
          <a:p>
            <a:pPr marL="342900" indent="-342900" defTabSz="468000">
              <a:lnSpc>
                <a:spcPct val="150000"/>
              </a:lnSpc>
              <a:buClr>
                <a:srgbClr val="3859CD"/>
              </a:buClr>
              <a:buFont typeface="Wingdings" panose="05000000000000000000" pitchFamily="2" charset="2"/>
              <a:buChar char="n"/>
            </a:pPr>
            <a:r>
              <a:rPr lang="en-US" altLang="zh-CN" sz="2400" b="1" dirty="0">
                <a:latin typeface="微软雅黑" panose="020B0503020204020204" pitchFamily="34" charset="-122"/>
                <a:ea typeface="微软雅黑" panose="020B0503020204020204" pitchFamily="34" charset="-122"/>
              </a:rPr>
              <a:t>{(A)</a:t>
            </a: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(B</a:t>
            </a: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E</a:t>
            </a: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F)</a:t>
            </a: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(C</a:t>
            </a: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D)}</a:t>
            </a:r>
            <a:r>
              <a:rPr lang="zh-CN" altLang="en-US" sz="2400" b="1" dirty="0">
                <a:latin typeface="微软雅黑" panose="020B0503020204020204" pitchFamily="34" charset="-122"/>
                <a:ea typeface="微软雅黑" panose="020B0503020204020204" pitchFamily="34" charset="-122"/>
              </a:rPr>
              <a:t>和</a:t>
            </a:r>
            <a:r>
              <a:rPr lang="en-US" altLang="zh-CN" sz="2400" b="1" dirty="0">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A</a:t>
            </a: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B</a:t>
            </a: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F</a:t>
            </a: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E</a:t>
            </a: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C</a:t>
            </a: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D</a:t>
            </a: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是另外两个最小闭覆盖。</a:t>
            </a:r>
          </a:p>
        </p:txBody>
      </p:sp>
    </p:spTree>
    <p:extLst>
      <p:ext uri="{BB962C8B-B14F-4D97-AF65-F5344CB8AC3E}">
        <p14:creationId xmlns:p14="http://schemas.microsoft.com/office/powerpoint/2010/main" val="2579870205"/>
      </p:ext>
    </p:extLst>
  </p:cSld>
  <p:clrMapOvr>
    <a:masterClrMapping/>
  </p:clrMapOvr>
  <mc:AlternateContent xmlns:mc="http://schemas.openxmlformats.org/markup-compatibility/2006" xmlns:p14="http://schemas.microsoft.com/office/powerpoint/2010/main">
    <mc:Choice Requires="p14">
      <p:transition spd="slow" p14:dur="1250">
        <p:randomBar dir="vert"/>
      </p:transition>
    </mc:Choice>
    <mc:Fallback xmlns="">
      <p:transition spd="slow">
        <p:randomBar dir="vert"/>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B6D9C768-8413-45FA-BDC7-53DA68035736}" type="slidenum">
              <a:rPr lang="zh-CN" altLang="en-US" smtClean="0"/>
              <a:t>53</a:t>
            </a:fld>
            <a:endParaRPr lang="zh-CN" altLang="en-US"/>
          </a:p>
        </p:txBody>
      </p:sp>
      <p:sp>
        <p:nvSpPr>
          <p:cNvPr id="6" name="文本框 5"/>
          <p:cNvSpPr txBox="1"/>
          <p:nvPr/>
        </p:nvSpPr>
        <p:spPr>
          <a:xfrm>
            <a:off x="152401" y="1044676"/>
            <a:ext cx="5867400" cy="581057"/>
          </a:xfrm>
          <a:prstGeom prst="rect">
            <a:avLst/>
          </a:prstGeom>
          <a:noFill/>
        </p:spPr>
        <p:txBody>
          <a:bodyPr wrap="square" rtlCol="0">
            <a:spAutoFit/>
          </a:bodyPr>
          <a:lstStyle/>
          <a:p>
            <a:pPr marL="342900" indent="-342900" defTabSz="468000">
              <a:lnSpc>
                <a:spcPct val="150000"/>
              </a:lnSpc>
              <a:buClr>
                <a:srgbClr val="3859CD"/>
              </a:buClr>
              <a:buFont typeface="Wingdings" panose="05000000000000000000" pitchFamily="2" charset="2"/>
              <a:buChar char="n"/>
            </a:pPr>
            <a:r>
              <a:rPr lang="zh-CN" altLang="en-US" sz="2400" b="1" dirty="0">
                <a:latin typeface="微软雅黑" panose="020B0503020204020204" pitchFamily="34" charset="-122"/>
                <a:ea typeface="微软雅黑" panose="020B0503020204020204" pitchFamily="34" charset="-122"/>
              </a:rPr>
              <a:t>⑤将原始状态表转化为最小化状态表。</a:t>
            </a:r>
          </a:p>
        </p:txBody>
      </p:sp>
      <p:sp>
        <p:nvSpPr>
          <p:cNvPr id="10" name="平行四边形 9"/>
          <p:cNvSpPr/>
          <p:nvPr/>
        </p:nvSpPr>
        <p:spPr>
          <a:xfrm>
            <a:off x="304512" y="129448"/>
            <a:ext cx="1739441" cy="612000"/>
          </a:xfrm>
          <a:prstGeom prst="parallelogram">
            <a:avLst/>
          </a:prstGeom>
          <a:effectLst>
            <a:glow rad="63500">
              <a:schemeClr val="accent1">
                <a:satMod val="175000"/>
                <a:alpha val="40000"/>
              </a:schemeClr>
            </a:glow>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latin typeface="微软雅黑" panose="020B0503020204020204" pitchFamily="34" charset="-122"/>
                <a:ea typeface="微软雅黑" panose="020B0503020204020204" pitchFamily="34" charset="-122"/>
                <a:cs typeface="Times New Roman" panose="02020603050405020304" pitchFamily="18" charset="0"/>
              </a:rPr>
              <a:t>6.3.3</a:t>
            </a:r>
            <a:endParaRPr lang="zh-CN" altLang="en-US" sz="36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3" name="标题 2"/>
          <p:cNvSpPr>
            <a:spLocks noGrp="1"/>
          </p:cNvSpPr>
          <p:nvPr>
            <p:ph type="title"/>
          </p:nvPr>
        </p:nvSpPr>
        <p:spPr>
          <a:xfrm>
            <a:off x="2187686" y="97943"/>
            <a:ext cx="6291295" cy="732155"/>
          </a:xfrm>
        </p:spPr>
        <p:txBody>
          <a:bodyPr>
            <a:normAutofit/>
          </a:bodyPr>
          <a:lstStyle/>
          <a:p>
            <a:r>
              <a:rPr lang="zh-CN" altLang="en-US" dirty="0">
                <a:effectLst>
                  <a:outerShdw blurRad="38100" dist="38100" dir="2700000" algn="tl">
                    <a:srgbClr val="000000">
                      <a:alpha val="43137"/>
                    </a:srgbClr>
                  </a:outerShdw>
                </a:effectLst>
              </a:rPr>
              <a:t>状态化简</a:t>
            </a:r>
          </a:p>
        </p:txBody>
      </p:sp>
      <p:sp>
        <p:nvSpPr>
          <p:cNvPr id="9" name="页脚占位符 3"/>
          <p:cNvSpPr>
            <a:spLocks noGrp="1"/>
          </p:cNvSpPr>
          <p:nvPr>
            <p:ph type="ftr" sz="quarter" idx="11"/>
          </p:nvPr>
        </p:nvSpPr>
        <p:spPr>
          <a:xfrm>
            <a:off x="9642764" y="0"/>
            <a:ext cx="2549236" cy="510988"/>
          </a:xfrm>
        </p:spPr>
        <p:txBody>
          <a:bodyPr/>
          <a:lstStyle/>
          <a:p>
            <a:r>
              <a:rPr lang="zh-CN" altLang="en-US"/>
              <a:t>第</a:t>
            </a:r>
            <a:r>
              <a:rPr lang="en-US" altLang="zh-CN"/>
              <a:t>6</a:t>
            </a:r>
            <a:r>
              <a:rPr lang="zh-CN" altLang="en-US"/>
              <a:t>章 同步时序逻辑电路</a:t>
            </a:r>
            <a:endParaRPr lang="zh-CN" altLang="en-US" dirty="0"/>
          </a:p>
        </p:txBody>
      </p:sp>
      <p:sp>
        <p:nvSpPr>
          <p:cNvPr id="20" name="矩形 19"/>
          <p:cNvSpPr/>
          <p:nvPr/>
        </p:nvSpPr>
        <p:spPr>
          <a:xfrm>
            <a:off x="592394" y="1711350"/>
            <a:ext cx="5111443" cy="1754326"/>
          </a:xfrm>
          <a:prstGeom prst="rect">
            <a:avLst/>
          </a:prstGeom>
        </p:spPr>
        <p:txBody>
          <a:bodyPr wrap="square">
            <a:spAutoFit/>
          </a:bodyPr>
          <a:lstStyle/>
          <a:p>
            <a:pPr marL="342900" lvl="0" indent="-342900" defTabSz="468000">
              <a:lnSpc>
                <a:spcPct val="150000"/>
              </a:lnSpc>
              <a:buClr>
                <a:srgbClr val="3859CD"/>
              </a:buClr>
              <a:buFont typeface="Wingdings" panose="05000000000000000000" pitchFamily="2" charset="2"/>
              <a:buChar char="n"/>
            </a:pPr>
            <a:r>
              <a:rPr lang="en-US" altLang="zh-CN" sz="2400" b="1" dirty="0">
                <a:solidFill>
                  <a:prstClr val="black"/>
                </a:solidFill>
                <a:latin typeface="微软雅黑" panose="020B0503020204020204" pitchFamily="34" charset="-122"/>
                <a:ea typeface="微软雅黑" panose="020B0503020204020204" pitchFamily="34" charset="-122"/>
              </a:rPr>
              <a:t>a</a:t>
            </a:r>
            <a:r>
              <a:rPr lang="zh-CN" altLang="en-US" sz="2400" b="1" dirty="0">
                <a:solidFill>
                  <a:prstClr val="black"/>
                </a:solidFill>
                <a:latin typeface="微软雅黑" panose="020B0503020204020204" pitchFamily="34" charset="-122"/>
                <a:ea typeface="微软雅黑" panose="020B0503020204020204" pitchFamily="34" charset="-122"/>
              </a:rPr>
              <a:t>：表示最大相容类（</a:t>
            </a:r>
            <a:r>
              <a:rPr lang="en-US" altLang="zh-CN" sz="2400" b="1" dirty="0">
                <a:solidFill>
                  <a:prstClr val="black"/>
                </a:solidFill>
                <a:latin typeface="微软雅黑" panose="020B0503020204020204" pitchFamily="34" charset="-122"/>
                <a:ea typeface="微软雅黑" panose="020B0503020204020204" pitchFamily="34" charset="-122"/>
              </a:rPr>
              <a:t>A</a:t>
            </a:r>
            <a:r>
              <a:rPr lang="zh-CN" altLang="en-US" sz="2400" b="1" dirty="0">
                <a:solidFill>
                  <a:prstClr val="black"/>
                </a:solidFill>
                <a:latin typeface="微软雅黑" panose="020B0503020204020204" pitchFamily="34" charset="-122"/>
                <a:ea typeface="微软雅黑" panose="020B0503020204020204" pitchFamily="34" charset="-122"/>
              </a:rPr>
              <a:t>，</a:t>
            </a:r>
            <a:r>
              <a:rPr lang="en-US" altLang="zh-CN" sz="2400" b="1" dirty="0">
                <a:solidFill>
                  <a:prstClr val="black"/>
                </a:solidFill>
                <a:latin typeface="微软雅黑" panose="020B0503020204020204" pitchFamily="34" charset="-122"/>
                <a:ea typeface="微软雅黑" panose="020B0503020204020204" pitchFamily="34" charset="-122"/>
              </a:rPr>
              <a:t>B</a:t>
            </a:r>
            <a:r>
              <a:rPr lang="zh-CN" altLang="en-US" sz="2400" b="1" dirty="0">
                <a:solidFill>
                  <a:prstClr val="black"/>
                </a:solidFill>
                <a:latin typeface="微软雅黑" panose="020B0503020204020204" pitchFamily="34" charset="-122"/>
                <a:ea typeface="微软雅黑" panose="020B0503020204020204" pitchFamily="34" charset="-122"/>
              </a:rPr>
              <a:t>，</a:t>
            </a:r>
            <a:r>
              <a:rPr lang="en-US" altLang="zh-CN" sz="2400" b="1" dirty="0">
                <a:solidFill>
                  <a:prstClr val="black"/>
                </a:solidFill>
                <a:latin typeface="微软雅黑" panose="020B0503020204020204" pitchFamily="34" charset="-122"/>
                <a:ea typeface="微软雅黑" panose="020B0503020204020204" pitchFamily="34" charset="-122"/>
              </a:rPr>
              <a:t>F</a:t>
            </a:r>
            <a:r>
              <a:rPr lang="zh-CN" altLang="en-US" sz="2400" b="1" dirty="0">
                <a:solidFill>
                  <a:prstClr val="black"/>
                </a:solidFill>
                <a:latin typeface="微软雅黑" panose="020B0503020204020204" pitchFamily="34" charset="-122"/>
                <a:ea typeface="微软雅黑" panose="020B0503020204020204" pitchFamily="34" charset="-122"/>
              </a:rPr>
              <a:t>）</a:t>
            </a:r>
            <a:endParaRPr lang="en-US" altLang="zh-CN" sz="2400" b="1" dirty="0">
              <a:solidFill>
                <a:prstClr val="black"/>
              </a:solidFill>
              <a:latin typeface="微软雅黑" panose="020B0503020204020204" pitchFamily="34" charset="-122"/>
              <a:ea typeface="微软雅黑" panose="020B0503020204020204" pitchFamily="34" charset="-122"/>
            </a:endParaRPr>
          </a:p>
          <a:p>
            <a:pPr marL="342900" lvl="0" indent="-342900" defTabSz="468000">
              <a:lnSpc>
                <a:spcPct val="150000"/>
              </a:lnSpc>
              <a:buClr>
                <a:srgbClr val="3859CD"/>
              </a:buClr>
              <a:buFont typeface="Wingdings" panose="05000000000000000000" pitchFamily="2" charset="2"/>
              <a:buChar char="n"/>
            </a:pPr>
            <a:r>
              <a:rPr lang="en-US" altLang="zh-CN" sz="2400" b="1" dirty="0">
                <a:solidFill>
                  <a:prstClr val="black"/>
                </a:solidFill>
                <a:latin typeface="微软雅黑" panose="020B0503020204020204" pitchFamily="34" charset="-122"/>
                <a:ea typeface="微软雅黑" panose="020B0503020204020204" pitchFamily="34" charset="-122"/>
              </a:rPr>
              <a:t>b</a:t>
            </a:r>
            <a:r>
              <a:rPr lang="zh-CN" altLang="en-US" sz="2400" b="1" dirty="0">
                <a:solidFill>
                  <a:prstClr val="black"/>
                </a:solidFill>
                <a:latin typeface="微软雅黑" panose="020B0503020204020204" pitchFamily="34" charset="-122"/>
                <a:ea typeface="微软雅黑" panose="020B0503020204020204" pitchFamily="34" charset="-122"/>
              </a:rPr>
              <a:t>：表示最大相容类（</a:t>
            </a:r>
            <a:r>
              <a:rPr lang="en-US" altLang="zh-CN" sz="2400" b="1" dirty="0">
                <a:solidFill>
                  <a:prstClr val="black"/>
                </a:solidFill>
                <a:latin typeface="微软雅黑" panose="020B0503020204020204" pitchFamily="34" charset="-122"/>
                <a:ea typeface="微软雅黑" panose="020B0503020204020204" pitchFamily="34" charset="-122"/>
              </a:rPr>
              <a:t>B</a:t>
            </a:r>
            <a:r>
              <a:rPr lang="zh-CN" altLang="en-US" sz="2400" b="1" dirty="0">
                <a:solidFill>
                  <a:prstClr val="black"/>
                </a:solidFill>
                <a:latin typeface="微软雅黑" panose="020B0503020204020204" pitchFamily="34" charset="-122"/>
                <a:ea typeface="微软雅黑" panose="020B0503020204020204" pitchFamily="34" charset="-122"/>
              </a:rPr>
              <a:t>，</a:t>
            </a:r>
            <a:r>
              <a:rPr lang="en-US" altLang="zh-CN" sz="2400" b="1" dirty="0">
                <a:solidFill>
                  <a:prstClr val="black"/>
                </a:solidFill>
                <a:latin typeface="微软雅黑" panose="020B0503020204020204" pitchFamily="34" charset="-122"/>
                <a:ea typeface="微软雅黑" panose="020B0503020204020204" pitchFamily="34" charset="-122"/>
              </a:rPr>
              <a:t>E</a:t>
            </a:r>
            <a:r>
              <a:rPr lang="zh-CN" altLang="en-US" sz="2400" b="1" dirty="0">
                <a:solidFill>
                  <a:prstClr val="black"/>
                </a:solidFill>
                <a:latin typeface="微软雅黑" panose="020B0503020204020204" pitchFamily="34" charset="-122"/>
                <a:ea typeface="微软雅黑" panose="020B0503020204020204" pitchFamily="34" charset="-122"/>
              </a:rPr>
              <a:t>，</a:t>
            </a:r>
            <a:r>
              <a:rPr lang="en-US" altLang="zh-CN" sz="2400" b="1" dirty="0">
                <a:solidFill>
                  <a:prstClr val="black"/>
                </a:solidFill>
                <a:latin typeface="微软雅黑" panose="020B0503020204020204" pitchFamily="34" charset="-122"/>
                <a:ea typeface="微软雅黑" panose="020B0503020204020204" pitchFamily="34" charset="-122"/>
              </a:rPr>
              <a:t>F</a:t>
            </a:r>
            <a:r>
              <a:rPr lang="zh-CN" altLang="en-US" sz="2400" b="1" dirty="0">
                <a:solidFill>
                  <a:prstClr val="black"/>
                </a:solidFill>
                <a:latin typeface="微软雅黑" panose="020B0503020204020204" pitchFamily="34" charset="-122"/>
                <a:ea typeface="微软雅黑" panose="020B0503020204020204" pitchFamily="34" charset="-122"/>
              </a:rPr>
              <a:t>）</a:t>
            </a:r>
            <a:endParaRPr lang="en-US" altLang="zh-CN" sz="2400" b="1" dirty="0">
              <a:solidFill>
                <a:prstClr val="black"/>
              </a:solidFill>
              <a:latin typeface="微软雅黑" panose="020B0503020204020204" pitchFamily="34" charset="-122"/>
              <a:ea typeface="微软雅黑" panose="020B0503020204020204" pitchFamily="34" charset="-122"/>
            </a:endParaRPr>
          </a:p>
          <a:p>
            <a:pPr marL="342900" lvl="0" indent="-342900" defTabSz="468000">
              <a:lnSpc>
                <a:spcPct val="150000"/>
              </a:lnSpc>
              <a:buClr>
                <a:srgbClr val="3859CD"/>
              </a:buClr>
              <a:buFont typeface="Wingdings" panose="05000000000000000000" pitchFamily="2" charset="2"/>
              <a:buChar char="n"/>
            </a:pPr>
            <a:r>
              <a:rPr lang="en-US" altLang="zh-CN" sz="2400" b="1" dirty="0">
                <a:solidFill>
                  <a:prstClr val="black"/>
                </a:solidFill>
                <a:latin typeface="微软雅黑" panose="020B0503020204020204" pitchFamily="34" charset="-122"/>
                <a:ea typeface="微软雅黑" panose="020B0503020204020204" pitchFamily="34" charset="-122"/>
              </a:rPr>
              <a:t>c</a:t>
            </a:r>
            <a:r>
              <a:rPr lang="zh-CN" altLang="en-US" sz="2400" b="1" dirty="0">
                <a:solidFill>
                  <a:prstClr val="black"/>
                </a:solidFill>
                <a:latin typeface="微软雅黑" panose="020B0503020204020204" pitchFamily="34" charset="-122"/>
                <a:ea typeface="微软雅黑" panose="020B0503020204020204" pitchFamily="34" charset="-122"/>
              </a:rPr>
              <a:t>：表示最大相容类（</a:t>
            </a:r>
            <a:r>
              <a:rPr lang="en-US" altLang="zh-CN" sz="2400" b="1" dirty="0">
                <a:solidFill>
                  <a:prstClr val="black"/>
                </a:solidFill>
                <a:latin typeface="微软雅黑" panose="020B0503020204020204" pitchFamily="34" charset="-122"/>
                <a:ea typeface="微软雅黑" panose="020B0503020204020204" pitchFamily="34" charset="-122"/>
              </a:rPr>
              <a:t>C</a:t>
            </a:r>
            <a:r>
              <a:rPr lang="zh-CN" altLang="en-US" sz="2400" b="1" dirty="0">
                <a:solidFill>
                  <a:prstClr val="black"/>
                </a:solidFill>
                <a:latin typeface="微软雅黑" panose="020B0503020204020204" pitchFamily="34" charset="-122"/>
                <a:ea typeface="微软雅黑" panose="020B0503020204020204" pitchFamily="34" charset="-122"/>
              </a:rPr>
              <a:t>，</a:t>
            </a:r>
            <a:r>
              <a:rPr lang="en-US" altLang="zh-CN" sz="2400" b="1" dirty="0">
                <a:solidFill>
                  <a:prstClr val="black"/>
                </a:solidFill>
                <a:latin typeface="微软雅黑" panose="020B0503020204020204" pitchFamily="34" charset="-122"/>
                <a:ea typeface="微软雅黑" panose="020B0503020204020204" pitchFamily="34" charset="-122"/>
              </a:rPr>
              <a:t>D</a:t>
            </a:r>
            <a:r>
              <a:rPr lang="zh-CN" altLang="en-US" sz="2400" b="1" dirty="0">
                <a:solidFill>
                  <a:prstClr val="black"/>
                </a:solidFill>
                <a:latin typeface="微软雅黑" panose="020B0503020204020204" pitchFamily="34" charset="-122"/>
                <a:ea typeface="微软雅黑" panose="020B0503020204020204" pitchFamily="34" charset="-122"/>
              </a:rPr>
              <a:t>）</a:t>
            </a:r>
            <a:endParaRPr lang="en-US" altLang="zh-CN" sz="2400" b="1" dirty="0">
              <a:solidFill>
                <a:prstClr val="black"/>
              </a:solidFill>
              <a:latin typeface="微软雅黑" panose="020B0503020204020204" pitchFamily="34" charset="-122"/>
              <a:ea typeface="微软雅黑" panose="020B0503020204020204" pitchFamily="34" charset="-122"/>
            </a:endParaRPr>
          </a:p>
        </p:txBody>
      </p:sp>
      <p:sp>
        <p:nvSpPr>
          <p:cNvPr id="22" name="矩形 21"/>
          <p:cNvSpPr/>
          <p:nvPr/>
        </p:nvSpPr>
        <p:spPr>
          <a:xfrm>
            <a:off x="6989507" y="1116303"/>
            <a:ext cx="4779604" cy="2862322"/>
          </a:xfrm>
          <a:prstGeom prst="rect">
            <a:avLst/>
          </a:prstGeom>
        </p:spPr>
        <p:txBody>
          <a:bodyPr wrap="square">
            <a:spAutoFit/>
          </a:bodyPr>
          <a:lstStyle/>
          <a:p>
            <a:pPr marL="342900" lvl="0" indent="-342900" defTabSz="468000">
              <a:lnSpc>
                <a:spcPct val="150000"/>
              </a:lnSpc>
              <a:buClr>
                <a:srgbClr val="3859CD"/>
              </a:buClr>
              <a:buFont typeface="Wingdings" panose="05000000000000000000" pitchFamily="2" charset="2"/>
              <a:buChar char="n"/>
            </a:pPr>
            <a:r>
              <a:rPr lang="zh-CN" altLang="en-US" sz="2400" b="1" dirty="0">
                <a:solidFill>
                  <a:prstClr val="black"/>
                </a:solidFill>
                <a:latin typeface="微软雅黑" panose="020B0503020204020204" pitchFamily="34" charset="-122"/>
                <a:ea typeface="微软雅黑" panose="020B0503020204020204" pitchFamily="34" charset="-122"/>
              </a:rPr>
              <a:t>替代：</a:t>
            </a:r>
            <a:endParaRPr lang="en-US" altLang="zh-CN" sz="2400" b="1" dirty="0">
              <a:solidFill>
                <a:prstClr val="black"/>
              </a:solidFill>
              <a:latin typeface="微软雅黑" panose="020B0503020204020204" pitchFamily="34" charset="-122"/>
              <a:ea typeface="微软雅黑" panose="020B0503020204020204" pitchFamily="34" charset="-122"/>
            </a:endParaRPr>
          </a:p>
          <a:p>
            <a:pPr marL="800100" lvl="1" indent="-342900" defTabSz="468000">
              <a:lnSpc>
                <a:spcPct val="150000"/>
              </a:lnSpc>
              <a:buClr>
                <a:srgbClr val="3859CD"/>
              </a:buClr>
              <a:buFont typeface="Wingdings" panose="05000000000000000000" pitchFamily="2" charset="2"/>
              <a:buChar char="n"/>
            </a:pPr>
            <a:r>
              <a:rPr lang="en-US" altLang="zh-CN" sz="2400" b="1" dirty="0">
                <a:solidFill>
                  <a:prstClr val="black"/>
                </a:solidFill>
                <a:latin typeface="微软雅黑" panose="020B0503020204020204" pitchFamily="34" charset="-122"/>
                <a:ea typeface="微软雅黑" panose="020B0503020204020204" pitchFamily="34" charset="-122"/>
              </a:rPr>
              <a:t>A</a:t>
            </a:r>
            <a:r>
              <a:rPr lang="zh-CN" altLang="en-US" sz="2400" b="1" dirty="0">
                <a:solidFill>
                  <a:prstClr val="black"/>
                </a:solidFill>
                <a:latin typeface="微软雅黑" panose="020B0503020204020204" pitchFamily="34" charset="-122"/>
                <a:ea typeface="微软雅黑" panose="020B0503020204020204" pitchFamily="34" charset="-122"/>
              </a:rPr>
              <a:t>：用</a:t>
            </a:r>
            <a:r>
              <a:rPr lang="en-US" altLang="zh-CN" sz="2400" b="1" dirty="0">
                <a:solidFill>
                  <a:prstClr val="black"/>
                </a:solidFill>
                <a:latin typeface="微软雅黑" panose="020B0503020204020204" pitchFamily="34" charset="-122"/>
                <a:ea typeface="微软雅黑" panose="020B0503020204020204" pitchFamily="34" charset="-122"/>
              </a:rPr>
              <a:t>a</a:t>
            </a:r>
            <a:r>
              <a:rPr lang="zh-CN" altLang="en-US" sz="2400" b="1" dirty="0">
                <a:solidFill>
                  <a:prstClr val="black"/>
                </a:solidFill>
                <a:latin typeface="微软雅黑" panose="020B0503020204020204" pitchFamily="34" charset="-122"/>
                <a:ea typeface="微软雅黑" panose="020B0503020204020204" pitchFamily="34" charset="-122"/>
              </a:rPr>
              <a:t>替代</a:t>
            </a:r>
            <a:endParaRPr lang="en-US" altLang="zh-CN" sz="2400" b="1" dirty="0">
              <a:solidFill>
                <a:prstClr val="black"/>
              </a:solidFill>
              <a:latin typeface="微软雅黑" panose="020B0503020204020204" pitchFamily="34" charset="-122"/>
              <a:ea typeface="微软雅黑" panose="020B0503020204020204" pitchFamily="34" charset="-122"/>
            </a:endParaRPr>
          </a:p>
          <a:p>
            <a:pPr marL="800100" lvl="1" indent="-342900" defTabSz="468000">
              <a:lnSpc>
                <a:spcPct val="150000"/>
              </a:lnSpc>
              <a:buClr>
                <a:srgbClr val="3859CD"/>
              </a:buClr>
              <a:buFont typeface="Wingdings" panose="05000000000000000000" pitchFamily="2" charset="2"/>
              <a:buChar char="n"/>
            </a:pPr>
            <a:r>
              <a:rPr lang="en-US" altLang="zh-CN" sz="2400" b="1" dirty="0">
                <a:solidFill>
                  <a:prstClr val="black"/>
                </a:solidFill>
                <a:latin typeface="微软雅黑" panose="020B0503020204020204" pitchFamily="34" charset="-122"/>
                <a:ea typeface="微软雅黑" panose="020B0503020204020204" pitchFamily="34" charset="-122"/>
              </a:rPr>
              <a:t>B</a:t>
            </a:r>
            <a:r>
              <a:rPr lang="zh-CN" altLang="en-US" sz="2400" b="1" dirty="0">
                <a:solidFill>
                  <a:prstClr val="black"/>
                </a:solidFill>
                <a:latin typeface="微软雅黑" panose="020B0503020204020204" pitchFamily="34" charset="-122"/>
                <a:ea typeface="微软雅黑" panose="020B0503020204020204" pitchFamily="34" charset="-122"/>
              </a:rPr>
              <a:t>和</a:t>
            </a:r>
            <a:r>
              <a:rPr lang="en-US" altLang="zh-CN" sz="2400" b="1" dirty="0">
                <a:solidFill>
                  <a:prstClr val="black"/>
                </a:solidFill>
                <a:latin typeface="微软雅黑" panose="020B0503020204020204" pitchFamily="34" charset="-122"/>
                <a:ea typeface="微软雅黑" panose="020B0503020204020204" pitchFamily="34" charset="-122"/>
              </a:rPr>
              <a:t>F</a:t>
            </a:r>
            <a:r>
              <a:rPr lang="zh-CN" altLang="en-US" sz="2400" b="1" dirty="0">
                <a:solidFill>
                  <a:prstClr val="black"/>
                </a:solidFill>
                <a:latin typeface="微软雅黑" panose="020B0503020204020204" pitchFamily="34" charset="-122"/>
                <a:ea typeface="微软雅黑" panose="020B0503020204020204" pitchFamily="34" charset="-122"/>
              </a:rPr>
              <a:t>：用</a:t>
            </a:r>
            <a:r>
              <a:rPr lang="en-US" altLang="zh-CN" sz="2400" b="1" dirty="0">
                <a:solidFill>
                  <a:prstClr val="black"/>
                </a:solidFill>
                <a:latin typeface="微软雅黑" panose="020B0503020204020204" pitchFamily="34" charset="-122"/>
                <a:ea typeface="微软雅黑" panose="020B0503020204020204" pitchFamily="34" charset="-122"/>
              </a:rPr>
              <a:t>a</a:t>
            </a:r>
            <a:r>
              <a:rPr lang="zh-CN" altLang="en-US" sz="2400" b="1" dirty="0">
                <a:solidFill>
                  <a:prstClr val="black"/>
                </a:solidFill>
                <a:latin typeface="微软雅黑" panose="020B0503020204020204" pitchFamily="34" charset="-122"/>
                <a:ea typeface="微软雅黑" panose="020B0503020204020204" pitchFamily="34" charset="-122"/>
              </a:rPr>
              <a:t>或者</a:t>
            </a:r>
            <a:r>
              <a:rPr lang="en-US" altLang="zh-CN" sz="2400" b="1" dirty="0">
                <a:solidFill>
                  <a:prstClr val="black"/>
                </a:solidFill>
                <a:latin typeface="微软雅黑" panose="020B0503020204020204" pitchFamily="34" charset="-122"/>
                <a:ea typeface="微软雅黑" panose="020B0503020204020204" pitchFamily="34" charset="-122"/>
              </a:rPr>
              <a:t>b</a:t>
            </a:r>
            <a:r>
              <a:rPr lang="zh-CN" altLang="en-US" sz="2400" b="1" dirty="0">
                <a:solidFill>
                  <a:prstClr val="black"/>
                </a:solidFill>
                <a:latin typeface="微软雅黑" panose="020B0503020204020204" pitchFamily="34" charset="-122"/>
                <a:ea typeface="微软雅黑" panose="020B0503020204020204" pitchFamily="34" charset="-122"/>
              </a:rPr>
              <a:t>替代</a:t>
            </a:r>
            <a:endParaRPr lang="en-US" altLang="zh-CN" sz="2400" b="1" dirty="0">
              <a:solidFill>
                <a:prstClr val="black"/>
              </a:solidFill>
              <a:latin typeface="微软雅黑" panose="020B0503020204020204" pitchFamily="34" charset="-122"/>
              <a:ea typeface="微软雅黑" panose="020B0503020204020204" pitchFamily="34" charset="-122"/>
            </a:endParaRPr>
          </a:p>
          <a:p>
            <a:pPr marL="800100" lvl="1" indent="-342900" defTabSz="468000">
              <a:lnSpc>
                <a:spcPct val="150000"/>
              </a:lnSpc>
              <a:buClr>
                <a:srgbClr val="3859CD"/>
              </a:buClr>
              <a:buFont typeface="Wingdings" panose="05000000000000000000" pitchFamily="2" charset="2"/>
              <a:buChar char="n"/>
            </a:pPr>
            <a:r>
              <a:rPr lang="en-US" altLang="zh-CN" sz="2400" b="1" dirty="0">
                <a:solidFill>
                  <a:prstClr val="black"/>
                </a:solidFill>
                <a:latin typeface="微软雅黑" panose="020B0503020204020204" pitchFamily="34" charset="-122"/>
                <a:ea typeface="微软雅黑" panose="020B0503020204020204" pitchFamily="34" charset="-122"/>
              </a:rPr>
              <a:t>C</a:t>
            </a:r>
            <a:r>
              <a:rPr lang="zh-CN" altLang="en-US" sz="2400" b="1" dirty="0">
                <a:solidFill>
                  <a:prstClr val="black"/>
                </a:solidFill>
                <a:latin typeface="微软雅黑" panose="020B0503020204020204" pitchFamily="34" charset="-122"/>
                <a:ea typeface="微软雅黑" panose="020B0503020204020204" pitchFamily="34" charset="-122"/>
              </a:rPr>
              <a:t>和</a:t>
            </a:r>
            <a:r>
              <a:rPr lang="en-US" altLang="zh-CN" sz="2400" b="1" dirty="0">
                <a:solidFill>
                  <a:prstClr val="black"/>
                </a:solidFill>
                <a:latin typeface="微软雅黑" panose="020B0503020204020204" pitchFamily="34" charset="-122"/>
                <a:ea typeface="微软雅黑" panose="020B0503020204020204" pitchFamily="34" charset="-122"/>
              </a:rPr>
              <a:t>D</a:t>
            </a:r>
            <a:r>
              <a:rPr lang="zh-CN" altLang="en-US" sz="2400" b="1" dirty="0">
                <a:solidFill>
                  <a:prstClr val="black"/>
                </a:solidFill>
                <a:latin typeface="微软雅黑" panose="020B0503020204020204" pitchFamily="34" charset="-122"/>
                <a:ea typeface="微软雅黑" panose="020B0503020204020204" pitchFamily="34" charset="-122"/>
              </a:rPr>
              <a:t>：用</a:t>
            </a:r>
            <a:r>
              <a:rPr lang="en-US" altLang="zh-CN" sz="2400" b="1" dirty="0">
                <a:solidFill>
                  <a:prstClr val="black"/>
                </a:solidFill>
                <a:latin typeface="微软雅黑" panose="020B0503020204020204" pitchFamily="34" charset="-122"/>
                <a:ea typeface="微软雅黑" panose="020B0503020204020204" pitchFamily="34" charset="-122"/>
              </a:rPr>
              <a:t>c</a:t>
            </a:r>
            <a:r>
              <a:rPr lang="zh-CN" altLang="en-US" sz="2400" b="1" dirty="0">
                <a:solidFill>
                  <a:prstClr val="black"/>
                </a:solidFill>
                <a:latin typeface="微软雅黑" panose="020B0503020204020204" pitchFamily="34" charset="-122"/>
                <a:ea typeface="微软雅黑" panose="020B0503020204020204" pitchFamily="34" charset="-122"/>
              </a:rPr>
              <a:t>替代</a:t>
            </a:r>
            <a:endParaRPr lang="en-US" altLang="zh-CN" sz="2400" b="1" dirty="0">
              <a:solidFill>
                <a:prstClr val="black"/>
              </a:solidFill>
              <a:latin typeface="微软雅黑" panose="020B0503020204020204" pitchFamily="34" charset="-122"/>
              <a:ea typeface="微软雅黑" panose="020B0503020204020204" pitchFamily="34" charset="-122"/>
            </a:endParaRPr>
          </a:p>
          <a:p>
            <a:pPr marL="800100" lvl="1" indent="-342900" defTabSz="468000">
              <a:lnSpc>
                <a:spcPct val="150000"/>
              </a:lnSpc>
              <a:buClr>
                <a:srgbClr val="3859CD"/>
              </a:buClr>
              <a:buFont typeface="Wingdings" panose="05000000000000000000" pitchFamily="2" charset="2"/>
              <a:buChar char="n"/>
            </a:pPr>
            <a:r>
              <a:rPr lang="en-US" altLang="zh-CN" sz="2400" b="1" dirty="0">
                <a:solidFill>
                  <a:prstClr val="black"/>
                </a:solidFill>
                <a:latin typeface="微软雅黑" panose="020B0503020204020204" pitchFamily="34" charset="-122"/>
                <a:ea typeface="微软雅黑" panose="020B0503020204020204" pitchFamily="34" charset="-122"/>
              </a:rPr>
              <a:t>E</a:t>
            </a:r>
            <a:r>
              <a:rPr lang="zh-CN" altLang="en-US" sz="2400" b="1" dirty="0">
                <a:solidFill>
                  <a:prstClr val="black"/>
                </a:solidFill>
                <a:latin typeface="微软雅黑" panose="020B0503020204020204" pitchFamily="34" charset="-122"/>
                <a:ea typeface="微软雅黑" panose="020B0503020204020204" pitchFamily="34" charset="-122"/>
              </a:rPr>
              <a:t>：</a:t>
            </a:r>
            <a:r>
              <a:rPr lang="en-US" altLang="zh-CN" sz="2400" b="1" dirty="0">
                <a:solidFill>
                  <a:prstClr val="black"/>
                </a:solidFill>
                <a:latin typeface="微软雅黑" panose="020B0503020204020204" pitchFamily="34" charset="-122"/>
                <a:ea typeface="微软雅黑" panose="020B0503020204020204" pitchFamily="34" charset="-122"/>
              </a:rPr>
              <a:t>b</a:t>
            </a:r>
            <a:r>
              <a:rPr lang="zh-CN" altLang="en-US" sz="2400" b="1" dirty="0">
                <a:solidFill>
                  <a:prstClr val="black"/>
                </a:solidFill>
                <a:latin typeface="微软雅黑" panose="020B0503020204020204" pitchFamily="34" charset="-122"/>
                <a:ea typeface="微软雅黑" panose="020B0503020204020204" pitchFamily="34" charset="-122"/>
              </a:rPr>
              <a:t>来替代</a:t>
            </a:r>
          </a:p>
        </p:txBody>
      </p:sp>
      <p:graphicFrame>
        <p:nvGraphicFramePr>
          <p:cNvPr id="24" name="表格 23"/>
          <p:cNvGraphicFramePr>
            <a:graphicFrameLocks noGrp="1"/>
          </p:cNvGraphicFramePr>
          <p:nvPr>
            <p:extLst>
              <p:ext uri="{D42A27DB-BD31-4B8C-83A1-F6EECF244321}">
                <p14:modId xmlns:p14="http://schemas.microsoft.com/office/powerpoint/2010/main" val="696773354"/>
              </p:ext>
            </p:extLst>
          </p:nvPr>
        </p:nvGraphicFramePr>
        <p:xfrm>
          <a:off x="825621" y="3674262"/>
          <a:ext cx="3128434" cy="2876130"/>
        </p:xfrm>
        <a:graphic>
          <a:graphicData uri="http://schemas.openxmlformats.org/drawingml/2006/table">
            <a:tbl>
              <a:tblPr firstRow="1" firstCol="1" bandRow="1"/>
              <a:tblGrid>
                <a:gridCol w="1059992">
                  <a:extLst>
                    <a:ext uri="{9D8B030D-6E8A-4147-A177-3AD203B41FA5}">
                      <a16:colId xmlns:a16="http://schemas.microsoft.com/office/drawing/2014/main" val="1290656955"/>
                    </a:ext>
                  </a:extLst>
                </a:gridCol>
                <a:gridCol w="1059992">
                  <a:extLst>
                    <a:ext uri="{9D8B030D-6E8A-4147-A177-3AD203B41FA5}">
                      <a16:colId xmlns:a16="http://schemas.microsoft.com/office/drawing/2014/main" val="3226570310"/>
                    </a:ext>
                  </a:extLst>
                </a:gridCol>
                <a:gridCol w="1008450">
                  <a:extLst>
                    <a:ext uri="{9D8B030D-6E8A-4147-A177-3AD203B41FA5}">
                      <a16:colId xmlns:a16="http://schemas.microsoft.com/office/drawing/2014/main" val="1672059886"/>
                    </a:ext>
                  </a:extLst>
                </a:gridCol>
              </a:tblGrid>
              <a:tr h="357026">
                <a:tc rowSpan="2">
                  <a:txBody>
                    <a:bodyPr/>
                    <a:lstStyle/>
                    <a:p>
                      <a:pPr algn="ctr">
                        <a:lnSpc>
                          <a:spcPts val="2000"/>
                        </a:lnSpc>
                        <a:spcAft>
                          <a:spcPts val="0"/>
                        </a:spcAft>
                      </a:pPr>
                      <a:r>
                        <a:rPr lang="zh-CN" sz="1800" kern="100" dirty="0">
                          <a:effectLst/>
                          <a:latin typeface="Times New Roman" panose="02020603050405020304" pitchFamily="18" charset="0"/>
                          <a:ea typeface="宋体" panose="02010600030101010101" pitchFamily="2" charset="-122"/>
                          <a:cs typeface="Times New Roman" panose="02020603050405020304" pitchFamily="18" charset="0"/>
                        </a:rPr>
                        <a:t>原态</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83288" marR="8328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gridSpan="2">
                  <a:txBody>
                    <a:bodyPr/>
                    <a:lstStyle/>
                    <a:p>
                      <a:pPr algn="ctr">
                        <a:lnSpc>
                          <a:spcPts val="2000"/>
                        </a:lnSpc>
                        <a:spcAft>
                          <a:spcPts val="0"/>
                        </a:spcAft>
                      </a:pPr>
                      <a:r>
                        <a:rPr lang="zh-CN" sz="1800" kern="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次态</a:t>
                      </a:r>
                      <a:r>
                        <a:rPr lang="en-US" sz="1800" kern="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zh-CN" sz="1800" kern="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输出</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83288" marR="8328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hMerge="1">
                  <a:txBody>
                    <a:bodyPr/>
                    <a:lstStyle/>
                    <a:p>
                      <a:endParaRPr lang="zh-CN" altLang="en-US"/>
                    </a:p>
                  </a:txBody>
                  <a:tcPr/>
                </a:tc>
                <a:extLst>
                  <a:ext uri="{0D108BD9-81ED-4DB2-BD59-A6C34878D82A}">
                    <a16:rowId xmlns:a16="http://schemas.microsoft.com/office/drawing/2014/main" val="1307186681"/>
                  </a:ext>
                </a:extLst>
              </a:tr>
              <a:tr h="359872">
                <a:tc vMerge="1">
                  <a:txBody>
                    <a:bodyPr/>
                    <a:lstStyle/>
                    <a:p>
                      <a:endParaRPr lang="zh-CN" altLang="en-US"/>
                    </a:p>
                  </a:txBody>
                  <a:tcPr/>
                </a:tc>
                <a:tc>
                  <a:txBody>
                    <a:bodyPr/>
                    <a:lstStyle/>
                    <a:p>
                      <a:pPr algn="ctr">
                        <a:lnSpc>
                          <a:spcPts val="2000"/>
                        </a:lnSpc>
                        <a:spcAft>
                          <a:spcPts val="0"/>
                        </a:spcAft>
                      </a:pPr>
                      <a:r>
                        <a:rPr lang="en-US" sz="1800" kern="1200">
                          <a:solidFill>
                            <a:srgbClr val="000000"/>
                          </a:solidFill>
                          <a:effectLst/>
                          <a:latin typeface="Times New Roman" panose="02020603050405020304" pitchFamily="18" charset="0"/>
                          <a:ea typeface="华文中宋" panose="02010600040101010101" pitchFamily="2" charset="-122"/>
                          <a:cs typeface="Times New Roman" panose="02020603050405020304" pitchFamily="18" charset="0"/>
                        </a:rPr>
                        <a:t>X=0</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83288" marR="8328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a:lnSpc>
                          <a:spcPts val="2000"/>
                        </a:lnSpc>
                        <a:spcAft>
                          <a:spcPts val="0"/>
                        </a:spcAft>
                      </a:pPr>
                      <a:r>
                        <a:rPr lang="en-US" sz="1800" kern="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X=1</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83288" marR="8328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2068549700"/>
                  </a:ext>
                </a:extLst>
              </a:tr>
              <a:tr h="359872">
                <a:tc>
                  <a:txBody>
                    <a:bodyPr/>
                    <a:lstStyle/>
                    <a:p>
                      <a:pPr algn="ctr">
                        <a:lnSpc>
                          <a:spcPts val="2000"/>
                        </a:lnSpc>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a</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83288" marR="8328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a:lnSpc>
                          <a:spcPts val="2000"/>
                        </a:lnSpc>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ab/0</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83288" marR="8328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a:lnSpc>
                          <a:spcPts val="2000"/>
                        </a:lnSpc>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c/0</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83288" marR="8328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1228757908"/>
                  </a:ext>
                </a:extLst>
              </a:tr>
              <a:tr h="359872">
                <a:tc>
                  <a:txBody>
                    <a:bodyPr/>
                    <a:lstStyle/>
                    <a:p>
                      <a:pPr algn="ctr">
                        <a:lnSpc>
                          <a:spcPts val="2000"/>
                        </a:lnSpc>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ab</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83288" marR="8328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a:lnSpc>
                          <a:spcPts val="2000"/>
                        </a:lnSpc>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ab/d</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83288" marR="8328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a:lnSpc>
                          <a:spcPts val="2000"/>
                        </a:lnSpc>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c/d</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83288" marR="8328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1892863348"/>
                  </a:ext>
                </a:extLst>
              </a:tr>
              <a:tr h="359872">
                <a:tc>
                  <a:txBody>
                    <a:bodyPr/>
                    <a:lstStyle/>
                    <a:p>
                      <a:pPr algn="ctr">
                        <a:lnSpc>
                          <a:spcPts val="2000"/>
                        </a:lnSpc>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c</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83288" marR="8328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a:lnSpc>
                          <a:spcPts val="2000"/>
                        </a:lnSpc>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a/1</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83288" marR="8328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a:lnSpc>
                          <a:spcPts val="2000"/>
                        </a:lnSpc>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b/1</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83288" marR="8328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1587383976"/>
                  </a:ext>
                </a:extLst>
              </a:tr>
              <a:tr h="359872">
                <a:tc>
                  <a:txBody>
                    <a:bodyPr/>
                    <a:lstStyle/>
                    <a:p>
                      <a:pPr algn="ctr">
                        <a:lnSpc>
                          <a:spcPts val="2000"/>
                        </a:lnSpc>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c</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83288" marR="8328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a:lnSpc>
                          <a:spcPts val="2000"/>
                        </a:lnSpc>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d/1</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83288" marR="8328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a:lnSpc>
                          <a:spcPts val="2000"/>
                        </a:lnSpc>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b/1</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83288" marR="8328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2651334399"/>
                  </a:ext>
                </a:extLst>
              </a:tr>
              <a:tr h="359872">
                <a:tc>
                  <a:txBody>
                    <a:bodyPr/>
                    <a:lstStyle/>
                    <a:p>
                      <a:pPr algn="ctr">
                        <a:lnSpc>
                          <a:spcPts val="2000"/>
                        </a:lnSpc>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b</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83288" marR="8328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a:lnSpc>
                          <a:spcPts val="2000"/>
                        </a:lnSpc>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ab/0</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83288" marR="8328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a:lnSpc>
                          <a:spcPts val="2000"/>
                        </a:lnSpc>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d/1</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83288" marR="8328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1829214427"/>
                  </a:ext>
                </a:extLst>
              </a:tr>
              <a:tr h="359872">
                <a:tc>
                  <a:txBody>
                    <a:bodyPr/>
                    <a:lstStyle/>
                    <a:p>
                      <a:pPr algn="ctr">
                        <a:lnSpc>
                          <a:spcPts val="2000"/>
                        </a:lnSpc>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ab</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83288" marR="8328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a:lnSpc>
                          <a:spcPts val="2000"/>
                        </a:lnSpc>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d/d</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83288" marR="8328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a:lnSpc>
                          <a:spcPts val="2000"/>
                        </a:lnSpc>
                        <a:spcAft>
                          <a:spcPts val="0"/>
                        </a:spcAft>
                      </a:pPr>
                      <a:r>
                        <a:rPr lang="en-US" sz="1800" kern="100" dirty="0">
                          <a:effectLst/>
                          <a:latin typeface="Times New Roman" panose="02020603050405020304" pitchFamily="18" charset="0"/>
                          <a:ea typeface="宋体" panose="02010600030101010101" pitchFamily="2" charset="-122"/>
                          <a:cs typeface="Times New Roman" panose="02020603050405020304" pitchFamily="18" charset="0"/>
                        </a:rPr>
                        <a:t>c/d</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83288" marR="8328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3911727755"/>
                  </a:ext>
                </a:extLst>
              </a:tr>
            </a:tbl>
          </a:graphicData>
        </a:graphic>
      </p:graphicFrame>
      <p:graphicFrame>
        <p:nvGraphicFramePr>
          <p:cNvPr id="25" name="表格 24"/>
          <p:cNvGraphicFramePr>
            <a:graphicFrameLocks noGrp="1"/>
          </p:cNvGraphicFramePr>
          <p:nvPr>
            <p:extLst>
              <p:ext uri="{D42A27DB-BD31-4B8C-83A1-F6EECF244321}">
                <p14:modId xmlns:p14="http://schemas.microsoft.com/office/powerpoint/2010/main" val="1370491027"/>
              </p:ext>
            </p:extLst>
          </p:nvPr>
        </p:nvGraphicFramePr>
        <p:xfrm>
          <a:off x="4280398" y="3899384"/>
          <a:ext cx="2846878" cy="1898073"/>
        </p:xfrm>
        <a:graphic>
          <a:graphicData uri="http://schemas.openxmlformats.org/drawingml/2006/table">
            <a:tbl>
              <a:tblPr firstRow="1" firstCol="1" bandRow="1"/>
              <a:tblGrid>
                <a:gridCol w="801768">
                  <a:extLst>
                    <a:ext uri="{9D8B030D-6E8A-4147-A177-3AD203B41FA5}">
                      <a16:colId xmlns:a16="http://schemas.microsoft.com/office/drawing/2014/main" val="2265982763"/>
                    </a:ext>
                  </a:extLst>
                </a:gridCol>
                <a:gridCol w="855407">
                  <a:extLst>
                    <a:ext uri="{9D8B030D-6E8A-4147-A177-3AD203B41FA5}">
                      <a16:colId xmlns:a16="http://schemas.microsoft.com/office/drawing/2014/main" val="2887642160"/>
                    </a:ext>
                  </a:extLst>
                </a:gridCol>
                <a:gridCol w="1189703">
                  <a:extLst>
                    <a:ext uri="{9D8B030D-6E8A-4147-A177-3AD203B41FA5}">
                      <a16:colId xmlns:a16="http://schemas.microsoft.com/office/drawing/2014/main" val="4201524512"/>
                    </a:ext>
                  </a:extLst>
                </a:gridCol>
              </a:tblGrid>
              <a:tr h="377209">
                <a:tc rowSpan="2">
                  <a:txBody>
                    <a:bodyPr/>
                    <a:lstStyle/>
                    <a:p>
                      <a:pPr algn="ctr">
                        <a:lnSpc>
                          <a:spcPts val="2000"/>
                        </a:lnSpc>
                        <a:spcAft>
                          <a:spcPts val="0"/>
                        </a:spcAft>
                      </a:pPr>
                      <a:r>
                        <a:rPr lang="zh-CN" sz="1800" kern="100" dirty="0">
                          <a:effectLst/>
                          <a:latin typeface="Times New Roman" panose="02020603050405020304" pitchFamily="18" charset="0"/>
                          <a:ea typeface="宋体" panose="02010600030101010101" pitchFamily="2" charset="-122"/>
                          <a:cs typeface="Times New Roman" panose="02020603050405020304" pitchFamily="18" charset="0"/>
                        </a:rPr>
                        <a:t>原态</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115964" marR="11596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gridSpan="2">
                  <a:txBody>
                    <a:bodyPr/>
                    <a:lstStyle/>
                    <a:p>
                      <a:pPr algn="ctr">
                        <a:lnSpc>
                          <a:spcPts val="2000"/>
                        </a:lnSpc>
                        <a:spcAft>
                          <a:spcPts val="0"/>
                        </a:spcAft>
                      </a:pPr>
                      <a:r>
                        <a:rPr lang="zh-CN" sz="1800" kern="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次态</a:t>
                      </a:r>
                      <a:r>
                        <a:rPr lang="en-US" sz="1800" kern="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zh-CN" sz="1800" kern="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输出</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115964" marR="11596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hMerge="1">
                  <a:txBody>
                    <a:bodyPr/>
                    <a:lstStyle/>
                    <a:p>
                      <a:endParaRPr lang="zh-CN" altLang="en-US"/>
                    </a:p>
                  </a:txBody>
                  <a:tcPr/>
                </a:tc>
                <a:extLst>
                  <a:ext uri="{0D108BD9-81ED-4DB2-BD59-A6C34878D82A}">
                    <a16:rowId xmlns:a16="http://schemas.microsoft.com/office/drawing/2014/main" val="3882764287"/>
                  </a:ext>
                </a:extLst>
              </a:tr>
              <a:tr h="380216">
                <a:tc vMerge="1">
                  <a:txBody>
                    <a:bodyPr/>
                    <a:lstStyle/>
                    <a:p>
                      <a:endParaRPr lang="zh-CN" altLang="en-US"/>
                    </a:p>
                  </a:txBody>
                  <a:tcPr/>
                </a:tc>
                <a:tc>
                  <a:txBody>
                    <a:bodyPr/>
                    <a:lstStyle/>
                    <a:p>
                      <a:pPr algn="ctr">
                        <a:lnSpc>
                          <a:spcPts val="2000"/>
                        </a:lnSpc>
                        <a:spcAft>
                          <a:spcPts val="0"/>
                        </a:spcAft>
                      </a:pPr>
                      <a:r>
                        <a:rPr lang="en-US" sz="1800" kern="1200">
                          <a:solidFill>
                            <a:srgbClr val="000000"/>
                          </a:solidFill>
                          <a:effectLst/>
                          <a:latin typeface="Times New Roman" panose="02020603050405020304" pitchFamily="18" charset="0"/>
                          <a:ea typeface="华文中宋" panose="02010600040101010101" pitchFamily="2" charset="-122"/>
                          <a:cs typeface="Times New Roman" panose="02020603050405020304" pitchFamily="18" charset="0"/>
                        </a:rPr>
                        <a:t>X=0</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115964" marR="11596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a:lnSpc>
                          <a:spcPts val="2000"/>
                        </a:lnSpc>
                        <a:spcAft>
                          <a:spcPts val="0"/>
                        </a:spcAft>
                      </a:pPr>
                      <a:r>
                        <a:rPr lang="en-US" sz="1800" kern="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X=1</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115964" marR="11596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516568663"/>
                  </a:ext>
                </a:extLst>
              </a:tr>
              <a:tr h="380216">
                <a:tc>
                  <a:txBody>
                    <a:bodyPr/>
                    <a:lstStyle/>
                    <a:p>
                      <a:pPr algn="ctr">
                        <a:lnSpc>
                          <a:spcPts val="2000"/>
                        </a:lnSpc>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a</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115964" marR="11596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a:lnSpc>
                          <a:spcPts val="2000"/>
                        </a:lnSpc>
                        <a:spcAft>
                          <a:spcPts val="0"/>
                        </a:spcAft>
                      </a:pPr>
                      <a:r>
                        <a:rPr lang="en-US" sz="1800" kern="100" dirty="0">
                          <a:effectLst/>
                          <a:latin typeface="Times New Roman" panose="02020603050405020304" pitchFamily="18" charset="0"/>
                          <a:ea typeface="宋体" panose="02010600030101010101" pitchFamily="2" charset="-122"/>
                          <a:cs typeface="Times New Roman" panose="02020603050405020304" pitchFamily="18" charset="0"/>
                        </a:rPr>
                        <a:t>a/0</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115964" marR="11596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a:lnSpc>
                          <a:spcPts val="2000"/>
                        </a:lnSpc>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c/0</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115964" marR="11596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1308474187"/>
                  </a:ext>
                </a:extLst>
              </a:tr>
              <a:tr h="380216">
                <a:tc>
                  <a:txBody>
                    <a:bodyPr/>
                    <a:lstStyle/>
                    <a:p>
                      <a:pPr algn="ctr">
                        <a:lnSpc>
                          <a:spcPts val="2000"/>
                        </a:lnSpc>
                        <a:spcAft>
                          <a:spcPts val="0"/>
                        </a:spcAft>
                      </a:pPr>
                      <a:r>
                        <a:rPr lang="en-US" sz="1800" kern="100" dirty="0">
                          <a:effectLst/>
                          <a:latin typeface="Times New Roman" panose="02020603050405020304" pitchFamily="18" charset="0"/>
                          <a:ea typeface="宋体" panose="02010600030101010101" pitchFamily="2" charset="-122"/>
                          <a:cs typeface="Times New Roman" panose="02020603050405020304" pitchFamily="18" charset="0"/>
                        </a:rPr>
                        <a:t>b</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115964" marR="11596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a:lnSpc>
                          <a:spcPts val="2000"/>
                        </a:lnSpc>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b/0</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115964" marR="11596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a:lnSpc>
                          <a:spcPts val="2000"/>
                        </a:lnSpc>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c/1</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115964" marR="11596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3261247246"/>
                  </a:ext>
                </a:extLst>
              </a:tr>
              <a:tr h="380216">
                <a:tc>
                  <a:txBody>
                    <a:bodyPr/>
                    <a:lstStyle/>
                    <a:p>
                      <a:pPr algn="ctr">
                        <a:lnSpc>
                          <a:spcPts val="2000"/>
                        </a:lnSpc>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c</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115964" marR="11596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a:lnSpc>
                          <a:spcPts val="2000"/>
                        </a:lnSpc>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a/1</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115964" marR="11596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a:lnSpc>
                          <a:spcPts val="2000"/>
                        </a:lnSpc>
                        <a:spcAft>
                          <a:spcPts val="0"/>
                        </a:spcAft>
                      </a:pPr>
                      <a:r>
                        <a:rPr lang="en-US" sz="1800" kern="100" dirty="0">
                          <a:effectLst/>
                          <a:latin typeface="Times New Roman" panose="02020603050405020304" pitchFamily="18" charset="0"/>
                          <a:ea typeface="宋体" panose="02010600030101010101" pitchFamily="2" charset="-122"/>
                          <a:cs typeface="Times New Roman" panose="02020603050405020304" pitchFamily="18" charset="0"/>
                        </a:rPr>
                        <a:t>b/1</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115964" marR="11596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2322203542"/>
                  </a:ext>
                </a:extLst>
              </a:tr>
            </a:tbl>
          </a:graphicData>
        </a:graphic>
      </p:graphicFrame>
      <p:graphicFrame>
        <p:nvGraphicFramePr>
          <p:cNvPr id="27" name="表格 26"/>
          <p:cNvGraphicFramePr>
            <a:graphicFrameLocks noGrp="1"/>
          </p:cNvGraphicFramePr>
          <p:nvPr>
            <p:extLst>
              <p:ext uri="{D42A27DB-BD31-4B8C-83A1-F6EECF244321}">
                <p14:modId xmlns:p14="http://schemas.microsoft.com/office/powerpoint/2010/main" val="1545676342"/>
              </p:ext>
            </p:extLst>
          </p:nvPr>
        </p:nvGraphicFramePr>
        <p:xfrm>
          <a:off x="8080338" y="3895808"/>
          <a:ext cx="3227176" cy="1773296"/>
        </p:xfrm>
        <a:graphic>
          <a:graphicData uri="http://schemas.openxmlformats.org/drawingml/2006/table">
            <a:tbl>
              <a:tblPr firstRow="1" firstCol="1" bandRow="1"/>
              <a:tblGrid>
                <a:gridCol w="1093448">
                  <a:extLst>
                    <a:ext uri="{9D8B030D-6E8A-4147-A177-3AD203B41FA5}">
                      <a16:colId xmlns:a16="http://schemas.microsoft.com/office/drawing/2014/main" val="3405098597"/>
                    </a:ext>
                  </a:extLst>
                </a:gridCol>
                <a:gridCol w="1093448">
                  <a:extLst>
                    <a:ext uri="{9D8B030D-6E8A-4147-A177-3AD203B41FA5}">
                      <a16:colId xmlns:a16="http://schemas.microsoft.com/office/drawing/2014/main" val="4042352267"/>
                    </a:ext>
                  </a:extLst>
                </a:gridCol>
                <a:gridCol w="1040280">
                  <a:extLst>
                    <a:ext uri="{9D8B030D-6E8A-4147-A177-3AD203B41FA5}">
                      <a16:colId xmlns:a16="http://schemas.microsoft.com/office/drawing/2014/main" val="468768411"/>
                    </a:ext>
                  </a:extLst>
                </a:gridCol>
              </a:tblGrid>
              <a:tr h="352412">
                <a:tc rowSpan="2">
                  <a:txBody>
                    <a:bodyPr/>
                    <a:lstStyle/>
                    <a:p>
                      <a:pPr algn="ctr">
                        <a:lnSpc>
                          <a:spcPts val="2000"/>
                        </a:lnSpc>
                        <a:spcAft>
                          <a:spcPts val="0"/>
                        </a:spcAft>
                      </a:pPr>
                      <a:r>
                        <a:rPr lang="zh-CN" sz="1800" kern="100" dirty="0">
                          <a:effectLst/>
                          <a:latin typeface="Times New Roman" panose="02020603050405020304" pitchFamily="18" charset="0"/>
                          <a:ea typeface="宋体" panose="02010600030101010101" pitchFamily="2" charset="-122"/>
                          <a:cs typeface="Times New Roman" panose="02020603050405020304" pitchFamily="18" charset="0"/>
                        </a:rPr>
                        <a:t>原态</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108342" marR="10834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gridSpan="2">
                  <a:txBody>
                    <a:bodyPr/>
                    <a:lstStyle/>
                    <a:p>
                      <a:pPr algn="ctr">
                        <a:lnSpc>
                          <a:spcPts val="2000"/>
                        </a:lnSpc>
                        <a:spcAft>
                          <a:spcPts val="0"/>
                        </a:spcAft>
                      </a:pPr>
                      <a:r>
                        <a:rPr lang="zh-CN" sz="1800" kern="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次态</a:t>
                      </a:r>
                      <a:r>
                        <a:rPr lang="en-US" sz="1800" kern="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zh-CN" sz="1800" kern="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输出</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108342" marR="10834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hMerge="1">
                  <a:txBody>
                    <a:bodyPr/>
                    <a:lstStyle/>
                    <a:p>
                      <a:endParaRPr lang="zh-CN" altLang="en-US"/>
                    </a:p>
                  </a:txBody>
                  <a:tcPr/>
                </a:tc>
                <a:extLst>
                  <a:ext uri="{0D108BD9-81ED-4DB2-BD59-A6C34878D82A}">
                    <a16:rowId xmlns:a16="http://schemas.microsoft.com/office/drawing/2014/main" val="2181983430"/>
                  </a:ext>
                </a:extLst>
              </a:tr>
              <a:tr h="355221">
                <a:tc vMerge="1">
                  <a:txBody>
                    <a:bodyPr/>
                    <a:lstStyle/>
                    <a:p>
                      <a:endParaRPr lang="zh-CN" altLang="en-US"/>
                    </a:p>
                  </a:txBody>
                  <a:tcPr/>
                </a:tc>
                <a:tc>
                  <a:txBody>
                    <a:bodyPr/>
                    <a:lstStyle/>
                    <a:p>
                      <a:pPr algn="ctr">
                        <a:lnSpc>
                          <a:spcPts val="2000"/>
                        </a:lnSpc>
                        <a:spcAft>
                          <a:spcPts val="0"/>
                        </a:spcAft>
                      </a:pPr>
                      <a:r>
                        <a:rPr lang="en-US" sz="1800" kern="1200">
                          <a:solidFill>
                            <a:srgbClr val="000000"/>
                          </a:solidFill>
                          <a:effectLst/>
                          <a:latin typeface="Times New Roman" panose="02020603050405020304" pitchFamily="18" charset="0"/>
                          <a:ea typeface="华文中宋" panose="02010600040101010101" pitchFamily="2" charset="-122"/>
                          <a:cs typeface="Times New Roman" panose="02020603050405020304" pitchFamily="18" charset="0"/>
                        </a:rPr>
                        <a:t>X=0</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108342" marR="10834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a:lnSpc>
                          <a:spcPts val="2000"/>
                        </a:lnSpc>
                        <a:spcAft>
                          <a:spcPts val="0"/>
                        </a:spcAft>
                      </a:pPr>
                      <a:r>
                        <a:rPr lang="en-US" sz="1800" kern="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X=1</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108342" marR="10834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2358007480"/>
                  </a:ext>
                </a:extLst>
              </a:tr>
              <a:tr h="355221">
                <a:tc>
                  <a:txBody>
                    <a:bodyPr/>
                    <a:lstStyle/>
                    <a:p>
                      <a:pPr algn="ctr">
                        <a:lnSpc>
                          <a:spcPts val="2000"/>
                        </a:lnSpc>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a</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108342" marR="10834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a:lnSpc>
                          <a:spcPts val="2000"/>
                        </a:lnSpc>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b/0</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108342" marR="10834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a:lnSpc>
                          <a:spcPts val="2000"/>
                        </a:lnSpc>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c/0</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108342" marR="10834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3260571558"/>
                  </a:ext>
                </a:extLst>
              </a:tr>
              <a:tr h="355221">
                <a:tc>
                  <a:txBody>
                    <a:bodyPr/>
                    <a:lstStyle/>
                    <a:p>
                      <a:pPr algn="ctr">
                        <a:lnSpc>
                          <a:spcPts val="2000"/>
                        </a:lnSpc>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b</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108342" marR="10834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a:lnSpc>
                          <a:spcPts val="2000"/>
                        </a:lnSpc>
                        <a:spcAft>
                          <a:spcPts val="0"/>
                        </a:spcAft>
                      </a:pPr>
                      <a:r>
                        <a:rPr lang="en-US" sz="1800" kern="100" dirty="0">
                          <a:effectLst/>
                          <a:latin typeface="Times New Roman" panose="02020603050405020304" pitchFamily="18" charset="0"/>
                          <a:ea typeface="宋体" panose="02010600030101010101" pitchFamily="2" charset="-122"/>
                          <a:cs typeface="Times New Roman" panose="02020603050405020304" pitchFamily="18" charset="0"/>
                        </a:rPr>
                        <a:t>a/0</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108342" marR="10834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a:lnSpc>
                          <a:spcPts val="2000"/>
                        </a:lnSpc>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c/1</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108342" marR="10834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3179500869"/>
                  </a:ext>
                </a:extLst>
              </a:tr>
              <a:tr h="355221">
                <a:tc>
                  <a:txBody>
                    <a:bodyPr/>
                    <a:lstStyle/>
                    <a:p>
                      <a:pPr algn="ctr">
                        <a:lnSpc>
                          <a:spcPts val="2000"/>
                        </a:lnSpc>
                        <a:spcAft>
                          <a:spcPts val="0"/>
                        </a:spcAft>
                      </a:pPr>
                      <a:r>
                        <a:rPr lang="en-US" sz="1800" kern="100" dirty="0">
                          <a:effectLst/>
                          <a:latin typeface="Times New Roman" panose="02020603050405020304" pitchFamily="18" charset="0"/>
                          <a:ea typeface="宋体" panose="02010600030101010101" pitchFamily="2" charset="-122"/>
                          <a:cs typeface="Times New Roman" panose="02020603050405020304" pitchFamily="18" charset="0"/>
                        </a:rPr>
                        <a:t>c</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108342" marR="10834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a:lnSpc>
                          <a:spcPts val="2000"/>
                        </a:lnSpc>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a/1</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108342" marR="10834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a:lnSpc>
                          <a:spcPts val="2000"/>
                        </a:lnSpc>
                        <a:spcAft>
                          <a:spcPts val="0"/>
                        </a:spcAft>
                      </a:pPr>
                      <a:r>
                        <a:rPr lang="en-US" sz="1800" kern="100" dirty="0">
                          <a:effectLst/>
                          <a:latin typeface="Times New Roman" panose="02020603050405020304" pitchFamily="18" charset="0"/>
                          <a:ea typeface="宋体" panose="02010600030101010101" pitchFamily="2" charset="-122"/>
                          <a:cs typeface="Times New Roman" panose="02020603050405020304" pitchFamily="18" charset="0"/>
                        </a:rPr>
                        <a:t>b/1</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108342" marR="10834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2299231745"/>
                  </a:ext>
                </a:extLst>
              </a:tr>
            </a:tbl>
          </a:graphicData>
        </a:graphic>
      </p:graphicFrame>
      <p:pic>
        <p:nvPicPr>
          <p:cNvPr id="29" name="图片 28">
            <a:hlinkClick r:id="rId3" action="ppaction://hlinksldjump"/>
          </p:cNvPr>
          <p:cNvPicPr>
            <a:picLocks noChangeAspect="1"/>
          </p:cNvPicPr>
          <p:nvPr/>
        </p:nvPicPr>
        <p:blipFill>
          <a:blip r:embed="rId4" cstate="print">
            <a:lum bright="70000" contrast="-70000"/>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tretch>
            <a:fillRect/>
          </a:stretch>
        </p:blipFill>
        <p:spPr>
          <a:xfrm>
            <a:off x="5506110" y="6058568"/>
            <a:ext cx="452586" cy="452586"/>
          </a:xfrm>
          <a:prstGeom prst="rect">
            <a:avLst/>
          </a:prstGeom>
          <a:solidFill>
            <a:srgbClr val="3859CD"/>
          </a:solidFill>
          <a:effectLst>
            <a:glow rad="63500">
              <a:schemeClr val="accent1">
                <a:satMod val="175000"/>
                <a:alpha val="40000"/>
              </a:schemeClr>
            </a:glow>
            <a:softEdge rad="31750"/>
          </a:effectLst>
        </p:spPr>
      </p:pic>
    </p:spTree>
    <p:extLst>
      <p:ext uri="{BB962C8B-B14F-4D97-AF65-F5344CB8AC3E}">
        <p14:creationId xmlns:p14="http://schemas.microsoft.com/office/powerpoint/2010/main" val="2016363842"/>
      </p:ext>
    </p:extLst>
  </p:cSld>
  <p:clrMapOvr>
    <a:masterClrMapping/>
  </p:clrMapOvr>
  <mc:AlternateContent xmlns:mc="http://schemas.openxmlformats.org/markup-compatibility/2006" xmlns:p14="http://schemas.microsoft.com/office/powerpoint/2010/main">
    <mc:Choice Requires="p14">
      <p:transition spd="slow" p14:dur="1250">
        <p:randomBar dir="vert"/>
      </p:transition>
    </mc:Choice>
    <mc:Fallback xmlns="">
      <p:transition spd="slow">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B6D9C768-8413-45FA-BDC7-53DA68035736}" type="slidenum">
              <a:rPr lang="zh-CN" altLang="en-US" smtClean="0"/>
              <a:t>54</a:t>
            </a:fld>
            <a:endParaRPr lang="zh-CN" altLang="en-US"/>
          </a:p>
        </p:txBody>
      </p:sp>
      <p:sp>
        <p:nvSpPr>
          <p:cNvPr id="6" name="文本框 5"/>
          <p:cNvSpPr txBox="1"/>
          <p:nvPr/>
        </p:nvSpPr>
        <p:spPr>
          <a:xfrm>
            <a:off x="514350" y="1055901"/>
            <a:ext cx="11058526" cy="2862322"/>
          </a:xfrm>
          <a:prstGeom prst="rect">
            <a:avLst/>
          </a:prstGeom>
          <a:noFill/>
        </p:spPr>
        <p:txBody>
          <a:bodyPr wrap="square" rtlCol="0">
            <a:spAutoFit/>
          </a:bodyPr>
          <a:lstStyle/>
          <a:p>
            <a:pPr marL="342900" indent="-342900" defTabSz="468000">
              <a:lnSpc>
                <a:spcPct val="150000"/>
              </a:lnSpc>
              <a:buClr>
                <a:srgbClr val="3859CD"/>
              </a:buClr>
              <a:buFont typeface="Wingdings" panose="05000000000000000000" pitchFamily="2" charset="2"/>
              <a:buChar char="n"/>
            </a:pPr>
            <a:r>
              <a:rPr lang="zh-CN" altLang="en-US" sz="2400" b="1" dirty="0">
                <a:solidFill>
                  <a:srgbClr val="FF0000"/>
                </a:solidFill>
                <a:latin typeface="微软雅黑" panose="020B0503020204020204" pitchFamily="34" charset="-122"/>
                <a:ea typeface="微软雅黑" panose="020B0503020204020204" pitchFamily="34" charset="-122"/>
              </a:rPr>
              <a:t>状态编码：</a:t>
            </a:r>
            <a:r>
              <a:rPr lang="zh-CN" altLang="en-US" sz="2400" b="1" dirty="0">
                <a:solidFill>
                  <a:srgbClr val="0000CC"/>
                </a:solidFill>
                <a:latin typeface="微软雅黑" panose="020B0503020204020204" pitchFamily="34" charset="-122"/>
                <a:ea typeface="微软雅黑" panose="020B0503020204020204" pitchFamily="34" charset="-122"/>
              </a:rPr>
              <a:t>状态分配</a:t>
            </a:r>
            <a:r>
              <a:rPr lang="zh-CN" altLang="en-US" sz="2400" b="1" dirty="0">
                <a:latin typeface="微软雅黑" panose="020B0503020204020204" pitchFamily="34" charset="-122"/>
                <a:ea typeface="微软雅黑" panose="020B0503020204020204" pitchFamily="34" charset="-122"/>
              </a:rPr>
              <a:t>，为最小化状态表中的</a:t>
            </a:r>
            <a:r>
              <a:rPr lang="zh-CN" altLang="en-US" sz="2400" b="1" dirty="0">
                <a:solidFill>
                  <a:srgbClr val="00B050"/>
                </a:solidFill>
                <a:latin typeface="微软雅黑" panose="020B0503020204020204" pitchFamily="34" charset="-122"/>
                <a:ea typeface="微软雅黑" panose="020B0503020204020204" pitchFamily="34" charset="-122"/>
              </a:rPr>
              <a:t>每一个状态，进行二进制编码</a:t>
            </a:r>
          </a:p>
          <a:p>
            <a:pPr marL="342900" indent="-342900" defTabSz="468000">
              <a:lnSpc>
                <a:spcPct val="150000"/>
              </a:lnSpc>
              <a:buClr>
                <a:srgbClr val="3859CD"/>
              </a:buClr>
              <a:buFont typeface="Wingdings" panose="05000000000000000000" pitchFamily="2" charset="2"/>
              <a:buChar char="n"/>
            </a:pPr>
            <a:r>
              <a:rPr lang="zh-CN" altLang="en-US" sz="2400" b="1" dirty="0">
                <a:latin typeface="微软雅黑" panose="020B0503020204020204" pitchFamily="34" charset="-122"/>
                <a:ea typeface="微软雅黑" panose="020B0503020204020204" pitchFamily="34" charset="-122"/>
              </a:rPr>
              <a:t>状态分配（编码）的过程如下：</a:t>
            </a:r>
            <a:endParaRPr lang="en-US" altLang="zh-CN" sz="2400" b="1" dirty="0">
              <a:latin typeface="微软雅黑" panose="020B0503020204020204" pitchFamily="34" charset="-122"/>
              <a:ea typeface="微软雅黑" panose="020B0503020204020204" pitchFamily="34" charset="-122"/>
            </a:endParaRPr>
          </a:p>
          <a:p>
            <a:pPr marL="800100" lvl="1" indent="-342900" defTabSz="468000">
              <a:lnSpc>
                <a:spcPct val="150000"/>
              </a:lnSpc>
              <a:buClr>
                <a:srgbClr val="3859CD"/>
              </a:buClr>
              <a:buFont typeface="Wingdings" panose="05000000000000000000" pitchFamily="2" charset="2"/>
              <a:buChar char="n"/>
            </a:pPr>
            <a:r>
              <a:rPr lang="zh-CN" altLang="en-US" sz="2400" b="1" dirty="0">
                <a:solidFill>
                  <a:srgbClr val="FF6600"/>
                </a:solidFill>
                <a:latin typeface="微软雅黑" panose="020B0503020204020204" pitchFamily="34" charset="-122"/>
                <a:ea typeface="微软雅黑" panose="020B0503020204020204" pitchFamily="34" charset="-122"/>
              </a:rPr>
              <a:t>（</a:t>
            </a:r>
            <a:r>
              <a:rPr lang="en-US" altLang="zh-CN" sz="2400" b="1" dirty="0">
                <a:solidFill>
                  <a:srgbClr val="FF6600"/>
                </a:solidFill>
                <a:latin typeface="微软雅黑" panose="020B0503020204020204" pitchFamily="34" charset="-122"/>
                <a:ea typeface="微软雅黑" panose="020B0503020204020204" pitchFamily="34" charset="-122"/>
              </a:rPr>
              <a:t>1</a:t>
            </a:r>
            <a:r>
              <a:rPr lang="zh-CN" altLang="en-US" sz="2400" b="1" dirty="0">
                <a:solidFill>
                  <a:srgbClr val="FF6600"/>
                </a:solidFill>
                <a:latin typeface="微软雅黑" panose="020B0503020204020204" pitchFamily="34" charset="-122"/>
                <a:ea typeface="微软雅黑" panose="020B0503020204020204" pitchFamily="34" charset="-122"/>
              </a:rPr>
              <a:t>）确定状态编码的位数</a:t>
            </a:r>
            <a:endParaRPr lang="en-US" altLang="zh-CN" sz="2400" b="1" dirty="0">
              <a:solidFill>
                <a:srgbClr val="FF6600"/>
              </a:solidFill>
              <a:latin typeface="微软雅黑" panose="020B0503020204020204" pitchFamily="34" charset="-122"/>
              <a:ea typeface="微软雅黑" panose="020B0503020204020204" pitchFamily="34" charset="-122"/>
            </a:endParaRPr>
          </a:p>
          <a:p>
            <a:pPr marL="800100" lvl="1" indent="-342900" defTabSz="468000">
              <a:lnSpc>
                <a:spcPct val="150000"/>
              </a:lnSpc>
              <a:buClr>
                <a:srgbClr val="3859CD"/>
              </a:buClr>
              <a:buFont typeface="Wingdings" panose="05000000000000000000" pitchFamily="2" charset="2"/>
              <a:buChar char="n"/>
            </a:pPr>
            <a:r>
              <a:rPr lang="zh-CN" altLang="en-US" sz="2400" b="1" dirty="0">
                <a:solidFill>
                  <a:srgbClr val="FF6600"/>
                </a:solidFill>
                <a:latin typeface="微软雅黑" panose="020B0503020204020204" pitchFamily="34" charset="-122"/>
                <a:ea typeface="微软雅黑" panose="020B0503020204020204" pitchFamily="34" charset="-122"/>
              </a:rPr>
              <a:t>（</a:t>
            </a:r>
            <a:r>
              <a:rPr lang="en-US" altLang="zh-CN" sz="2400" b="1" dirty="0">
                <a:solidFill>
                  <a:srgbClr val="FF6600"/>
                </a:solidFill>
                <a:latin typeface="微软雅黑" panose="020B0503020204020204" pitchFamily="34" charset="-122"/>
                <a:ea typeface="微软雅黑" panose="020B0503020204020204" pitchFamily="34" charset="-122"/>
              </a:rPr>
              <a:t>2</a:t>
            </a:r>
            <a:r>
              <a:rPr lang="zh-CN" altLang="en-US" sz="2400" b="1" dirty="0">
                <a:solidFill>
                  <a:srgbClr val="FF6600"/>
                </a:solidFill>
                <a:latin typeface="微软雅黑" panose="020B0503020204020204" pitchFamily="34" charset="-122"/>
                <a:ea typeface="微软雅黑" panose="020B0503020204020204" pitchFamily="34" charset="-122"/>
              </a:rPr>
              <a:t>）选择状态分配方案</a:t>
            </a:r>
            <a:endParaRPr lang="en-US" altLang="zh-CN" sz="2400" b="1" dirty="0">
              <a:solidFill>
                <a:srgbClr val="FF6600"/>
              </a:solidFill>
              <a:latin typeface="微软雅黑" panose="020B0503020204020204" pitchFamily="34" charset="-122"/>
              <a:ea typeface="微软雅黑" panose="020B0503020204020204" pitchFamily="34" charset="-122"/>
            </a:endParaRPr>
          </a:p>
          <a:p>
            <a:pPr marL="800100" lvl="1" indent="-342900" defTabSz="468000">
              <a:lnSpc>
                <a:spcPct val="150000"/>
              </a:lnSpc>
              <a:buClr>
                <a:srgbClr val="3859CD"/>
              </a:buClr>
              <a:buFont typeface="Wingdings" panose="05000000000000000000" pitchFamily="2" charset="2"/>
              <a:buChar char="n"/>
            </a:pPr>
            <a:r>
              <a:rPr lang="zh-CN" altLang="en-US" sz="2400" b="1" dirty="0">
                <a:solidFill>
                  <a:srgbClr val="FF6600"/>
                </a:solidFill>
                <a:latin typeface="微软雅黑" panose="020B0503020204020204" pitchFamily="34" charset="-122"/>
                <a:ea typeface="微软雅黑" panose="020B0503020204020204" pitchFamily="34" charset="-122"/>
              </a:rPr>
              <a:t>（</a:t>
            </a:r>
            <a:r>
              <a:rPr lang="en-US" altLang="zh-CN" sz="2400" b="1" dirty="0">
                <a:solidFill>
                  <a:srgbClr val="FF6600"/>
                </a:solidFill>
                <a:latin typeface="微软雅黑" panose="020B0503020204020204" pitchFamily="34" charset="-122"/>
                <a:ea typeface="微软雅黑" panose="020B0503020204020204" pitchFamily="34" charset="-122"/>
              </a:rPr>
              <a:t>3</a:t>
            </a:r>
            <a:r>
              <a:rPr lang="zh-CN" altLang="en-US" sz="2400" b="1" dirty="0">
                <a:solidFill>
                  <a:srgbClr val="FF6600"/>
                </a:solidFill>
                <a:latin typeface="微软雅黑" panose="020B0503020204020204" pitchFamily="34" charset="-122"/>
                <a:ea typeface="微软雅黑" panose="020B0503020204020204" pitchFamily="34" charset="-122"/>
              </a:rPr>
              <a:t>）将最小化状态表转换成</a:t>
            </a:r>
            <a:r>
              <a:rPr lang="zh-CN" altLang="en-US" sz="2400" b="1" dirty="0">
                <a:solidFill>
                  <a:srgbClr val="FF0000"/>
                </a:solidFill>
                <a:latin typeface="微软雅黑" panose="020B0503020204020204" pitchFamily="34" charset="-122"/>
                <a:ea typeface="微软雅黑" panose="020B0503020204020204" pitchFamily="34" charset="-122"/>
              </a:rPr>
              <a:t>状态编码表</a:t>
            </a:r>
            <a:endParaRPr lang="en-US" altLang="zh-CN" sz="2400" b="1" dirty="0">
              <a:solidFill>
                <a:srgbClr val="FF0000"/>
              </a:solidFill>
              <a:latin typeface="微软雅黑" panose="020B0503020204020204" pitchFamily="34" charset="-122"/>
              <a:ea typeface="微软雅黑" panose="020B0503020204020204" pitchFamily="34" charset="-122"/>
            </a:endParaRPr>
          </a:p>
        </p:txBody>
      </p:sp>
      <p:sp>
        <p:nvSpPr>
          <p:cNvPr id="10" name="平行四边形 9"/>
          <p:cNvSpPr/>
          <p:nvPr/>
        </p:nvSpPr>
        <p:spPr>
          <a:xfrm>
            <a:off x="304512" y="129448"/>
            <a:ext cx="1739441" cy="612000"/>
          </a:xfrm>
          <a:prstGeom prst="parallelogram">
            <a:avLst/>
          </a:prstGeom>
          <a:effectLst>
            <a:glow rad="63500">
              <a:schemeClr val="accent1">
                <a:satMod val="175000"/>
                <a:alpha val="40000"/>
              </a:schemeClr>
            </a:glow>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latin typeface="微软雅黑" panose="020B0503020204020204" pitchFamily="34" charset="-122"/>
                <a:ea typeface="微软雅黑" panose="020B0503020204020204" pitchFamily="34" charset="-122"/>
                <a:cs typeface="Times New Roman" panose="02020603050405020304" pitchFamily="18" charset="0"/>
              </a:rPr>
              <a:t>6.3.4</a:t>
            </a:r>
            <a:endParaRPr lang="zh-CN" altLang="en-US" sz="36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3" name="标题 2"/>
          <p:cNvSpPr>
            <a:spLocks noGrp="1"/>
          </p:cNvSpPr>
          <p:nvPr>
            <p:ph type="title"/>
          </p:nvPr>
        </p:nvSpPr>
        <p:spPr>
          <a:xfrm>
            <a:off x="2187686" y="97943"/>
            <a:ext cx="6291295" cy="732155"/>
          </a:xfrm>
        </p:spPr>
        <p:txBody>
          <a:bodyPr>
            <a:normAutofit/>
          </a:bodyPr>
          <a:lstStyle/>
          <a:p>
            <a:r>
              <a:rPr lang="zh-CN" altLang="en-US" dirty="0">
                <a:effectLst>
                  <a:outerShdw blurRad="38100" dist="38100" dir="2700000" algn="tl">
                    <a:srgbClr val="000000">
                      <a:alpha val="43137"/>
                    </a:srgbClr>
                  </a:outerShdw>
                </a:effectLst>
              </a:rPr>
              <a:t>状态分配</a:t>
            </a:r>
          </a:p>
        </p:txBody>
      </p:sp>
      <p:sp>
        <p:nvSpPr>
          <p:cNvPr id="9" name="页脚占位符 3"/>
          <p:cNvSpPr>
            <a:spLocks noGrp="1"/>
          </p:cNvSpPr>
          <p:nvPr>
            <p:ph type="ftr" sz="quarter" idx="11"/>
          </p:nvPr>
        </p:nvSpPr>
        <p:spPr>
          <a:xfrm>
            <a:off x="9642764" y="0"/>
            <a:ext cx="2549236" cy="510988"/>
          </a:xfrm>
        </p:spPr>
        <p:txBody>
          <a:bodyPr/>
          <a:lstStyle/>
          <a:p>
            <a:r>
              <a:rPr lang="zh-CN" altLang="en-US"/>
              <a:t>第</a:t>
            </a:r>
            <a:r>
              <a:rPr lang="en-US" altLang="zh-CN"/>
              <a:t>6</a:t>
            </a:r>
            <a:r>
              <a:rPr lang="zh-CN" altLang="en-US"/>
              <a:t>章 同步时序逻辑电路</a:t>
            </a:r>
            <a:endParaRPr lang="zh-CN" altLang="en-US" dirty="0"/>
          </a:p>
        </p:txBody>
      </p:sp>
      <mc:AlternateContent xmlns:mc="http://schemas.openxmlformats.org/markup-compatibility/2006" xmlns:a14="http://schemas.microsoft.com/office/drawing/2010/main">
        <mc:Choice Requires="a14">
          <p:sp>
            <p:nvSpPr>
              <p:cNvPr id="2" name="矩形 1"/>
              <p:cNvSpPr/>
              <p:nvPr/>
            </p:nvSpPr>
            <p:spPr>
              <a:xfrm>
                <a:off x="566593" y="3918223"/>
                <a:ext cx="10954040" cy="2874826"/>
              </a:xfrm>
              <a:prstGeom prst="rect">
                <a:avLst/>
              </a:prstGeom>
            </p:spPr>
            <p:txBody>
              <a:bodyPr wrap="square">
                <a:spAutoFit/>
              </a:bodyPr>
              <a:lstStyle/>
              <a:p>
                <a:pPr marL="342900" indent="-342900" defTabSz="468000">
                  <a:lnSpc>
                    <a:spcPct val="150000"/>
                  </a:lnSpc>
                  <a:buClr>
                    <a:srgbClr val="3859CD"/>
                  </a:buClr>
                  <a:buFont typeface="Wingdings" panose="05000000000000000000" pitchFamily="2" charset="2"/>
                  <a:buChar char="n"/>
                </a:pPr>
                <a:r>
                  <a:rPr lang="zh-CN" altLang="en-US" sz="2400" b="1" dirty="0">
                    <a:solidFill>
                      <a:srgbClr val="0000CC"/>
                    </a:solidFill>
                    <a:latin typeface="微软雅黑" panose="020B0503020204020204" pitchFamily="34" charset="-122"/>
                    <a:ea typeface="微软雅黑" panose="020B0503020204020204" pitchFamily="34" charset="-122"/>
                  </a:rPr>
                  <a:t>（</a:t>
                </a:r>
                <a:r>
                  <a:rPr lang="en-US" altLang="zh-CN" sz="2400" b="1" dirty="0">
                    <a:solidFill>
                      <a:srgbClr val="0000CC"/>
                    </a:solidFill>
                    <a:latin typeface="微软雅黑" panose="020B0503020204020204" pitchFamily="34" charset="-122"/>
                    <a:ea typeface="微软雅黑" panose="020B0503020204020204" pitchFamily="34" charset="-122"/>
                  </a:rPr>
                  <a:t>1</a:t>
                </a:r>
                <a:r>
                  <a:rPr lang="zh-CN" altLang="en-US" sz="2400" b="1" dirty="0">
                    <a:solidFill>
                      <a:srgbClr val="0000CC"/>
                    </a:solidFill>
                    <a:latin typeface="微软雅黑" panose="020B0503020204020204" pitchFamily="34" charset="-122"/>
                    <a:ea typeface="微软雅黑" panose="020B0503020204020204" pitchFamily="34" charset="-122"/>
                  </a:rPr>
                  <a:t>）确定状态编码的位数：</a:t>
                </a:r>
                <a:r>
                  <a:rPr lang="zh-CN" altLang="en-US" sz="2400" b="1" dirty="0">
                    <a:solidFill>
                      <a:srgbClr val="00B050"/>
                    </a:solidFill>
                    <a:latin typeface="微软雅黑" panose="020B0503020204020204" pitchFamily="34" charset="-122"/>
                    <a:ea typeface="微软雅黑" panose="020B0503020204020204" pitchFamily="34" charset="-122"/>
                  </a:rPr>
                  <a:t>触发器的个数</a:t>
                </a:r>
                <a:r>
                  <a:rPr lang="zh-CN" altLang="en-US" sz="2400" b="1" dirty="0">
                    <a:solidFill>
                      <a:prstClr val="black"/>
                    </a:solidFill>
                    <a:latin typeface="微软雅黑" panose="020B0503020204020204" pitchFamily="34" charset="-122"/>
                    <a:ea typeface="微软雅黑" panose="020B0503020204020204" pitchFamily="34" charset="-122"/>
                  </a:rPr>
                  <a:t>。</a:t>
                </a:r>
              </a:p>
              <a:p>
                <a:pPr marL="800100" lvl="1" indent="-342900" defTabSz="468000">
                  <a:lnSpc>
                    <a:spcPct val="150000"/>
                  </a:lnSpc>
                  <a:buClr>
                    <a:srgbClr val="3859CD"/>
                  </a:buClr>
                  <a:buFont typeface="Wingdings" panose="05000000000000000000" pitchFamily="2" charset="2"/>
                  <a:buChar char="n"/>
                </a:pPr>
                <a:r>
                  <a:rPr lang="zh-CN" altLang="en-US" sz="2400" b="1" dirty="0">
                    <a:solidFill>
                      <a:prstClr val="black"/>
                    </a:solidFill>
                    <a:latin typeface="微软雅黑" panose="020B0503020204020204" pitchFamily="34" charset="-122"/>
                    <a:ea typeface="微软雅黑" panose="020B0503020204020204" pitchFamily="34" charset="-122"/>
                  </a:rPr>
                  <a:t>电路的状态数为</a:t>
                </a:r>
                <a:r>
                  <a:rPr lang="en-US" altLang="zh-CN" sz="2400" b="1" dirty="0">
                    <a:solidFill>
                      <a:prstClr val="black"/>
                    </a:solidFill>
                    <a:latin typeface="微软雅黑" panose="020B0503020204020204" pitchFamily="34" charset="-122"/>
                    <a:ea typeface="微软雅黑" panose="020B0503020204020204" pitchFamily="34" charset="-122"/>
                  </a:rPr>
                  <a:t>n</a:t>
                </a:r>
                <a:r>
                  <a:rPr lang="zh-CN" altLang="en-US" sz="2400" b="1" dirty="0">
                    <a:solidFill>
                      <a:prstClr val="black"/>
                    </a:solidFill>
                    <a:latin typeface="微软雅黑" panose="020B0503020204020204" pitchFamily="34" charset="-122"/>
                    <a:ea typeface="微软雅黑" panose="020B0503020204020204" pitchFamily="34" charset="-122"/>
                  </a:rPr>
                  <a:t>，则触发器的个数</a:t>
                </a:r>
                <a:r>
                  <a:rPr lang="en-US" altLang="zh-CN" sz="2400" b="1" dirty="0">
                    <a:solidFill>
                      <a:prstClr val="black"/>
                    </a:solidFill>
                    <a:latin typeface="微软雅黑" panose="020B0503020204020204" pitchFamily="34" charset="-122"/>
                    <a:ea typeface="微软雅黑" panose="020B0503020204020204" pitchFamily="34" charset="-122"/>
                  </a:rPr>
                  <a:t>m</a:t>
                </a:r>
                <a:r>
                  <a:rPr lang="zh-CN" altLang="en-US" sz="2400" b="1" dirty="0">
                    <a:solidFill>
                      <a:prstClr val="black"/>
                    </a:solidFill>
                    <a:latin typeface="微软雅黑" panose="020B0503020204020204" pitchFamily="34" charset="-122"/>
                    <a:ea typeface="微软雅黑" panose="020B0503020204020204" pitchFamily="34" charset="-122"/>
                  </a:rPr>
                  <a:t>应满足：</a:t>
                </a:r>
                <a:endParaRPr lang="en-US" altLang="zh-CN" sz="2400" b="1" dirty="0">
                  <a:solidFill>
                    <a:prstClr val="black"/>
                  </a:solidFill>
                  <a:latin typeface="微软雅黑" panose="020B0503020204020204" pitchFamily="34" charset="-122"/>
                  <a:ea typeface="微软雅黑" panose="020B0503020204020204" pitchFamily="34" charset="-122"/>
                </a:endParaRPr>
              </a:p>
              <a:p>
                <a:pPr marL="1069340" indent="-342900" algn="just">
                  <a:lnSpc>
                    <a:spcPct val="150000"/>
                  </a:lnSpc>
                  <a:buClr>
                    <a:srgbClr val="235EB8"/>
                  </a:buClr>
                  <a:buFont typeface="Wingdings" panose="05000000000000000000" pitchFamily="2" charset="2"/>
                  <a:buChar char="n"/>
                </a:pPr>
                <a14:m>
                  <m:oMath xmlns:m="http://schemas.openxmlformats.org/officeDocument/2006/math">
                    <m:r>
                      <a:rPr lang="en-US" altLang="zh-CN" sz="24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𝐦</m:t>
                    </m:r>
                    <m:r>
                      <a:rPr lang="en-US" altLang="zh-CN" sz="2400" b="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m:t>
                    </m:r>
                    <m:d>
                      <m:dPr>
                        <m:begChr m:val="⌈"/>
                        <m:endChr m:val="⌉"/>
                        <m:ctrlPr>
                          <a:rPr lang="zh-CN" altLang="zh-CN" sz="2400" b="1" i="1" kern="10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2400" b="1" i="1" kern="10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𝒍𝒐𝒈</m:t>
                            </m:r>
                          </m:e>
                          <m:sub>
                            <m:r>
                              <a:rPr lang="en-US" altLang="zh-CN" sz="24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𝟐</m:t>
                            </m:r>
                          </m:sub>
                        </m:sSub>
                        <m:r>
                          <a:rPr lang="en-US" altLang="zh-CN" sz="24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𝒏</m:t>
                        </m:r>
                      </m:e>
                    </m:d>
                  </m:oMath>
                </a14:m>
                <a:r>
                  <a:rPr lang="en-US" altLang="zh-CN" sz="2400" b="1"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a:t>
                </a:r>
                <a:r>
                  <a:rPr lang="zh-CN" altLang="zh-CN" sz="2400" b="1"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即</a:t>
                </a:r>
                <a14:m>
                  <m:oMath xmlns:m="http://schemas.openxmlformats.org/officeDocument/2006/math">
                    <m:sSup>
                      <m:sSupPr>
                        <m:ctrlPr>
                          <a:rPr lang="zh-CN" altLang="zh-CN" sz="2400" b="1" i="1" kern="10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𝟐</m:t>
                        </m:r>
                      </m:e>
                      <m:sup>
                        <m:r>
                          <a:rPr lang="en-US" altLang="zh-CN" sz="24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𝒎</m:t>
                        </m:r>
                        <m:r>
                          <a:rPr lang="en-US" altLang="zh-CN" sz="24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𝟏</m:t>
                        </m:r>
                      </m:sup>
                    </m:sSup>
                    <m:r>
                      <a:rPr lang="en-US" altLang="zh-CN" sz="2400" b="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&lt;</m:t>
                    </m:r>
                    <m:r>
                      <a:rPr lang="en-US" altLang="zh-CN" sz="24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𝐧</m:t>
                    </m:r>
                    <m:r>
                      <a:rPr lang="en-US" altLang="zh-CN" sz="2400" b="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m:t>
                    </m:r>
                    <m:sSup>
                      <m:sSupPr>
                        <m:ctrlPr>
                          <a:rPr lang="zh-CN" altLang="zh-CN" sz="2400" b="1" i="1" kern="10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𝟐</m:t>
                        </m:r>
                      </m:e>
                      <m:sup>
                        <m:r>
                          <a:rPr lang="en-US" altLang="zh-CN" sz="24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𝒎</m:t>
                        </m:r>
                      </m:sup>
                    </m:sSup>
                  </m:oMath>
                </a14:m>
                <a:r>
                  <a:rPr lang="en-US" altLang="zh-CN" sz="2400" b="1"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a:t>
                </a:r>
                <a:endParaRPr lang="zh-CN" altLang="en-US" sz="2400" b="1" dirty="0">
                  <a:solidFill>
                    <a:srgbClr val="FF0000"/>
                  </a:solidFill>
                  <a:latin typeface="微软雅黑" panose="020B0503020204020204" pitchFamily="34" charset="-122"/>
                  <a:ea typeface="微软雅黑" panose="020B0503020204020204" pitchFamily="34" charset="-122"/>
                </a:endParaRPr>
              </a:p>
              <a:p>
                <a:pPr marL="800100" lvl="1" indent="-342900" defTabSz="468000">
                  <a:lnSpc>
                    <a:spcPct val="150000"/>
                  </a:lnSpc>
                  <a:buClr>
                    <a:srgbClr val="3859CD"/>
                  </a:buClr>
                  <a:buFont typeface="Wingdings" panose="05000000000000000000" pitchFamily="2" charset="2"/>
                  <a:buChar char="n"/>
                </a:pPr>
                <a:r>
                  <a:rPr lang="zh-CN" altLang="en-US" sz="2400" b="1" dirty="0">
                    <a:solidFill>
                      <a:prstClr val="black"/>
                    </a:solidFill>
                    <a:latin typeface="微软雅黑" panose="020B0503020204020204" pitchFamily="34" charset="-122"/>
                    <a:ea typeface="微软雅黑" panose="020B0503020204020204" pitchFamily="34" charset="-122"/>
                  </a:rPr>
                  <a:t>例如：电路状态有</a:t>
                </a:r>
                <a:r>
                  <a:rPr lang="en-US" altLang="zh-CN" sz="2400" b="1" dirty="0">
                    <a:solidFill>
                      <a:prstClr val="black"/>
                    </a:solidFill>
                    <a:latin typeface="微软雅黑" panose="020B0503020204020204" pitchFamily="34" charset="-122"/>
                    <a:ea typeface="微软雅黑" panose="020B0503020204020204" pitchFamily="34" charset="-122"/>
                  </a:rPr>
                  <a:t>6</a:t>
                </a:r>
                <a:r>
                  <a:rPr lang="zh-CN" altLang="en-US" sz="2400" b="1" dirty="0">
                    <a:solidFill>
                      <a:prstClr val="black"/>
                    </a:solidFill>
                    <a:latin typeface="微软雅黑" panose="020B0503020204020204" pitchFamily="34" charset="-122"/>
                    <a:ea typeface="微软雅黑" panose="020B0503020204020204" pitchFamily="34" charset="-122"/>
                  </a:rPr>
                  <a:t>个，</a:t>
                </a:r>
                <a:r>
                  <a:rPr lang="en-US" altLang="zh-CN" sz="2400" b="1" dirty="0">
                    <a:solidFill>
                      <a:prstClr val="black"/>
                    </a:solidFill>
                    <a:latin typeface="微软雅黑" panose="020B0503020204020204" pitchFamily="34" charset="-122"/>
                    <a:ea typeface="微软雅黑" panose="020B0503020204020204" pitchFamily="34" charset="-122"/>
                  </a:rPr>
                  <a:t>n=6</a:t>
                </a:r>
                <a:r>
                  <a:rPr lang="zh-CN" altLang="en-US" sz="2400" b="1" dirty="0">
                    <a:solidFill>
                      <a:prstClr val="black"/>
                    </a:solidFill>
                    <a:latin typeface="微软雅黑" panose="020B0503020204020204" pitchFamily="34" charset="-122"/>
                    <a:ea typeface="微软雅黑" panose="020B0503020204020204" pitchFamily="34" charset="-122"/>
                  </a:rPr>
                  <a:t>，则</a:t>
                </a:r>
                <a14:m>
                  <m:oMath xmlns:m="http://schemas.openxmlformats.org/officeDocument/2006/math">
                    <m:r>
                      <a:rPr lang="en-US" altLang="zh-CN" sz="2400" b="1" i="1">
                        <a:solidFill>
                          <a:srgbClr val="FF0000"/>
                        </a:solidFill>
                        <a:latin typeface="Cambria Math" panose="02040503050406030204" pitchFamily="18" charset="0"/>
                        <a:ea typeface="宋体" panose="02010600030101010101" pitchFamily="2" charset="-122"/>
                        <a:cs typeface="Times New Roman" panose="02020603050405020304" pitchFamily="18" charset="0"/>
                      </a:rPr>
                      <m:t>𝐦</m:t>
                    </m:r>
                    <m:r>
                      <a:rPr lang="en-US" altLang="zh-CN" sz="2400" b="1">
                        <a:solidFill>
                          <a:srgbClr val="FF0000"/>
                        </a:solidFill>
                        <a:latin typeface="Cambria Math" panose="02040503050406030204" pitchFamily="18" charset="0"/>
                        <a:ea typeface="宋体" panose="02010600030101010101" pitchFamily="2" charset="-122"/>
                        <a:cs typeface="Times New Roman" panose="02020603050405020304" pitchFamily="18" charset="0"/>
                      </a:rPr>
                      <m:t>=</m:t>
                    </m:r>
                    <m:d>
                      <m:dPr>
                        <m:begChr m:val="⌈"/>
                        <m:endChr m:val="⌉"/>
                        <m:ctrlPr>
                          <a:rPr lang="zh-CN" altLang="zh-CN" sz="2400" b="1"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2400" b="1"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b="1" i="1">
                                <a:solidFill>
                                  <a:srgbClr val="FF0000"/>
                                </a:solidFill>
                                <a:latin typeface="Cambria Math" panose="02040503050406030204" pitchFamily="18" charset="0"/>
                                <a:ea typeface="宋体" panose="02010600030101010101" pitchFamily="2" charset="-122"/>
                                <a:cs typeface="Times New Roman" panose="02020603050405020304" pitchFamily="18" charset="0"/>
                              </a:rPr>
                              <m:t>𝒍𝒐𝒈</m:t>
                            </m:r>
                          </m:e>
                          <m:sub>
                            <m:r>
                              <a:rPr lang="en-US" altLang="zh-CN" sz="2400" b="1" i="1">
                                <a:solidFill>
                                  <a:srgbClr val="FF0000"/>
                                </a:solidFill>
                                <a:latin typeface="Cambria Math" panose="02040503050406030204" pitchFamily="18" charset="0"/>
                                <a:ea typeface="宋体" panose="02010600030101010101" pitchFamily="2" charset="-122"/>
                                <a:cs typeface="Times New Roman" panose="02020603050405020304" pitchFamily="18" charset="0"/>
                              </a:rPr>
                              <m:t>𝟐</m:t>
                            </m:r>
                          </m:sub>
                        </m:sSub>
                        <m:r>
                          <a:rPr lang="en-US" altLang="zh-CN" sz="2400" b="1" i="1">
                            <a:solidFill>
                              <a:srgbClr val="FF0000"/>
                            </a:solidFill>
                            <a:latin typeface="Cambria Math" panose="02040503050406030204" pitchFamily="18" charset="0"/>
                            <a:ea typeface="宋体" panose="02010600030101010101" pitchFamily="2" charset="-122"/>
                            <a:cs typeface="Times New Roman" panose="02020603050405020304" pitchFamily="18" charset="0"/>
                          </a:rPr>
                          <m:t>𝟔</m:t>
                        </m:r>
                      </m:e>
                    </m:d>
                    <m:r>
                      <a:rPr lang="en-US" altLang="zh-CN" sz="2400" b="1" i="1">
                        <a:solidFill>
                          <a:srgbClr val="FF0000"/>
                        </a:solidFill>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a:solidFill>
                          <a:srgbClr val="FF0000"/>
                        </a:solidFill>
                        <a:latin typeface="Cambria Math" panose="02040503050406030204" pitchFamily="18" charset="0"/>
                        <a:ea typeface="宋体" panose="02010600030101010101" pitchFamily="2" charset="-122"/>
                        <a:cs typeface="Times New Roman" panose="02020603050405020304" pitchFamily="18" charset="0"/>
                      </a:rPr>
                      <m:t>𝟑</m:t>
                    </m:r>
                  </m:oMath>
                </a14:m>
                <a:r>
                  <a:rPr lang="zh-CN" altLang="en-US" sz="2400" b="1" dirty="0">
                    <a:solidFill>
                      <a:prstClr val="black"/>
                    </a:solidFill>
                    <a:latin typeface="微软雅黑" panose="020B0503020204020204" pitchFamily="34" charset="-122"/>
                    <a:ea typeface="微软雅黑" panose="020B0503020204020204" pitchFamily="34" charset="-122"/>
                  </a:rPr>
                  <a:t>，即需要三个触发器来保存或者表示电路的状态。</a:t>
                </a:r>
              </a:p>
            </p:txBody>
          </p:sp>
        </mc:Choice>
        <mc:Fallback xmlns="">
          <p:sp>
            <p:nvSpPr>
              <p:cNvPr id="2" name="矩形 1"/>
              <p:cNvSpPr>
                <a:spLocks noRot="1" noChangeAspect="1" noMove="1" noResize="1" noEditPoints="1" noAdjustHandles="1" noChangeArrowheads="1" noChangeShapeType="1" noTextEdit="1"/>
              </p:cNvSpPr>
              <p:nvPr/>
            </p:nvSpPr>
            <p:spPr>
              <a:xfrm>
                <a:off x="566593" y="3918223"/>
                <a:ext cx="10954040" cy="2874826"/>
              </a:xfrm>
              <a:prstGeom prst="rect">
                <a:avLst/>
              </a:prstGeom>
              <a:blipFill rotWithShape="1">
                <a:blip r:embed="rId3"/>
                <a:stretch>
                  <a:fillRect l="-779" b="-191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945052477"/>
      </p:ext>
    </p:extLst>
  </p:cSld>
  <p:clrMapOvr>
    <a:masterClrMapping/>
  </p:clrMapOvr>
  <mc:AlternateContent xmlns:mc="http://schemas.openxmlformats.org/markup-compatibility/2006" xmlns:p14="http://schemas.microsoft.com/office/powerpoint/2010/main">
    <mc:Choice Requires="p14">
      <p:transition spd="slow" p14:dur="1250">
        <p:randomBar dir="vert"/>
      </p:transition>
    </mc:Choice>
    <mc:Fallback xmlns="">
      <p:transition spd="slow">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1000"/>
                                        <p:tgtEl>
                                          <p:spTgt spid="2"/>
                                        </p:tgtEl>
                                      </p:cBhvr>
                                    </p:animEffect>
                                    <p:anim calcmode="lin" valueType="num">
                                      <p:cBhvr>
                                        <p:cTn id="14" dur="1000" fill="hold"/>
                                        <p:tgtEl>
                                          <p:spTgt spid="2"/>
                                        </p:tgtEl>
                                        <p:attrNameLst>
                                          <p:attrName>ppt_x</p:attrName>
                                        </p:attrNameLst>
                                      </p:cBhvr>
                                      <p:tavLst>
                                        <p:tav tm="0">
                                          <p:val>
                                            <p:strVal val="#ppt_x"/>
                                          </p:val>
                                        </p:tav>
                                        <p:tav tm="100000">
                                          <p:val>
                                            <p:strVal val="#ppt_x"/>
                                          </p:val>
                                        </p:tav>
                                      </p:tavLst>
                                    </p:anim>
                                    <p:anim calcmode="lin" valueType="num">
                                      <p:cBhvr>
                                        <p:cTn id="15"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B6D9C768-8413-45FA-BDC7-53DA68035736}" type="slidenum">
              <a:rPr lang="zh-CN" altLang="en-US" smtClean="0"/>
              <a:t>55</a:t>
            </a:fld>
            <a:endParaRPr lang="zh-CN" altLang="en-US"/>
          </a:p>
        </p:txBody>
      </p:sp>
      <mc:AlternateContent xmlns:mc="http://schemas.openxmlformats.org/markup-compatibility/2006" xmlns:a14="http://schemas.microsoft.com/office/drawing/2010/main">
        <mc:Choice Requires="a14">
          <p:sp>
            <p:nvSpPr>
              <p:cNvPr id="6" name="文本框 5"/>
              <p:cNvSpPr txBox="1"/>
              <p:nvPr/>
            </p:nvSpPr>
            <p:spPr>
              <a:xfrm>
                <a:off x="533400" y="1033057"/>
                <a:ext cx="11172825" cy="5266313"/>
              </a:xfrm>
              <a:prstGeom prst="rect">
                <a:avLst/>
              </a:prstGeom>
              <a:noFill/>
            </p:spPr>
            <p:txBody>
              <a:bodyPr wrap="square" rtlCol="0">
                <a:spAutoFit/>
              </a:bodyPr>
              <a:lstStyle/>
              <a:p>
                <a:pPr marL="342900" indent="-342900" defTabSz="468000">
                  <a:lnSpc>
                    <a:spcPct val="140000"/>
                  </a:lnSpc>
                  <a:buClr>
                    <a:srgbClr val="3859CD"/>
                  </a:buClr>
                  <a:buFont typeface="Wingdings" panose="05000000000000000000" pitchFamily="2" charset="2"/>
                  <a:buChar char="n"/>
                </a:pPr>
                <a:r>
                  <a:rPr lang="zh-CN" altLang="en-US" sz="2400" b="1" dirty="0">
                    <a:solidFill>
                      <a:srgbClr val="0000CC"/>
                    </a:solidFill>
                    <a:latin typeface="微软雅黑" panose="020B0503020204020204" pitchFamily="34" charset="-122"/>
                    <a:ea typeface="微软雅黑" panose="020B0503020204020204" pitchFamily="34" charset="-122"/>
                  </a:rPr>
                  <a:t>（</a:t>
                </a:r>
                <a:r>
                  <a:rPr lang="en-US" altLang="zh-CN" sz="2400" b="1" dirty="0">
                    <a:solidFill>
                      <a:srgbClr val="0000CC"/>
                    </a:solidFill>
                    <a:latin typeface="微软雅黑" panose="020B0503020204020204" pitchFamily="34" charset="-122"/>
                    <a:ea typeface="微软雅黑" panose="020B0503020204020204" pitchFamily="34" charset="-122"/>
                  </a:rPr>
                  <a:t>2</a:t>
                </a:r>
                <a:r>
                  <a:rPr lang="zh-CN" altLang="en-US" sz="2400" b="1" dirty="0">
                    <a:solidFill>
                      <a:srgbClr val="0000CC"/>
                    </a:solidFill>
                    <a:latin typeface="微软雅黑" panose="020B0503020204020204" pitchFamily="34" charset="-122"/>
                    <a:ea typeface="微软雅黑" panose="020B0503020204020204" pitchFamily="34" charset="-122"/>
                  </a:rPr>
                  <a:t>）选择状态分配方案：</a:t>
                </a:r>
                <a:r>
                  <a:rPr lang="zh-CN" altLang="en-US" sz="2400" b="1" dirty="0">
                    <a:latin typeface="微软雅黑" panose="020B0503020204020204" pitchFamily="34" charset="-122"/>
                    <a:ea typeface="微软雅黑" panose="020B0503020204020204" pitchFamily="34" charset="-122"/>
                  </a:rPr>
                  <a:t>即如何将</a:t>
                </a:r>
                <a:r>
                  <a:rPr lang="en-US" altLang="zh-CN" sz="2400" b="1" dirty="0">
                    <a:latin typeface="微软雅黑" panose="020B0503020204020204" pitchFamily="34" charset="-122"/>
                    <a:ea typeface="微软雅黑" panose="020B0503020204020204" pitchFamily="34" charset="-122"/>
                  </a:rPr>
                  <a:t>2</a:t>
                </a:r>
                <a:r>
                  <a:rPr lang="en-US" altLang="zh-CN" sz="2400" b="1" baseline="30000" dirty="0">
                    <a:latin typeface="微软雅黑" panose="020B0503020204020204" pitchFamily="34" charset="-122"/>
                    <a:ea typeface="微软雅黑" panose="020B0503020204020204" pitchFamily="34" charset="-122"/>
                  </a:rPr>
                  <a:t>m</a:t>
                </a:r>
                <a:r>
                  <a:rPr lang="zh-CN" altLang="en-US" sz="2400" b="1" dirty="0">
                    <a:latin typeface="微软雅黑" panose="020B0503020204020204" pitchFamily="34" charset="-122"/>
                    <a:ea typeface="微软雅黑" panose="020B0503020204020204" pitchFamily="34" charset="-122"/>
                  </a:rPr>
                  <a:t>个</a:t>
                </a:r>
                <a:r>
                  <a:rPr lang="en-US" altLang="zh-CN" sz="2400" b="1" dirty="0">
                    <a:latin typeface="微软雅黑" panose="020B0503020204020204" pitchFamily="34" charset="-122"/>
                    <a:ea typeface="微软雅黑" panose="020B0503020204020204" pitchFamily="34" charset="-122"/>
                  </a:rPr>
                  <a:t>m</a:t>
                </a:r>
                <a:r>
                  <a:rPr lang="zh-CN" altLang="en-US" sz="2400" b="1" dirty="0">
                    <a:latin typeface="微软雅黑" panose="020B0503020204020204" pitchFamily="34" charset="-122"/>
                    <a:ea typeface="微软雅黑" panose="020B0503020204020204" pitchFamily="34" charset="-122"/>
                  </a:rPr>
                  <a:t>位编码与电路的</a:t>
                </a:r>
                <a:r>
                  <a:rPr lang="en-US" altLang="zh-CN" sz="2400" b="1" dirty="0">
                    <a:latin typeface="微软雅黑" panose="020B0503020204020204" pitchFamily="34" charset="-122"/>
                    <a:ea typeface="微软雅黑" panose="020B0503020204020204" pitchFamily="34" charset="-122"/>
                  </a:rPr>
                  <a:t>n</a:t>
                </a:r>
                <a:r>
                  <a:rPr lang="zh-CN" altLang="en-US" sz="2400" b="1" dirty="0">
                    <a:latin typeface="微软雅黑" panose="020B0503020204020204" pitchFamily="34" charset="-122"/>
                    <a:ea typeface="微软雅黑" panose="020B0503020204020204" pitchFamily="34" charset="-122"/>
                  </a:rPr>
                  <a:t>个状态一一对应。</a:t>
                </a:r>
              </a:p>
              <a:p>
                <a:pPr marL="800100" lvl="1" indent="-342900" defTabSz="468000">
                  <a:lnSpc>
                    <a:spcPct val="140000"/>
                  </a:lnSpc>
                  <a:buClr>
                    <a:srgbClr val="3859CD"/>
                  </a:buClr>
                  <a:buFont typeface="Wingdings" panose="05000000000000000000" pitchFamily="2" charset="2"/>
                  <a:buChar char="n"/>
                </a:pPr>
                <a:r>
                  <a:rPr lang="zh-CN" altLang="en-US" sz="2400" b="1" dirty="0">
                    <a:solidFill>
                      <a:srgbClr val="FF6600"/>
                    </a:solidFill>
                    <a:latin typeface="微软雅黑" panose="020B0503020204020204" pitchFamily="34" charset="-122"/>
                    <a:ea typeface="微软雅黑" panose="020B0503020204020204" pitchFamily="34" charset="-122"/>
                  </a:rPr>
                  <a:t>选择编码的赋值方案有多种</a:t>
                </a:r>
                <a:endParaRPr lang="en-US" altLang="zh-CN" sz="2400" b="1" dirty="0">
                  <a:solidFill>
                    <a:srgbClr val="FF6600"/>
                  </a:solidFill>
                  <a:latin typeface="微软雅黑" panose="020B0503020204020204" pitchFamily="34" charset="-122"/>
                  <a:ea typeface="微软雅黑" panose="020B0503020204020204" pitchFamily="34" charset="-122"/>
                </a:endParaRPr>
              </a:p>
              <a:p>
                <a:pPr marL="1257300" lvl="2" indent="-342900" defTabSz="468000">
                  <a:lnSpc>
                    <a:spcPct val="140000"/>
                  </a:lnSpc>
                  <a:buClr>
                    <a:srgbClr val="3859CD"/>
                  </a:buClr>
                  <a:buFont typeface="Wingdings" panose="05000000000000000000" pitchFamily="2" charset="2"/>
                  <a:buChar char="n"/>
                </a:pPr>
                <a:r>
                  <a:rPr lang="zh-CN" altLang="en-US" sz="2400" b="1" dirty="0">
                    <a:latin typeface="微软雅黑" panose="020B0503020204020204" pitchFamily="34" charset="-122"/>
                    <a:ea typeface="微软雅黑" panose="020B0503020204020204" pitchFamily="34" charset="-122"/>
                  </a:rPr>
                  <a:t>假设电路有</a:t>
                </a:r>
                <a:r>
                  <a:rPr lang="en-US" altLang="zh-CN" sz="2400" b="1" dirty="0">
                    <a:latin typeface="微软雅黑" panose="020B0503020204020204" pitchFamily="34" charset="-122"/>
                    <a:ea typeface="微软雅黑" panose="020B0503020204020204" pitchFamily="34" charset="-122"/>
                  </a:rPr>
                  <a:t>4</a:t>
                </a:r>
                <a:r>
                  <a:rPr lang="zh-CN" altLang="en-US" sz="2400" b="1" dirty="0">
                    <a:latin typeface="微软雅黑" panose="020B0503020204020204" pitchFamily="34" charset="-122"/>
                    <a:ea typeface="微软雅黑" panose="020B0503020204020204" pitchFamily="34" charset="-122"/>
                  </a:rPr>
                  <a:t>种状态，则需要</a:t>
                </a:r>
                <a:r>
                  <a:rPr lang="en-US" altLang="zh-CN" sz="2400" b="1" dirty="0">
                    <a:latin typeface="微软雅黑" panose="020B0503020204020204" pitchFamily="34" charset="-122"/>
                    <a:ea typeface="微软雅黑" panose="020B0503020204020204" pitchFamily="34" charset="-122"/>
                  </a:rPr>
                  <a:t>2</a:t>
                </a:r>
                <a:r>
                  <a:rPr lang="zh-CN" altLang="en-US" sz="2400" b="1" dirty="0">
                    <a:latin typeface="微软雅黑" panose="020B0503020204020204" pitchFamily="34" charset="-122"/>
                    <a:ea typeface="微软雅黑" panose="020B0503020204020204" pitchFamily="34" charset="-122"/>
                  </a:rPr>
                  <a:t>个触发器，有</a:t>
                </a:r>
                <a:r>
                  <a:rPr lang="en-US" altLang="zh-CN" sz="2400" b="1" dirty="0">
                    <a:latin typeface="微软雅黑" panose="020B0503020204020204" pitchFamily="34" charset="-122"/>
                    <a:ea typeface="微软雅黑" panose="020B0503020204020204" pitchFamily="34" charset="-122"/>
                  </a:rPr>
                  <a:t>4</a:t>
                </a:r>
                <a:r>
                  <a:rPr lang="zh-CN" altLang="en-US" sz="2400" b="1" dirty="0">
                    <a:latin typeface="微软雅黑" panose="020B0503020204020204" pitchFamily="34" charset="-122"/>
                    <a:ea typeface="微软雅黑" panose="020B0503020204020204" pitchFamily="34" charset="-122"/>
                  </a:rPr>
                  <a:t>种编码（</a:t>
                </a:r>
                <a:r>
                  <a:rPr lang="en-US" altLang="zh-CN" sz="2400" b="1" dirty="0">
                    <a:latin typeface="微软雅黑" panose="020B0503020204020204" pitchFamily="34" charset="-122"/>
                    <a:ea typeface="微软雅黑" panose="020B0503020204020204" pitchFamily="34" charset="-122"/>
                  </a:rPr>
                  <a:t>00,01,10,11</a:t>
                </a:r>
                <a:r>
                  <a:rPr lang="zh-CN" altLang="en-US" sz="2400" b="1" dirty="0">
                    <a:latin typeface="微软雅黑" panose="020B0503020204020204" pitchFamily="34" charset="-122"/>
                    <a:ea typeface="微软雅黑" panose="020B0503020204020204" pitchFamily="34" charset="-122"/>
                  </a:rPr>
                  <a:t>）</a:t>
                </a:r>
                <a:endParaRPr lang="en-US" altLang="zh-CN" sz="2400" b="1" dirty="0">
                  <a:latin typeface="微软雅黑" panose="020B0503020204020204" pitchFamily="34" charset="-122"/>
                  <a:ea typeface="微软雅黑" panose="020B0503020204020204" pitchFamily="34" charset="-122"/>
                </a:endParaRPr>
              </a:p>
              <a:p>
                <a:pPr marL="1257300" lvl="2" indent="-342900" defTabSz="468000">
                  <a:lnSpc>
                    <a:spcPct val="140000"/>
                  </a:lnSpc>
                  <a:buClr>
                    <a:srgbClr val="3859CD"/>
                  </a:buClr>
                  <a:buFont typeface="Wingdings" panose="05000000000000000000" pitchFamily="2" charset="2"/>
                  <a:buChar char="n"/>
                </a:pPr>
                <a:r>
                  <a:rPr lang="zh-CN" altLang="en-US" sz="2400" b="1" dirty="0">
                    <a:latin typeface="微软雅黑" panose="020B0503020204020204" pitchFamily="34" charset="-122"/>
                    <a:ea typeface="微软雅黑" panose="020B0503020204020204" pitchFamily="34" charset="-122"/>
                  </a:rPr>
                  <a:t>将</a:t>
                </a:r>
                <a:r>
                  <a:rPr lang="en-US" altLang="zh-CN" sz="2400" b="1" dirty="0">
                    <a:latin typeface="微软雅黑" panose="020B0503020204020204" pitchFamily="34" charset="-122"/>
                    <a:ea typeface="微软雅黑" panose="020B0503020204020204" pitchFamily="34" charset="-122"/>
                  </a:rPr>
                  <a:t>4</a:t>
                </a:r>
                <a:r>
                  <a:rPr lang="zh-CN" altLang="en-US" sz="2400" b="1" dirty="0">
                    <a:latin typeface="微软雅黑" panose="020B0503020204020204" pitchFamily="34" charset="-122"/>
                    <a:ea typeface="微软雅黑" panose="020B0503020204020204" pitchFamily="34" charset="-122"/>
                  </a:rPr>
                  <a:t>个编码赋值给</a:t>
                </a:r>
                <a:r>
                  <a:rPr lang="en-US" altLang="zh-CN" sz="2400" b="1" dirty="0">
                    <a:latin typeface="微软雅黑" panose="020B0503020204020204" pitchFamily="34" charset="-122"/>
                    <a:ea typeface="微软雅黑" panose="020B0503020204020204" pitchFamily="34" charset="-122"/>
                  </a:rPr>
                  <a:t>4</a:t>
                </a:r>
                <a:r>
                  <a:rPr lang="zh-CN" altLang="en-US" sz="2400" b="1" dirty="0">
                    <a:latin typeface="微软雅黑" panose="020B0503020204020204" pitchFamily="34" charset="-122"/>
                    <a:ea typeface="微软雅黑" panose="020B0503020204020204" pitchFamily="34" charset="-122"/>
                  </a:rPr>
                  <a:t>个状态的分配方案：共有</a:t>
                </a:r>
                <a14:m>
                  <m:oMath xmlns:m="http://schemas.openxmlformats.org/officeDocument/2006/math">
                    <m:sSubSup>
                      <m:sSubSupPr>
                        <m:ctrlPr>
                          <a:rPr lang="zh-CN" altLang="zh-CN" sz="2400" i="1">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𝐴</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4</m:t>
                        </m:r>
                      </m:sub>
                      <m:sup>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4</m:t>
                        </m:r>
                      </m:sup>
                    </m:sSubSup>
                  </m:oMath>
                </a14:m>
                <a:r>
                  <a:rPr lang="en-US" altLang="zh-CN" sz="2400" b="1" dirty="0">
                    <a:latin typeface="微软雅黑" panose="020B0503020204020204" pitchFamily="34" charset="-122"/>
                    <a:ea typeface="微软雅黑" panose="020B0503020204020204" pitchFamily="34" charset="-122"/>
                  </a:rPr>
                  <a:t>=4×3×2×1=24</a:t>
                </a:r>
                <a:r>
                  <a:rPr lang="zh-CN" altLang="en-US" sz="2400" b="1" dirty="0">
                    <a:latin typeface="微软雅黑" panose="020B0503020204020204" pitchFamily="34" charset="-122"/>
                    <a:ea typeface="微软雅黑" panose="020B0503020204020204" pitchFamily="34" charset="-122"/>
                  </a:rPr>
                  <a:t>种。</a:t>
                </a:r>
                <a:endParaRPr lang="en-US" altLang="zh-CN" sz="2400" b="1" dirty="0">
                  <a:latin typeface="微软雅黑" panose="020B0503020204020204" pitchFamily="34" charset="-122"/>
                  <a:ea typeface="微软雅黑" panose="020B0503020204020204" pitchFamily="34" charset="-122"/>
                </a:endParaRPr>
              </a:p>
              <a:p>
                <a:pPr marL="800100" lvl="1" indent="-342900" defTabSz="468000">
                  <a:lnSpc>
                    <a:spcPct val="140000"/>
                  </a:lnSpc>
                  <a:buClr>
                    <a:srgbClr val="3859CD"/>
                  </a:buClr>
                  <a:buFont typeface="Wingdings" panose="05000000000000000000" pitchFamily="2" charset="2"/>
                  <a:buChar char="n"/>
                </a:pPr>
                <a:r>
                  <a:rPr lang="zh-CN" altLang="en-US" sz="2400" b="1" dirty="0">
                    <a:solidFill>
                      <a:srgbClr val="FF6600"/>
                    </a:solidFill>
                    <a:latin typeface="微软雅黑" panose="020B0503020204020204" pitchFamily="34" charset="-122"/>
                    <a:ea typeface="微软雅黑" panose="020B0503020204020204" pitchFamily="34" charset="-122"/>
                  </a:rPr>
                  <a:t>状态编码的不同：</a:t>
                </a:r>
                <a:r>
                  <a:rPr lang="zh-CN" altLang="en-US" sz="2400" b="1" dirty="0">
                    <a:solidFill>
                      <a:srgbClr val="00B050"/>
                    </a:solidFill>
                    <a:latin typeface="微软雅黑" panose="020B0503020204020204" pitchFamily="34" charset="-122"/>
                    <a:ea typeface="微软雅黑" panose="020B0503020204020204" pitchFamily="34" charset="-122"/>
                  </a:rPr>
                  <a:t>不会影响触发器的数目</a:t>
                </a:r>
                <a:r>
                  <a:rPr lang="zh-CN" altLang="en-US" sz="2400" b="1" dirty="0">
                    <a:latin typeface="微软雅黑" panose="020B0503020204020204" pitchFamily="34" charset="-122"/>
                    <a:ea typeface="微软雅黑" panose="020B0503020204020204" pitchFamily="34" charset="-122"/>
                  </a:rPr>
                  <a:t>，但</a:t>
                </a:r>
                <a:r>
                  <a:rPr lang="zh-CN" altLang="en-US" sz="2400" b="1" dirty="0">
                    <a:solidFill>
                      <a:srgbClr val="00B050"/>
                    </a:solidFill>
                    <a:latin typeface="微软雅黑" panose="020B0503020204020204" pitchFamily="34" charset="-122"/>
                    <a:ea typeface="微软雅黑" panose="020B0503020204020204" pitchFamily="34" charset="-122"/>
                  </a:rPr>
                  <a:t>会影响</a:t>
                </a:r>
                <a:r>
                  <a:rPr lang="zh-CN" altLang="en-US" sz="2400" b="1" dirty="0">
                    <a:latin typeface="微软雅黑" panose="020B0503020204020204" pitchFamily="34" charset="-122"/>
                    <a:ea typeface="微软雅黑" panose="020B0503020204020204" pitchFamily="34" charset="-122"/>
                  </a:rPr>
                  <a:t>触发器</a:t>
                </a:r>
                <a:r>
                  <a:rPr lang="zh-CN" altLang="en-US" sz="2400" b="1" dirty="0">
                    <a:solidFill>
                      <a:srgbClr val="00B050"/>
                    </a:solidFill>
                    <a:latin typeface="微软雅黑" panose="020B0503020204020204" pitchFamily="34" charset="-122"/>
                    <a:ea typeface="微软雅黑" panose="020B0503020204020204" pitchFamily="34" charset="-122"/>
                  </a:rPr>
                  <a:t>激励函数和输出函数</a:t>
                </a:r>
                <a:r>
                  <a:rPr lang="zh-CN" altLang="en-US" sz="2400" b="1" dirty="0">
                    <a:latin typeface="微软雅黑" panose="020B0503020204020204" pitchFamily="34" charset="-122"/>
                    <a:ea typeface="微软雅黑" panose="020B0503020204020204" pitchFamily="34" charset="-122"/>
                  </a:rPr>
                  <a:t>的繁简性。</a:t>
                </a:r>
                <a:endParaRPr lang="en-US" altLang="zh-CN" sz="2400" b="1" dirty="0">
                  <a:latin typeface="微软雅黑" panose="020B0503020204020204" pitchFamily="34" charset="-122"/>
                  <a:ea typeface="微软雅黑" panose="020B0503020204020204" pitchFamily="34" charset="-122"/>
                </a:endParaRPr>
              </a:p>
              <a:p>
                <a:pPr marL="800100" lvl="1" indent="-342900" defTabSz="468000">
                  <a:lnSpc>
                    <a:spcPct val="140000"/>
                  </a:lnSpc>
                  <a:buClr>
                    <a:srgbClr val="3859CD"/>
                  </a:buClr>
                  <a:buFont typeface="Wingdings" panose="05000000000000000000" pitchFamily="2" charset="2"/>
                  <a:buChar char="n"/>
                </a:pPr>
                <a:r>
                  <a:rPr lang="zh-CN" altLang="en-US" sz="2400" b="1" dirty="0">
                    <a:solidFill>
                      <a:srgbClr val="FF6600"/>
                    </a:solidFill>
                    <a:latin typeface="微软雅黑" panose="020B0503020204020204" pitchFamily="34" charset="-122"/>
                    <a:ea typeface="微软雅黑" panose="020B0503020204020204" pitchFamily="34" charset="-122"/>
                  </a:rPr>
                  <a:t>目标：</a:t>
                </a:r>
                <a:r>
                  <a:rPr lang="zh-CN" altLang="en-US" sz="2400" b="1" dirty="0">
                    <a:latin typeface="微软雅黑" panose="020B0503020204020204" pitchFamily="34" charset="-122"/>
                    <a:ea typeface="微软雅黑" panose="020B0503020204020204" pitchFamily="34" charset="-122"/>
                  </a:rPr>
                  <a:t>选择能使触发器</a:t>
                </a:r>
                <a:r>
                  <a:rPr lang="zh-CN" altLang="en-US" sz="2400" b="1" dirty="0">
                    <a:solidFill>
                      <a:srgbClr val="00B050"/>
                    </a:solidFill>
                    <a:latin typeface="微软雅黑" panose="020B0503020204020204" pitchFamily="34" charset="-122"/>
                    <a:ea typeface="微软雅黑" panose="020B0503020204020204" pitchFamily="34" charset="-122"/>
                  </a:rPr>
                  <a:t>激励函数和输出函数最简</a:t>
                </a:r>
                <a:r>
                  <a:rPr lang="zh-CN" altLang="en-US" sz="2400" b="1" dirty="0">
                    <a:latin typeface="微软雅黑" panose="020B0503020204020204" pitchFamily="34" charset="-122"/>
                    <a:ea typeface="微软雅黑" panose="020B0503020204020204" pitchFamily="34" charset="-122"/>
                  </a:rPr>
                  <a:t>的状态分配方案。</a:t>
                </a:r>
              </a:p>
              <a:p>
                <a:pPr marL="800100" lvl="1" indent="-342900" defTabSz="468000">
                  <a:lnSpc>
                    <a:spcPct val="140000"/>
                  </a:lnSpc>
                  <a:buClr>
                    <a:srgbClr val="3859CD"/>
                  </a:buClr>
                  <a:buFont typeface="Wingdings" panose="05000000000000000000" pitchFamily="2" charset="2"/>
                  <a:buChar char="n"/>
                </a:pPr>
                <a:r>
                  <a:rPr lang="zh-CN" altLang="en-US" sz="2400" b="1" dirty="0">
                    <a:solidFill>
                      <a:srgbClr val="FF6600"/>
                    </a:solidFill>
                    <a:latin typeface="微软雅黑" panose="020B0503020204020204" pitchFamily="34" charset="-122"/>
                    <a:ea typeface="微软雅黑" panose="020B0503020204020204" pitchFamily="34" charset="-122"/>
                  </a:rPr>
                  <a:t>存在问题：</a:t>
                </a:r>
                <a:r>
                  <a:rPr lang="zh-CN" altLang="en-US" sz="2400" b="1" dirty="0">
                    <a:latin typeface="微软雅黑" panose="020B0503020204020204" pitchFamily="34" charset="-122"/>
                    <a:ea typeface="微软雅黑" panose="020B0503020204020204" pitchFamily="34" charset="-122"/>
                  </a:rPr>
                  <a:t>对编码分配方案下的电路设计</a:t>
                </a:r>
                <a:r>
                  <a:rPr lang="zh-CN" altLang="en-US" sz="2400" b="1" dirty="0">
                    <a:solidFill>
                      <a:srgbClr val="0000CC"/>
                    </a:solidFill>
                    <a:latin typeface="微软雅黑" panose="020B0503020204020204" pitchFamily="34" charset="-122"/>
                    <a:ea typeface="微软雅黑" panose="020B0503020204020204" pitchFamily="34" charset="-122"/>
                  </a:rPr>
                  <a:t>进行一一比较，是不现实的</a:t>
                </a:r>
                <a:r>
                  <a:rPr lang="zh-CN" altLang="en-US" sz="2400" b="1" dirty="0">
                    <a:latin typeface="微软雅黑" panose="020B0503020204020204" pitchFamily="34" charset="-122"/>
                    <a:ea typeface="微软雅黑" panose="020B0503020204020204" pitchFamily="34" charset="-122"/>
                  </a:rPr>
                  <a:t>；</a:t>
                </a:r>
                <a:r>
                  <a:rPr lang="zh-CN" altLang="en-US" sz="2400" b="1" dirty="0">
                    <a:solidFill>
                      <a:srgbClr val="0000CC"/>
                    </a:solidFill>
                    <a:latin typeface="微软雅黑" panose="020B0503020204020204" pitchFamily="34" charset="-122"/>
                    <a:ea typeface="微软雅黑" panose="020B0503020204020204" pitchFamily="34" charset="-122"/>
                  </a:rPr>
                  <a:t>状态分配方案是否最佳与触发器类型相关</a:t>
                </a:r>
                <a:r>
                  <a:rPr lang="zh-CN" altLang="en-US" sz="2400" b="1" dirty="0">
                    <a:latin typeface="微软雅黑" panose="020B0503020204020204" pitchFamily="34" charset="-122"/>
                    <a:ea typeface="微软雅黑" panose="020B0503020204020204" pitchFamily="34" charset="-122"/>
                  </a:rPr>
                  <a:t>。</a:t>
                </a:r>
                <a:endParaRPr lang="en-US" altLang="zh-CN" sz="2400" b="1" dirty="0">
                  <a:latin typeface="微软雅黑" panose="020B0503020204020204" pitchFamily="34" charset="-122"/>
                  <a:ea typeface="微软雅黑" panose="020B0503020204020204" pitchFamily="34" charset="-122"/>
                </a:endParaRPr>
              </a:p>
              <a:p>
                <a:pPr marL="800100" lvl="1" indent="-342900" defTabSz="468000">
                  <a:lnSpc>
                    <a:spcPct val="140000"/>
                  </a:lnSpc>
                  <a:buClr>
                    <a:srgbClr val="3859CD"/>
                  </a:buClr>
                  <a:buFont typeface="Wingdings" panose="05000000000000000000" pitchFamily="2" charset="2"/>
                  <a:buChar char="n"/>
                </a:pPr>
                <a:r>
                  <a:rPr lang="zh-CN" altLang="en-US" sz="2400" b="1" dirty="0">
                    <a:solidFill>
                      <a:srgbClr val="FF0000"/>
                    </a:solidFill>
                    <a:latin typeface="微软雅黑" panose="020B0503020204020204" pitchFamily="34" charset="-122"/>
                    <a:ea typeface="微软雅黑" panose="020B0503020204020204" pitchFamily="34" charset="-122"/>
                  </a:rPr>
                  <a:t>解决：</a:t>
                </a:r>
                <a:r>
                  <a:rPr lang="zh-CN" altLang="en-US" sz="2400" b="1" dirty="0">
                    <a:solidFill>
                      <a:srgbClr val="00B050"/>
                    </a:solidFill>
                    <a:latin typeface="微软雅黑" panose="020B0503020204020204" pitchFamily="34" charset="-122"/>
                    <a:ea typeface="微软雅黑" panose="020B0503020204020204" pitchFamily="34" charset="-122"/>
                  </a:rPr>
                  <a:t>依据一定的状态分配原则</a:t>
                </a:r>
                <a:r>
                  <a:rPr lang="en-US" altLang="zh-CN" sz="2400" b="1" dirty="0">
                    <a:solidFill>
                      <a:srgbClr val="00B050"/>
                    </a:solidFill>
                    <a:latin typeface="微软雅黑" panose="020B0503020204020204" pitchFamily="34" charset="-122"/>
                    <a:ea typeface="微软雅黑" panose="020B0503020204020204" pitchFamily="34" charset="-122"/>
                  </a:rPr>
                  <a:t>+</a:t>
                </a:r>
                <a:r>
                  <a:rPr lang="zh-CN" altLang="en-US" sz="2400" b="1" dirty="0">
                    <a:solidFill>
                      <a:srgbClr val="00B050"/>
                    </a:solidFill>
                    <a:latin typeface="微软雅黑" panose="020B0503020204020204" pitchFamily="34" charset="-122"/>
                    <a:ea typeface="微软雅黑" panose="020B0503020204020204" pitchFamily="34" charset="-122"/>
                  </a:rPr>
                  <a:t>实际经验</a:t>
                </a:r>
                <a:r>
                  <a:rPr lang="zh-CN" altLang="en-US" sz="2400" b="1" dirty="0">
                    <a:latin typeface="微软雅黑" panose="020B0503020204020204" pitchFamily="34" charset="-122"/>
                    <a:ea typeface="微软雅黑" panose="020B0503020204020204" pitchFamily="34" charset="-122"/>
                  </a:rPr>
                  <a:t>，来获得比较好的状态分配方案。</a:t>
                </a:r>
              </a:p>
            </p:txBody>
          </p:sp>
        </mc:Choice>
        <mc:Fallback xmlns="">
          <p:sp>
            <p:nvSpPr>
              <p:cNvPr id="6" name="文本框 5"/>
              <p:cNvSpPr txBox="1">
                <a:spLocks noRot="1" noChangeAspect="1" noMove="1" noResize="1" noEditPoints="1" noAdjustHandles="1" noChangeArrowheads="1" noChangeShapeType="1" noTextEdit="1"/>
              </p:cNvSpPr>
              <p:nvPr/>
            </p:nvSpPr>
            <p:spPr>
              <a:xfrm>
                <a:off x="533400" y="1033057"/>
                <a:ext cx="11172825" cy="5266313"/>
              </a:xfrm>
              <a:prstGeom prst="rect">
                <a:avLst/>
              </a:prstGeom>
              <a:blipFill rotWithShape="1">
                <a:blip r:embed="rId3"/>
                <a:stretch>
                  <a:fillRect l="-764" r="-1747" b="-694"/>
                </a:stretch>
              </a:blipFill>
            </p:spPr>
            <p:txBody>
              <a:bodyPr/>
              <a:lstStyle/>
              <a:p>
                <a:r>
                  <a:rPr lang="zh-CN" altLang="en-US">
                    <a:noFill/>
                  </a:rPr>
                  <a:t> </a:t>
                </a:r>
              </a:p>
            </p:txBody>
          </p:sp>
        </mc:Fallback>
      </mc:AlternateContent>
      <p:sp>
        <p:nvSpPr>
          <p:cNvPr id="10" name="平行四边形 9"/>
          <p:cNvSpPr/>
          <p:nvPr/>
        </p:nvSpPr>
        <p:spPr>
          <a:xfrm>
            <a:off x="304512" y="129448"/>
            <a:ext cx="1739441" cy="612000"/>
          </a:xfrm>
          <a:prstGeom prst="parallelogram">
            <a:avLst/>
          </a:prstGeom>
          <a:effectLst>
            <a:glow rad="63500">
              <a:schemeClr val="accent1">
                <a:satMod val="175000"/>
                <a:alpha val="40000"/>
              </a:schemeClr>
            </a:glow>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latin typeface="微软雅黑" panose="020B0503020204020204" pitchFamily="34" charset="-122"/>
                <a:ea typeface="微软雅黑" panose="020B0503020204020204" pitchFamily="34" charset="-122"/>
                <a:cs typeface="Times New Roman" panose="02020603050405020304" pitchFamily="18" charset="0"/>
              </a:rPr>
              <a:t>6.3.4</a:t>
            </a:r>
            <a:endParaRPr lang="zh-CN" altLang="en-US" sz="36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3" name="标题 2"/>
          <p:cNvSpPr>
            <a:spLocks noGrp="1"/>
          </p:cNvSpPr>
          <p:nvPr>
            <p:ph type="title"/>
          </p:nvPr>
        </p:nvSpPr>
        <p:spPr>
          <a:xfrm>
            <a:off x="2187686" y="97943"/>
            <a:ext cx="6291295" cy="732155"/>
          </a:xfrm>
        </p:spPr>
        <p:txBody>
          <a:bodyPr>
            <a:normAutofit/>
          </a:bodyPr>
          <a:lstStyle/>
          <a:p>
            <a:r>
              <a:rPr lang="zh-CN" altLang="en-US" dirty="0">
                <a:effectLst>
                  <a:outerShdw blurRad="38100" dist="38100" dir="2700000" algn="tl">
                    <a:srgbClr val="000000">
                      <a:alpha val="43137"/>
                    </a:srgbClr>
                  </a:outerShdw>
                </a:effectLst>
              </a:rPr>
              <a:t>状态分配</a:t>
            </a:r>
          </a:p>
        </p:txBody>
      </p:sp>
      <p:sp>
        <p:nvSpPr>
          <p:cNvPr id="9" name="页脚占位符 3"/>
          <p:cNvSpPr>
            <a:spLocks noGrp="1"/>
          </p:cNvSpPr>
          <p:nvPr>
            <p:ph type="ftr" sz="quarter" idx="11"/>
          </p:nvPr>
        </p:nvSpPr>
        <p:spPr>
          <a:xfrm>
            <a:off x="9642764" y="0"/>
            <a:ext cx="2549236" cy="510988"/>
          </a:xfrm>
        </p:spPr>
        <p:txBody>
          <a:bodyPr/>
          <a:lstStyle/>
          <a:p>
            <a:r>
              <a:rPr lang="zh-CN" altLang="en-US"/>
              <a:t>第</a:t>
            </a:r>
            <a:r>
              <a:rPr lang="en-US" altLang="zh-CN"/>
              <a:t>6</a:t>
            </a:r>
            <a:r>
              <a:rPr lang="zh-CN" altLang="en-US"/>
              <a:t>章 同步时序逻辑电路</a:t>
            </a:r>
            <a:endParaRPr lang="zh-CN" altLang="en-US" dirty="0"/>
          </a:p>
        </p:txBody>
      </p:sp>
    </p:spTree>
    <p:extLst>
      <p:ext uri="{BB962C8B-B14F-4D97-AF65-F5344CB8AC3E}">
        <p14:creationId xmlns:p14="http://schemas.microsoft.com/office/powerpoint/2010/main" val="776661730"/>
      </p:ext>
    </p:extLst>
  </p:cSld>
  <p:clrMapOvr>
    <a:masterClrMapping/>
  </p:clrMapOvr>
  <mc:AlternateContent xmlns:mc="http://schemas.openxmlformats.org/markup-compatibility/2006" xmlns:p14="http://schemas.microsoft.com/office/powerpoint/2010/main">
    <mc:Choice Requires="p14">
      <p:transition spd="slow" p14:dur="1250">
        <p:randomBar dir="vert"/>
      </p:transition>
    </mc:Choice>
    <mc:Fallback xmlns="">
      <p:transition spd="slow">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Effect transition="in" filter="fade">
                                      <p:cBhvr>
                                        <p:cTn id="7" dur="1000"/>
                                        <p:tgtEl>
                                          <p:spTgt spid="6">
                                            <p:txEl>
                                              <p:pRg st="1" end="1"/>
                                            </p:txEl>
                                          </p:spTgt>
                                        </p:tgtEl>
                                      </p:cBhvr>
                                    </p:animEffect>
                                    <p:anim calcmode="lin" valueType="num">
                                      <p:cBhvr>
                                        <p:cTn id="8" dur="1000" fill="hold"/>
                                        <p:tgtEl>
                                          <p:spTgt spid="6">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6">
                                            <p:txEl>
                                              <p:pRg st="1" end="1"/>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fade">
                                      <p:cBhvr>
                                        <p:cTn id="12" dur="1000"/>
                                        <p:tgtEl>
                                          <p:spTgt spid="6">
                                            <p:txEl>
                                              <p:pRg st="2" end="2"/>
                                            </p:txEl>
                                          </p:spTgt>
                                        </p:tgtEl>
                                      </p:cBhvr>
                                    </p:animEffect>
                                    <p:anim calcmode="lin" valueType="num">
                                      <p:cBhvr>
                                        <p:cTn id="13" dur="1000" fill="hold"/>
                                        <p:tgtEl>
                                          <p:spTgt spid="6">
                                            <p:txEl>
                                              <p:pRg st="2" end="2"/>
                                            </p:txEl>
                                          </p:spTgt>
                                        </p:tgtEl>
                                        <p:attrNameLst>
                                          <p:attrName>ppt_x</p:attrName>
                                        </p:attrNameLst>
                                      </p:cBhvr>
                                      <p:tavLst>
                                        <p:tav tm="0">
                                          <p:val>
                                            <p:strVal val="#ppt_x"/>
                                          </p:val>
                                        </p:tav>
                                        <p:tav tm="100000">
                                          <p:val>
                                            <p:strVal val="#ppt_x"/>
                                          </p:val>
                                        </p:tav>
                                      </p:tavLst>
                                    </p:anim>
                                    <p:anim calcmode="lin" valueType="num">
                                      <p:cBhvr>
                                        <p:cTn id="14" dur="1000" fill="hold"/>
                                        <p:tgtEl>
                                          <p:spTgt spid="6">
                                            <p:txEl>
                                              <p:pRg st="2" end="2"/>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6">
                                            <p:txEl>
                                              <p:pRg st="3" end="3"/>
                                            </p:txEl>
                                          </p:spTgt>
                                        </p:tgtEl>
                                        <p:attrNameLst>
                                          <p:attrName>style.visibility</p:attrName>
                                        </p:attrNameLst>
                                      </p:cBhvr>
                                      <p:to>
                                        <p:strVal val="visible"/>
                                      </p:to>
                                    </p:set>
                                    <p:animEffect transition="in" filter="fade">
                                      <p:cBhvr>
                                        <p:cTn id="17" dur="1000"/>
                                        <p:tgtEl>
                                          <p:spTgt spid="6">
                                            <p:txEl>
                                              <p:pRg st="3" end="3"/>
                                            </p:txEl>
                                          </p:spTgt>
                                        </p:tgtEl>
                                      </p:cBhvr>
                                    </p:animEffect>
                                    <p:anim calcmode="lin" valueType="num">
                                      <p:cBhvr>
                                        <p:cTn id="18" dur="1000" fill="hold"/>
                                        <p:tgtEl>
                                          <p:spTgt spid="6">
                                            <p:txEl>
                                              <p:pRg st="3" end="3"/>
                                            </p:txEl>
                                          </p:spTgt>
                                        </p:tgtEl>
                                        <p:attrNameLst>
                                          <p:attrName>ppt_x</p:attrName>
                                        </p:attrNameLst>
                                      </p:cBhvr>
                                      <p:tavLst>
                                        <p:tav tm="0">
                                          <p:val>
                                            <p:strVal val="#ppt_x"/>
                                          </p:val>
                                        </p:tav>
                                        <p:tav tm="100000">
                                          <p:val>
                                            <p:strVal val="#ppt_x"/>
                                          </p:val>
                                        </p:tav>
                                      </p:tavLst>
                                    </p:anim>
                                    <p:anim calcmode="lin" valueType="num">
                                      <p:cBhvr>
                                        <p:cTn id="19" dur="1000" fill="hold"/>
                                        <p:tgtEl>
                                          <p:spTgt spid="6">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6" presetClass="entr" presetSubtype="21" fill="hold" nodeType="clickEffect">
                                  <p:stCondLst>
                                    <p:cond delay="0"/>
                                  </p:stCondLst>
                                  <p:childTnLst>
                                    <p:set>
                                      <p:cBhvr>
                                        <p:cTn id="23" dur="1" fill="hold">
                                          <p:stCondLst>
                                            <p:cond delay="0"/>
                                          </p:stCondLst>
                                        </p:cTn>
                                        <p:tgtEl>
                                          <p:spTgt spid="6">
                                            <p:txEl>
                                              <p:pRg st="4" end="4"/>
                                            </p:txEl>
                                          </p:spTgt>
                                        </p:tgtEl>
                                        <p:attrNameLst>
                                          <p:attrName>style.visibility</p:attrName>
                                        </p:attrNameLst>
                                      </p:cBhvr>
                                      <p:to>
                                        <p:strVal val="visible"/>
                                      </p:to>
                                    </p:set>
                                    <p:animEffect transition="in" filter="barn(inVertical)">
                                      <p:cBhvr>
                                        <p:cTn id="24" dur="500"/>
                                        <p:tgtEl>
                                          <p:spTgt spid="6">
                                            <p:txEl>
                                              <p:pRg st="4" end="4"/>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nodeType="clickEffect">
                                  <p:stCondLst>
                                    <p:cond delay="0"/>
                                  </p:stCondLst>
                                  <p:childTnLst>
                                    <p:set>
                                      <p:cBhvr>
                                        <p:cTn id="28" dur="1" fill="hold">
                                          <p:stCondLst>
                                            <p:cond delay="0"/>
                                          </p:stCondLst>
                                        </p:cTn>
                                        <p:tgtEl>
                                          <p:spTgt spid="6">
                                            <p:txEl>
                                              <p:pRg st="5" end="5"/>
                                            </p:txEl>
                                          </p:spTgt>
                                        </p:tgtEl>
                                        <p:attrNameLst>
                                          <p:attrName>style.visibility</p:attrName>
                                        </p:attrNameLst>
                                      </p:cBhvr>
                                      <p:to>
                                        <p:strVal val="visible"/>
                                      </p:to>
                                    </p:set>
                                    <p:animEffect transition="in" filter="wipe(down)">
                                      <p:cBhvr>
                                        <p:cTn id="29" dur="500"/>
                                        <p:tgtEl>
                                          <p:spTgt spid="6">
                                            <p:txEl>
                                              <p:pRg st="5" end="5"/>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4" presetClass="entr" presetSubtype="10" fill="hold" nodeType="clickEffect">
                                  <p:stCondLst>
                                    <p:cond delay="0"/>
                                  </p:stCondLst>
                                  <p:childTnLst>
                                    <p:set>
                                      <p:cBhvr>
                                        <p:cTn id="33" dur="1" fill="hold">
                                          <p:stCondLst>
                                            <p:cond delay="0"/>
                                          </p:stCondLst>
                                        </p:cTn>
                                        <p:tgtEl>
                                          <p:spTgt spid="6">
                                            <p:txEl>
                                              <p:pRg st="6" end="6"/>
                                            </p:txEl>
                                          </p:spTgt>
                                        </p:tgtEl>
                                        <p:attrNameLst>
                                          <p:attrName>style.visibility</p:attrName>
                                        </p:attrNameLst>
                                      </p:cBhvr>
                                      <p:to>
                                        <p:strVal val="visible"/>
                                      </p:to>
                                    </p:set>
                                    <p:animEffect transition="in" filter="randombar(horizontal)">
                                      <p:cBhvr>
                                        <p:cTn id="34" dur="500"/>
                                        <p:tgtEl>
                                          <p:spTgt spid="6">
                                            <p:txEl>
                                              <p:pRg st="6" end="6"/>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6" presetClass="entr" presetSubtype="21" fill="hold" nodeType="clickEffect">
                                  <p:stCondLst>
                                    <p:cond delay="0"/>
                                  </p:stCondLst>
                                  <p:childTnLst>
                                    <p:set>
                                      <p:cBhvr>
                                        <p:cTn id="38" dur="1" fill="hold">
                                          <p:stCondLst>
                                            <p:cond delay="0"/>
                                          </p:stCondLst>
                                        </p:cTn>
                                        <p:tgtEl>
                                          <p:spTgt spid="6">
                                            <p:txEl>
                                              <p:pRg st="7" end="7"/>
                                            </p:txEl>
                                          </p:spTgt>
                                        </p:tgtEl>
                                        <p:attrNameLst>
                                          <p:attrName>style.visibility</p:attrName>
                                        </p:attrNameLst>
                                      </p:cBhvr>
                                      <p:to>
                                        <p:strVal val="visible"/>
                                      </p:to>
                                    </p:set>
                                    <p:animEffect transition="in" filter="barn(inVertical)">
                                      <p:cBhvr>
                                        <p:cTn id="39" dur="500"/>
                                        <p:tgtEl>
                                          <p:spTgt spid="6">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B6D9C768-8413-45FA-BDC7-53DA68035736}" type="slidenum">
              <a:rPr lang="zh-CN" altLang="en-US" smtClean="0"/>
              <a:t>56</a:t>
            </a:fld>
            <a:endParaRPr lang="zh-CN" altLang="en-US"/>
          </a:p>
        </p:txBody>
      </p:sp>
      <p:sp>
        <p:nvSpPr>
          <p:cNvPr id="6" name="文本框 5"/>
          <p:cNvSpPr txBox="1"/>
          <p:nvPr/>
        </p:nvSpPr>
        <p:spPr>
          <a:xfrm>
            <a:off x="518344" y="1042889"/>
            <a:ext cx="11140256" cy="5078313"/>
          </a:xfrm>
          <a:prstGeom prst="rect">
            <a:avLst/>
          </a:prstGeom>
          <a:noFill/>
        </p:spPr>
        <p:txBody>
          <a:bodyPr wrap="square" rtlCol="0">
            <a:spAutoFit/>
          </a:bodyPr>
          <a:lstStyle/>
          <a:p>
            <a:pPr marL="342900" indent="-342900" defTabSz="468000">
              <a:lnSpc>
                <a:spcPct val="150000"/>
              </a:lnSpc>
              <a:buClr>
                <a:srgbClr val="3859CD"/>
              </a:buClr>
              <a:buFont typeface="Wingdings" panose="05000000000000000000" pitchFamily="2" charset="2"/>
              <a:buChar char="n"/>
            </a:pPr>
            <a:r>
              <a:rPr lang="zh-CN" altLang="en-US" sz="2400" b="1" dirty="0">
                <a:solidFill>
                  <a:srgbClr val="0000CC"/>
                </a:solidFill>
                <a:latin typeface="微软雅黑" panose="020B0503020204020204" pitchFamily="34" charset="-122"/>
                <a:ea typeface="微软雅黑" panose="020B0503020204020204" pitchFamily="34" charset="-122"/>
              </a:rPr>
              <a:t>对于传统的“触发器</a:t>
            </a:r>
            <a:r>
              <a:rPr lang="en-US" altLang="zh-CN" sz="2400" b="1" dirty="0">
                <a:solidFill>
                  <a:srgbClr val="0000CC"/>
                </a:solidFill>
                <a:latin typeface="微软雅黑" panose="020B0503020204020204" pitchFamily="34" charset="-122"/>
                <a:ea typeface="微软雅黑" panose="020B0503020204020204" pitchFamily="34" charset="-122"/>
              </a:rPr>
              <a:t>+</a:t>
            </a:r>
            <a:r>
              <a:rPr lang="zh-CN" altLang="en-US" sz="2400" b="1" dirty="0">
                <a:solidFill>
                  <a:srgbClr val="0000CC"/>
                </a:solidFill>
                <a:latin typeface="微软雅黑" panose="020B0503020204020204" pitchFamily="34" charset="-122"/>
                <a:ea typeface="微软雅黑" panose="020B0503020204020204" pitchFamily="34" charset="-122"/>
              </a:rPr>
              <a:t>组合逻辑”的同步时序逻辑设计</a:t>
            </a:r>
            <a:r>
              <a:rPr lang="zh-CN" altLang="en-US" sz="2400" b="1" dirty="0">
                <a:latin typeface="微软雅黑" panose="020B0503020204020204" pitchFamily="34" charset="-122"/>
                <a:ea typeface="微软雅黑" panose="020B0503020204020204" pitchFamily="34" charset="-122"/>
              </a:rPr>
              <a:t>：</a:t>
            </a:r>
            <a:endParaRPr lang="en-US" altLang="zh-CN" sz="2400" b="1" dirty="0">
              <a:latin typeface="微软雅黑" panose="020B0503020204020204" pitchFamily="34" charset="-122"/>
              <a:ea typeface="微软雅黑" panose="020B0503020204020204" pitchFamily="34" charset="-122"/>
            </a:endParaRPr>
          </a:p>
          <a:p>
            <a:pPr marL="800100" lvl="1" indent="-342900" defTabSz="468000">
              <a:lnSpc>
                <a:spcPct val="150000"/>
              </a:lnSpc>
              <a:buClr>
                <a:srgbClr val="3859CD"/>
              </a:buClr>
              <a:buFont typeface="Wingdings" panose="05000000000000000000" pitchFamily="2" charset="2"/>
              <a:buChar char="n"/>
            </a:pPr>
            <a:r>
              <a:rPr lang="zh-CN" altLang="en-US" sz="2400" b="1" dirty="0">
                <a:solidFill>
                  <a:srgbClr val="FF0000"/>
                </a:solidFill>
                <a:latin typeface="微软雅黑" panose="020B0503020204020204" pitchFamily="34" charset="-122"/>
                <a:ea typeface="微软雅黑" panose="020B0503020204020204" pitchFamily="34" charset="-122"/>
              </a:rPr>
              <a:t>最简设计目标：</a:t>
            </a:r>
            <a:r>
              <a:rPr lang="zh-CN" altLang="en-US" sz="2400" b="1" dirty="0">
                <a:solidFill>
                  <a:srgbClr val="00B050"/>
                </a:solidFill>
                <a:latin typeface="微软雅黑" panose="020B0503020204020204" pitchFamily="34" charset="-122"/>
                <a:ea typeface="微软雅黑" panose="020B0503020204020204" pitchFamily="34" charset="-122"/>
              </a:rPr>
              <a:t>触发器最少</a:t>
            </a:r>
            <a:r>
              <a:rPr lang="en-US" altLang="zh-CN" sz="2400" b="1" dirty="0">
                <a:solidFill>
                  <a:srgbClr val="00B050"/>
                </a:solidFill>
                <a:latin typeface="微软雅黑" panose="020B0503020204020204" pitchFamily="34" charset="-122"/>
                <a:ea typeface="微软雅黑" panose="020B0503020204020204" pitchFamily="34" charset="-122"/>
              </a:rPr>
              <a:t>+</a:t>
            </a:r>
            <a:r>
              <a:rPr lang="zh-CN" altLang="en-US" sz="2400" b="1" dirty="0">
                <a:solidFill>
                  <a:srgbClr val="00B050"/>
                </a:solidFill>
                <a:latin typeface="微软雅黑" panose="020B0503020204020204" pitchFamily="34" charset="-122"/>
                <a:ea typeface="微软雅黑" panose="020B0503020204020204" pitchFamily="34" charset="-122"/>
              </a:rPr>
              <a:t>逻辑门最少</a:t>
            </a:r>
            <a:endParaRPr lang="en-US" altLang="zh-CN" sz="2400" b="1" dirty="0">
              <a:latin typeface="微软雅黑" panose="020B0503020204020204" pitchFamily="34" charset="-122"/>
              <a:ea typeface="微软雅黑" panose="020B0503020204020204" pitchFamily="34" charset="-122"/>
            </a:endParaRPr>
          </a:p>
          <a:p>
            <a:pPr marL="342900" indent="-342900" defTabSz="468000">
              <a:lnSpc>
                <a:spcPct val="150000"/>
              </a:lnSpc>
              <a:buClr>
                <a:srgbClr val="3859CD"/>
              </a:buClr>
              <a:buFont typeface="Wingdings" panose="05000000000000000000" pitchFamily="2" charset="2"/>
              <a:buChar char="n"/>
            </a:pPr>
            <a:r>
              <a:rPr lang="zh-CN" altLang="en-US" sz="2400" b="1" dirty="0">
                <a:latin typeface="微软雅黑" panose="020B0503020204020204" pitchFamily="34" charset="-122"/>
                <a:ea typeface="微软雅黑" panose="020B0503020204020204" pitchFamily="34" charset="-122"/>
              </a:rPr>
              <a:t>通常采用</a:t>
            </a:r>
            <a:r>
              <a:rPr lang="zh-CN" altLang="en-US" sz="2400" b="1" dirty="0">
                <a:solidFill>
                  <a:srgbClr val="0000CC"/>
                </a:solidFill>
                <a:latin typeface="微软雅黑" panose="020B0503020204020204" pitchFamily="34" charset="-122"/>
                <a:ea typeface="微软雅黑" panose="020B0503020204020204" pitchFamily="34" charset="-122"/>
              </a:rPr>
              <a:t>相邻状态分配原则</a:t>
            </a:r>
            <a:r>
              <a:rPr lang="zh-CN" altLang="en-US" sz="2400" b="1" dirty="0">
                <a:latin typeface="微软雅黑" panose="020B0503020204020204" pitchFamily="34" charset="-122"/>
                <a:ea typeface="微软雅黑" panose="020B0503020204020204" pitchFamily="34" charset="-122"/>
              </a:rPr>
              <a:t>来解决状态编码问题：</a:t>
            </a:r>
            <a:endParaRPr lang="en-US" altLang="zh-CN" sz="2400" b="1" dirty="0">
              <a:latin typeface="微软雅黑" panose="020B0503020204020204" pitchFamily="34" charset="-122"/>
              <a:ea typeface="微软雅黑" panose="020B0503020204020204" pitchFamily="34" charset="-122"/>
            </a:endParaRPr>
          </a:p>
          <a:p>
            <a:pPr marL="800100" lvl="1" indent="-342900" defTabSz="468000">
              <a:lnSpc>
                <a:spcPct val="150000"/>
              </a:lnSpc>
              <a:buClr>
                <a:srgbClr val="3859CD"/>
              </a:buClr>
              <a:buFont typeface="Wingdings" panose="05000000000000000000" pitchFamily="2" charset="2"/>
              <a:buChar char="n"/>
            </a:pPr>
            <a:r>
              <a:rPr lang="zh-CN" altLang="en-US" sz="2400" b="1" dirty="0">
                <a:solidFill>
                  <a:srgbClr val="FF0000"/>
                </a:solidFill>
                <a:latin typeface="微软雅黑" panose="020B0503020204020204" pitchFamily="34" charset="-122"/>
                <a:ea typeface="微软雅黑" panose="020B0503020204020204" pitchFamily="34" charset="-122"/>
              </a:rPr>
              <a:t>主要思路：</a:t>
            </a:r>
            <a:r>
              <a:rPr lang="zh-CN" altLang="en-US" sz="2400" b="1" dirty="0">
                <a:latin typeface="微软雅黑" panose="020B0503020204020204" pitchFamily="34" charset="-122"/>
                <a:ea typeface="微软雅黑" panose="020B0503020204020204" pitchFamily="34" charset="-122"/>
              </a:rPr>
              <a:t>尽可能使</a:t>
            </a:r>
            <a:r>
              <a:rPr lang="zh-CN" altLang="en-US" sz="2400" b="1" dirty="0">
                <a:solidFill>
                  <a:srgbClr val="0000CC"/>
                </a:solidFill>
                <a:latin typeface="微软雅黑" panose="020B0503020204020204" pitchFamily="34" charset="-122"/>
                <a:ea typeface="微软雅黑" panose="020B0503020204020204" pitchFamily="34" charset="-122"/>
              </a:rPr>
              <a:t>状态方程和输出方程对应的卡诺图</a:t>
            </a:r>
            <a:r>
              <a:rPr lang="zh-CN" altLang="en-US" sz="2400" b="1" dirty="0">
                <a:latin typeface="微软雅黑" panose="020B0503020204020204" pitchFamily="34" charset="-122"/>
                <a:ea typeface="微软雅黑" panose="020B0503020204020204" pitchFamily="34" charset="-122"/>
              </a:rPr>
              <a:t>中，</a:t>
            </a:r>
            <a:r>
              <a:rPr lang="zh-CN" altLang="en-US" sz="2400" b="1" dirty="0">
                <a:solidFill>
                  <a:srgbClr val="0000CC"/>
                </a:solidFill>
                <a:latin typeface="微软雅黑" panose="020B0503020204020204" pitchFamily="34" charset="-122"/>
                <a:ea typeface="微软雅黑" panose="020B0503020204020204" pitchFamily="34" charset="-122"/>
              </a:rPr>
              <a:t>“</a:t>
            </a:r>
            <a:r>
              <a:rPr lang="en-US" altLang="zh-CN" sz="2400" b="1" dirty="0">
                <a:solidFill>
                  <a:srgbClr val="0000CC"/>
                </a:solidFill>
                <a:latin typeface="微软雅黑" panose="020B0503020204020204" pitchFamily="34" charset="-122"/>
                <a:ea typeface="微软雅黑" panose="020B0503020204020204" pitchFamily="34" charset="-122"/>
              </a:rPr>
              <a:t>1”</a:t>
            </a:r>
            <a:r>
              <a:rPr lang="zh-CN" altLang="en-US" sz="2400" b="1" dirty="0">
                <a:solidFill>
                  <a:srgbClr val="0000CC"/>
                </a:solidFill>
                <a:latin typeface="微软雅黑" panose="020B0503020204020204" pitchFamily="34" charset="-122"/>
                <a:ea typeface="微软雅黑" panose="020B0503020204020204" pitchFamily="34" charset="-122"/>
              </a:rPr>
              <a:t>或“</a:t>
            </a:r>
            <a:r>
              <a:rPr lang="en-US" altLang="zh-CN" sz="2400" b="1" dirty="0">
                <a:solidFill>
                  <a:srgbClr val="0000CC"/>
                </a:solidFill>
                <a:latin typeface="微软雅黑" panose="020B0503020204020204" pitchFamily="34" charset="-122"/>
                <a:ea typeface="微软雅黑" panose="020B0503020204020204" pitchFamily="34" charset="-122"/>
              </a:rPr>
              <a:t>0”</a:t>
            </a:r>
            <a:r>
              <a:rPr lang="zh-CN" altLang="en-US" sz="2400" b="1" dirty="0">
                <a:solidFill>
                  <a:srgbClr val="0000CC"/>
                </a:solidFill>
                <a:latin typeface="微软雅黑" panose="020B0503020204020204" pitchFamily="34" charset="-122"/>
                <a:ea typeface="微软雅黑" panose="020B0503020204020204" pitchFamily="34" charset="-122"/>
              </a:rPr>
              <a:t>的分布尽量相邻</a:t>
            </a:r>
            <a:r>
              <a:rPr lang="zh-CN" altLang="en-US" sz="2400" b="1" dirty="0">
                <a:latin typeface="微软雅黑" panose="020B0503020204020204" pitchFamily="34" charset="-122"/>
                <a:ea typeface="微软雅黑" panose="020B0503020204020204" pitchFamily="34" charset="-122"/>
              </a:rPr>
              <a:t>，以获得最简的输出方程和激励方程。</a:t>
            </a:r>
            <a:endParaRPr lang="en-US" altLang="zh-CN" sz="2400" b="1" dirty="0">
              <a:latin typeface="微软雅黑" panose="020B0503020204020204" pitchFamily="34" charset="-122"/>
              <a:ea typeface="微软雅黑" panose="020B0503020204020204" pitchFamily="34" charset="-122"/>
            </a:endParaRPr>
          </a:p>
          <a:p>
            <a:pPr marL="342900" indent="-342900" defTabSz="468000">
              <a:lnSpc>
                <a:spcPct val="150000"/>
              </a:lnSpc>
              <a:buClr>
                <a:srgbClr val="3859CD"/>
              </a:buClr>
              <a:buFont typeface="Wingdings" panose="05000000000000000000" pitchFamily="2" charset="2"/>
              <a:buChar char="n"/>
            </a:pPr>
            <a:r>
              <a:rPr lang="zh-CN" altLang="en-US" sz="2400" b="1" dirty="0">
                <a:latin typeface="微软雅黑" panose="020B0503020204020204" pitchFamily="34" charset="-122"/>
                <a:ea typeface="微软雅黑" panose="020B0503020204020204" pitchFamily="34" charset="-122"/>
              </a:rPr>
              <a:t>具体而言，状态分配有</a:t>
            </a:r>
            <a:r>
              <a:rPr lang="en-US" altLang="zh-CN" sz="2400" b="1" dirty="0">
                <a:latin typeface="微软雅黑" panose="020B0503020204020204" pitchFamily="34" charset="-122"/>
                <a:ea typeface="微软雅黑" panose="020B0503020204020204" pitchFamily="34" charset="-122"/>
              </a:rPr>
              <a:t>4</a:t>
            </a:r>
            <a:r>
              <a:rPr lang="zh-CN" altLang="en-US" sz="2400" b="1" dirty="0">
                <a:latin typeface="微软雅黑" panose="020B0503020204020204" pitchFamily="34" charset="-122"/>
                <a:ea typeface="微软雅黑" panose="020B0503020204020204" pitchFamily="34" charset="-122"/>
              </a:rPr>
              <a:t>个常用的</a:t>
            </a:r>
            <a:r>
              <a:rPr lang="zh-CN" altLang="en-US" sz="2400" b="1" dirty="0">
                <a:solidFill>
                  <a:srgbClr val="0000CC"/>
                </a:solidFill>
                <a:latin typeface="微软雅黑" panose="020B0503020204020204" pitchFamily="34" charset="-122"/>
                <a:ea typeface="微软雅黑" panose="020B0503020204020204" pitchFamily="34" charset="-122"/>
              </a:rPr>
              <a:t>经验原则</a:t>
            </a:r>
            <a:r>
              <a:rPr lang="zh-CN" altLang="en-US" sz="2400" b="1" dirty="0">
                <a:latin typeface="微软雅黑" panose="020B0503020204020204" pitchFamily="34" charset="-122"/>
                <a:ea typeface="微软雅黑" panose="020B0503020204020204" pitchFamily="34" charset="-122"/>
              </a:rPr>
              <a:t>：</a:t>
            </a:r>
          </a:p>
          <a:p>
            <a:pPr marL="800100" lvl="1" indent="-342900" defTabSz="468000">
              <a:lnSpc>
                <a:spcPct val="150000"/>
              </a:lnSpc>
              <a:buClr>
                <a:srgbClr val="3859CD"/>
              </a:buClr>
              <a:buFont typeface="Wingdings" panose="05000000000000000000" pitchFamily="2" charset="2"/>
              <a:buChar char="n"/>
            </a:pPr>
            <a:r>
              <a:rPr lang="en-US" altLang="zh-CN" sz="2400" b="1" dirty="0">
                <a:solidFill>
                  <a:srgbClr val="FF0000"/>
                </a:solidFill>
                <a:latin typeface="微软雅黑" panose="020B0503020204020204" pitchFamily="34" charset="-122"/>
                <a:ea typeface="微软雅黑" panose="020B0503020204020204" pitchFamily="34" charset="-122"/>
              </a:rPr>
              <a:t>1</a:t>
            </a:r>
            <a:r>
              <a:rPr lang="zh-CN" altLang="en-US" sz="2400" b="1" dirty="0">
                <a:solidFill>
                  <a:srgbClr val="FF0000"/>
                </a:solidFill>
                <a:latin typeface="微软雅黑" panose="020B0503020204020204" pitchFamily="34" charset="-122"/>
                <a:ea typeface="微软雅黑" panose="020B0503020204020204" pitchFamily="34" charset="-122"/>
              </a:rPr>
              <a:t>）相同输入下，有相同次态的原态，应分配相邻编码。</a:t>
            </a:r>
            <a:endParaRPr lang="en-US" altLang="zh-CN" sz="2400" b="1" dirty="0">
              <a:solidFill>
                <a:srgbClr val="FF0000"/>
              </a:solidFill>
              <a:latin typeface="微软雅黑" panose="020B0503020204020204" pitchFamily="34" charset="-122"/>
              <a:ea typeface="微软雅黑" panose="020B0503020204020204" pitchFamily="34" charset="-122"/>
            </a:endParaRPr>
          </a:p>
          <a:p>
            <a:pPr marL="1257300" lvl="2" indent="-342900" defTabSz="468000">
              <a:lnSpc>
                <a:spcPct val="150000"/>
              </a:lnSpc>
              <a:buClr>
                <a:srgbClr val="3859CD"/>
              </a:buClr>
              <a:buFont typeface="Wingdings" panose="05000000000000000000" pitchFamily="2" charset="2"/>
              <a:buChar char="n"/>
            </a:pPr>
            <a:r>
              <a:rPr lang="zh-CN" altLang="en-US" sz="2400" b="1" dirty="0">
                <a:latin typeface="微软雅黑" panose="020B0503020204020204" pitchFamily="34" charset="-122"/>
                <a:ea typeface="微软雅黑" panose="020B0503020204020204" pitchFamily="34" charset="-122"/>
              </a:rPr>
              <a:t>相邻分配编码：指状态分配的两个编码对应二进制位只有一位不同。</a:t>
            </a:r>
            <a:endParaRPr lang="en-US" altLang="zh-CN" sz="2400" b="1" dirty="0">
              <a:latin typeface="微软雅黑" panose="020B0503020204020204" pitchFamily="34" charset="-122"/>
              <a:ea typeface="微软雅黑" panose="020B0503020204020204" pitchFamily="34" charset="-122"/>
            </a:endParaRPr>
          </a:p>
          <a:p>
            <a:pPr marL="1257300" lvl="2" indent="-342900" defTabSz="468000">
              <a:lnSpc>
                <a:spcPct val="150000"/>
              </a:lnSpc>
              <a:buClr>
                <a:srgbClr val="3859CD"/>
              </a:buClr>
              <a:buFont typeface="Wingdings" panose="05000000000000000000" pitchFamily="2" charset="2"/>
              <a:buChar char="n"/>
            </a:pPr>
            <a:r>
              <a:rPr lang="zh-CN" altLang="en-US" sz="2400" b="1" dirty="0">
                <a:latin typeface="微软雅黑" panose="020B0503020204020204" pitchFamily="34" charset="-122"/>
                <a:ea typeface="微软雅黑" panose="020B0503020204020204" pitchFamily="34" charset="-122"/>
              </a:rPr>
              <a:t>有利于激励函数的化简。</a:t>
            </a:r>
          </a:p>
        </p:txBody>
      </p:sp>
      <p:sp>
        <p:nvSpPr>
          <p:cNvPr id="10" name="平行四边形 9"/>
          <p:cNvSpPr/>
          <p:nvPr/>
        </p:nvSpPr>
        <p:spPr>
          <a:xfrm>
            <a:off x="304512" y="129448"/>
            <a:ext cx="1739441" cy="612000"/>
          </a:xfrm>
          <a:prstGeom prst="parallelogram">
            <a:avLst/>
          </a:prstGeom>
          <a:effectLst>
            <a:glow rad="63500">
              <a:schemeClr val="accent1">
                <a:satMod val="175000"/>
                <a:alpha val="40000"/>
              </a:schemeClr>
            </a:glow>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latin typeface="微软雅黑" panose="020B0503020204020204" pitchFamily="34" charset="-122"/>
                <a:ea typeface="微软雅黑" panose="020B0503020204020204" pitchFamily="34" charset="-122"/>
                <a:cs typeface="Times New Roman" panose="02020603050405020304" pitchFamily="18" charset="0"/>
              </a:rPr>
              <a:t>6.3.4</a:t>
            </a:r>
            <a:endParaRPr lang="zh-CN" altLang="en-US" sz="36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3" name="标题 2"/>
          <p:cNvSpPr>
            <a:spLocks noGrp="1"/>
          </p:cNvSpPr>
          <p:nvPr>
            <p:ph type="title"/>
          </p:nvPr>
        </p:nvSpPr>
        <p:spPr>
          <a:xfrm>
            <a:off x="2187686" y="97943"/>
            <a:ext cx="6291295" cy="732155"/>
          </a:xfrm>
        </p:spPr>
        <p:txBody>
          <a:bodyPr>
            <a:normAutofit/>
          </a:bodyPr>
          <a:lstStyle/>
          <a:p>
            <a:r>
              <a:rPr lang="zh-CN" altLang="en-US" dirty="0">
                <a:effectLst>
                  <a:outerShdw blurRad="38100" dist="38100" dir="2700000" algn="tl">
                    <a:srgbClr val="000000">
                      <a:alpha val="43137"/>
                    </a:srgbClr>
                  </a:outerShdw>
                </a:effectLst>
              </a:rPr>
              <a:t>状态分配</a:t>
            </a:r>
          </a:p>
        </p:txBody>
      </p:sp>
      <p:sp>
        <p:nvSpPr>
          <p:cNvPr id="9" name="页脚占位符 3"/>
          <p:cNvSpPr>
            <a:spLocks noGrp="1"/>
          </p:cNvSpPr>
          <p:nvPr>
            <p:ph type="ftr" sz="quarter" idx="11"/>
          </p:nvPr>
        </p:nvSpPr>
        <p:spPr>
          <a:xfrm>
            <a:off x="9642764" y="0"/>
            <a:ext cx="2549236" cy="510988"/>
          </a:xfrm>
        </p:spPr>
        <p:txBody>
          <a:bodyPr/>
          <a:lstStyle/>
          <a:p>
            <a:r>
              <a:rPr lang="zh-CN" altLang="en-US"/>
              <a:t>第</a:t>
            </a:r>
            <a:r>
              <a:rPr lang="en-US" altLang="zh-CN"/>
              <a:t>6</a:t>
            </a:r>
            <a:r>
              <a:rPr lang="zh-CN" altLang="en-US"/>
              <a:t>章 同步时序逻辑电路</a:t>
            </a:r>
            <a:endParaRPr lang="zh-CN" altLang="en-US" dirty="0"/>
          </a:p>
        </p:txBody>
      </p:sp>
    </p:spTree>
    <p:extLst>
      <p:ext uri="{BB962C8B-B14F-4D97-AF65-F5344CB8AC3E}">
        <p14:creationId xmlns:p14="http://schemas.microsoft.com/office/powerpoint/2010/main" val="3223313457"/>
      </p:ext>
    </p:extLst>
  </p:cSld>
  <p:clrMapOvr>
    <a:masterClrMapping/>
  </p:clrMapOvr>
  <mc:AlternateContent xmlns:mc="http://schemas.openxmlformats.org/markup-compatibility/2006" xmlns:p14="http://schemas.microsoft.com/office/powerpoint/2010/main">
    <mc:Choice Requires="p14">
      <p:transition spd="slow" p14:dur="1250">
        <p:randomBar dir="vert"/>
      </p:transition>
    </mc:Choice>
    <mc:Fallback xmlns="">
      <p:transition spd="slow">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1000"/>
                                        <p:tgtEl>
                                          <p:spTgt spid="6">
                                            <p:txEl>
                                              <p:pRg st="0" end="0"/>
                                            </p:txEl>
                                          </p:spTgt>
                                        </p:tgtEl>
                                      </p:cBhvr>
                                    </p:animEffect>
                                    <p:anim calcmode="lin" valueType="num">
                                      <p:cBhvr>
                                        <p:cTn id="8"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6">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1000"/>
                                        <p:tgtEl>
                                          <p:spTgt spid="6">
                                            <p:txEl>
                                              <p:pRg st="1" end="1"/>
                                            </p:txEl>
                                          </p:spTgt>
                                        </p:tgtEl>
                                      </p:cBhvr>
                                    </p:animEffect>
                                    <p:anim calcmode="lin" valueType="num">
                                      <p:cBhvr>
                                        <p:cTn id="13" dur="1000" fill="hold"/>
                                        <p:tgtEl>
                                          <p:spTgt spid="6">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6">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nodeType="click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animEffect transition="in" filter="barn(inVertical)">
                                      <p:cBhvr>
                                        <p:cTn id="19" dur="500"/>
                                        <p:tgtEl>
                                          <p:spTgt spid="6">
                                            <p:txEl>
                                              <p:pRg st="2" end="2"/>
                                            </p:txEl>
                                          </p:spTgt>
                                        </p:tgtEl>
                                      </p:cBhvr>
                                    </p:animEffect>
                                  </p:childTnLst>
                                </p:cTn>
                              </p:par>
                              <p:par>
                                <p:cTn id="20" presetID="16" presetClass="entr" presetSubtype="21" fill="hold" nodeType="with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barn(inVertical)">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wipe(down)">
                                      <p:cBhvr>
                                        <p:cTn id="27" dur="500"/>
                                        <p:tgtEl>
                                          <p:spTgt spid="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6">
                                            <p:txEl>
                                              <p:pRg st="5" end="5"/>
                                            </p:txEl>
                                          </p:spTgt>
                                        </p:tgtEl>
                                        <p:attrNameLst>
                                          <p:attrName>style.visibility</p:attrName>
                                        </p:attrNameLst>
                                      </p:cBhvr>
                                      <p:to>
                                        <p:strVal val="visible"/>
                                      </p:to>
                                    </p:set>
                                    <p:animEffect transition="in" filter="wipe(down)">
                                      <p:cBhvr>
                                        <p:cTn id="32" dur="500"/>
                                        <p:tgtEl>
                                          <p:spTgt spid="6">
                                            <p:txEl>
                                              <p:pRg st="5" end="5"/>
                                            </p:txEl>
                                          </p:spTgt>
                                        </p:tgtEl>
                                      </p:cBhvr>
                                    </p:animEffect>
                                  </p:childTnLst>
                                </p:cTn>
                              </p:par>
                              <p:par>
                                <p:cTn id="33" presetID="22" presetClass="entr" presetSubtype="4" fill="hold" nodeType="withEffect">
                                  <p:stCondLst>
                                    <p:cond delay="0"/>
                                  </p:stCondLst>
                                  <p:childTnLst>
                                    <p:set>
                                      <p:cBhvr>
                                        <p:cTn id="34" dur="1" fill="hold">
                                          <p:stCondLst>
                                            <p:cond delay="0"/>
                                          </p:stCondLst>
                                        </p:cTn>
                                        <p:tgtEl>
                                          <p:spTgt spid="6">
                                            <p:txEl>
                                              <p:pRg st="6" end="6"/>
                                            </p:txEl>
                                          </p:spTgt>
                                        </p:tgtEl>
                                        <p:attrNameLst>
                                          <p:attrName>style.visibility</p:attrName>
                                        </p:attrNameLst>
                                      </p:cBhvr>
                                      <p:to>
                                        <p:strVal val="visible"/>
                                      </p:to>
                                    </p:set>
                                    <p:animEffect transition="in" filter="wipe(down)">
                                      <p:cBhvr>
                                        <p:cTn id="35" dur="500"/>
                                        <p:tgtEl>
                                          <p:spTgt spid="6">
                                            <p:txEl>
                                              <p:pRg st="6" end="6"/>
                                            </p:txEl>
                                          </p:spTgt>
                                        </p:tgtEl>
                                      </p:cBhvr>
                                    </p:animEffect>
                                  </p:childTnLst>
                                </p:cTn>
                              </p:par>
                              <p:par>
                                <p:cTn id="36" presetID="22" presetClass="entr" presetSubtype="4" fill="hold" nodeType="withEffect">
                                  <p:stCondLst>
                                    <p:cond delay="0"/>
                                  </p:stCondLst>
                                  <p:childTnLst>
                                    <p:set>
                                      <p:cBhvr>
                                        <p:cTn id="37" dur="1" fill="hold">
                                          <p:stCondLst>
                                            <p:cond delay="0"/>
                                          </p:stCondLst>
                                        </p:cTn>
                                        <p:tgtEl>
                                          <p:spTgt spid="6">
                                            <p:txEl>
                                              <p:pRg st="7" end="7"/>
                                            </p:txEl>
                                          </p:spTgt>
                                        </p:tgtEl>
                                        <p:attrNameLst>
                                          <p:attrName>style.visibility</p:attrName>
                                        </p:attrNameLst>
                                      </p:cBhvr>
                                      <p:to>
                                        <p:strVal val="visible"/>
                                      </p:to>
                                    </p:set>
                                    <p:animEffect transition="in" filter="wipe(down)">
                                      <p:cBhvr>
                                        <p:cTn id="38" dur="500"/>
                                        <p:tgtEl>
                                          <p:spTgt spid="6">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B6D9C768-8413-45FA-BDC7-53DA68035736}" type="slidenum">
              <a:rPr lang="zh-CN" altLang="en-US" smtClean="0"/>
              <a:t>57</a:t>
            </a:fld>
            <a:endParaRPr lang="zh-CN" altLang="en-US"/>
          </a:p>
        </p:txBody>
      </p:sp>
      <p:sp>
        <p:nvSpPr>
          <p:cNvPr id="6" name="文本框 5"/>
          <p:cNvSpPr txBox="1"/>
          <p:nvPr/>
        </p:nvSpPr>
        <p:spPr>
          <a:xfrm>
            <a:off x="552449" y="1049034"/>
            <a:ext cx="11088945" cy="5262979"/>
          </a:xfrm>
          <a:prstGeom prst="rect">
            <a:avLst/>
          </a:prstGeom>
          <a:noFill/>
        </p:spPr>
        <p:txBody>
          <a:bodyPr wrap="square" rtlCol="0">
            <a:spAutoFit/>
          </a:bodyPr>
          <a:lstStyle/>
          <a:p>
            <a:pPr marL="800100" lvl="1" indent="-342900" defTabSz="468000">
              <a:lnSpc>
                <a:spcPct val="140000"/>
              </a:lnSpc>
              <a:buClr>
                <a:srgbClr val="3859CD"/>
              </a:buClr>
              <a:buFont typeface="Wingdings" panose="05000000000000000000" pitchFamily="2" charset="2"/>
              <a:buChar char="n"/>
            </a:pPr>
            <a:r>
              <a:rPr lang="en-US" altLang="zh-CN" sz="2400" b="1" dirty="0">
                <a:solidFill>
                  <a:srgbClr val="FF0000"/>
                </a:solidFill>
                <a:latin typeface="微软雅黑" panose="020B0503020204020204" pitchFamily="34" charset="-122"/>
                <a:ea typeface="微软雅黑" panose="020B0503020204020204" pitchFamily="34" charset="-122"/>
              </a:rPr>
              <a:t>2</a:t>
            </a:r>
            <a:r>
              <a:rPr lang="zh-CN" altLang="en-US" sz="2400" b="1" dirty="0">
                <a:solidFill>
                  <a:srgbClr val="FF0000"/>
                </a:solidFill>
                <a:latin typeface="微软雅黑" panose="020B0503020204020204" pitchFamily="34" charset="-122"/>
                <a:ea typeface="微软雅黑" panose="020B0503020204020204" pitchFamily="34" charset="-122"/>
              </a:rPr>
              <a:t>）相邻输入下，同一原态的不同次态，应相邻分配编码。</a:t>
            </a:r>
            <a:endParaRPr lang="en-US" altLang="zh-CN" sz="2400" b="1" dirty="0">
              <a:solidFill>
                <a:srgbClr val="FF0000"/>
              </a:solidFill>
              <a:latin typeface="微软雅黑" panose="020B0503020204020204" pitchFamily="34" charset="-122"/>
              <a:ea typeface="微软雅黑" panose="020B0503020204020204" pitchFamily="34" charset="-122"/>
            </a:endParaRPr>
          </a:p>
          <a:p>
            <a:pPr marL="1257300" lvl="2" indent="-342900" defTabSz="468000">
              <a:lnSpc>
                <a:spcPct val="140000"/>
              </a:lnSpc>
              <a:buClr>
                <a:srgbClr val="3859CD"/>
              </a:buClr>
              <a:buFont typeface="Wingdings" panose="05000000000000000000" pitchFamily="2" charset="2"/>
              <a:buChar char="n"/>
            </a:pPr>
            <a:r>
              <a:rPr lang="zh-CN" altLang="en-US" sz="2400" b="1" dirty="0">
                <a:latin typeface="微软雅黑" panose="020B0503020204020204" pitchFamily="34" charset="-122"/>
                <a:ea typeface="微软雅黑" panose="020B0503020204020204" pitchFamily="34" charset="-122"/>
              </a:rPr>
              <a:t>同一原态的相邻输入所对应的卡诺图方格也相邻，有利于激励函数化简</a:t>
            </a:r>
          </a:p>
          <a:p>
            <a:pPr marL="800100" lvl="1" indent="-342900" defTabSz="468000">
              <a:lnSpc>
                <a:spcPct val="140000"/>
              </a:lnSpc>
              <a:buClr>
                <a:srgbClr val="3859CD"/>
              </a:buClr>
              <a:buFont typeface="Wingdings" panose="05000000000000000000" pitchFamily="2" charset="2"/>
              <a:buChar char="n"/>
            </a:pPr>
            <a:r>
              <a:rPr lang="en-US" altLang="zh-CN" sz="2400" b="1" dirty="0">
                <a:solidFill>
                  <a:srgbClr val="FF0000"/>
                </a:solidFill>
                <a:latin typeface="微软雅黑" panose="020B0503020204020204" pitchFamily="34" charset="-122"/>
                <a:ea typeface="微软雅黑" panose="020B0503020204020204" pitchFamily="34" charset="-122"/>
              </a:rPr>
              <a:t>3</a:t>
            </a:r>
            <a:r>
              <a:rPr lang="zh-CN" altLang="en-US" sz="2400" b="1" dirty="0">
                <a:solidFill>
                  <a:srgbClr val="FF0000"/>
                </a:solidFill>
                <a:latin typeface="微软雅黑" panose="020B0503020204020204" pitchFamily="34" charset="-122"/>
                <a:ea typeface="微软雅黑" panose="020B0503020204020204" pitchFamily="34" charset="-122"/>
              </a:rPr>
              <a:t>）相同输入下，有相同输出的原态，应相邻分配编码。</a:t>
            </a:r>
            <a:endParaRPr lang="en-US" altLang="zh-CN" sz="2400" b="1" dirty="0">
              <a:solidFill>
                <a:srgbClr val="FF0000"/>
              </a:solidFill>
              <a:latin typeface="微软雅黑" panose="020B0503020204020204" pitchFamily="34" charset="-122"/>
              <a:ea typeface="微软雅黑" panose="020B0503020204020204" pitchFamily="34" charset="-122"/>
            </a:endParaRPr>
          </a:p>
          <a:p>
            <a:pPr marL="1257300" lvl="2" indent="-342900" defTabSz="468000">
              <a:lnSpc>
                <a:spcPct val="140000"/>
              </a:lnSpc>
              <a:buClr>
                <a:srgbClr val="3859CD"/>
              </a:buClr>
              <a:buFont typeface="Wingdings" panose="05000000000000000000" pitchFamily="2" charset="2"/>
              <a:buChar char="n"/>
            </a:pPr>
            <a:r>
              <a:rPr lang="zh-CN" altLang="en-US" sz="2400" b="1" dirty="0">
                <a:latin typeface="微软雅黑" panose="020B0503020204020204" pitchFamily="34" charset="-122"/>
                <a:ea typeface="微软雅黑" panose="020B0503020204020204" pitchFamily="34" charset="-122"/>
              </a:rPr>
              <a:t>使输出函数对应的卡诺图有较多的“</a:t>
            </a:r>
            <a:r>
              <a:rPr lang="en-US" altLang="zh-CN" sz="2400" b="1" dirty="0">
                <a:latin typeface="微软雅黑" panose="020B0503020204020204" pitchFamily="34" charset="-122"/>
                <a:ea typeface="微软雅黑" panose="020B0503020204020204" pitchFamily="34" charset="-122"/>
              </a:rPr>
              <a:t>1”</a:t>
            </a:r>
            <a:r>
              <a:rPr lang="zh-CN" altLang="en-US" sz="2400" b="1" dirty="0">
                <a:latin typeface="微软雅黑" panose="020B0503020204020204" pitchFamily="34" charset="-122"/>
                <a:ea typeface="微软雅黑" panose="020B0503020204020204" pitchFamily="34" charset="-122"/>
              </a:rPr>
              <a:t>相邻，保证输出函数最简。</a:t>
            </a:r>
          </a:p>
          <a:p>
            <a:pPr marL="800100" lvl="1" indent="-342900" defTabSz="468000">
              <a:lnSpc>
                <a:spcPct val="140000"/>
              </a:lnSpc>
              <a:buClr>
                <a:srgbClr val="3859CD"/>
              </a:buClr>
              <a:buFont typeface="Wingdings" panose="05000000000000000000" pitchFamily="2" charset="2"/>
              <a:buChar char="n"/>
            </a:pPr>
            <a:r>
              <a:rPr lang="en-US" altLang="zh-CN" sz="2400" b="1" dirty="0">
                <a:solidFill>
                  <a:srgbClr val="FF0000"/>
                </a:solidFill>
                <a:latin typeface="微软雅黑" panose="020B0503020204020204" pitchFamily="34" charset="-122"/>
                <a:ea typeface="微软雅黑" panose="020B0503020204020204" pitchFamily="34" charset="-122"/>
              </a:rPr>
              <a:t>4</a:t>
            </a:r>
            <a:r>
              <a:rPr lang="zh-CN" altLang="en-US" sz="2400" b="1" dirty="0">
                <a:solidFill>
                  <a:srgbClr val="FF0000"/>
                </a:solidFill>
                <a:latin typeface="微软雅黑" panose="020B0503020204020204" pitchFamily="34" charset="-122"/>
                <a:ea typeface="微软雅黑" panose="020B0503020204020204" pitchFamily="34" charset="-122"/>
              </a:rPr>
              <a:t>）初始状态编码：在机器复位时，很容易进入的一种编码</a:t>
            </a:r>
            <a:endParaRPr lang="en-US" altLang="zh-CN" sz="2400" b="1" dirty="0">
              <a:solidFill>
                <a:srgbClr val="FF0000"/>
              </a:solidFill>
              <a:latin typeface="微软雅黑" panose="020B0503020204020204" pitchFamily="34" charset="-122"/>
              <a:ea typeface="微软雅黑" panose="020B0503020204020204" pitchFamily="34" charset="-122"/>
            </a:endParaRPr>
          </a:p>
          <a:p>
            <a:pPr marL="1257300" lvl="2" indent="-342900" defTabSz="468000">
              <a:lnSpc>
                <a:spcPct val="140000"/>
              </a:lnSpc>
              <a:buClr>
                <a:srgbClr val="3859CD"/>
              </a:buClr>
              <a:buFont typeface="Wingdings" panose="05000000000000000000" pitchFamily="2" charset="2"/>
              <a:buChar char="n"/>
            </a:pPr>
            <a:r>
              <a:rPr lang="zh-CN" altLang="en-US" sz="2400" b="1" dirty="0">
                <a:latin typeface="微软雅黑" panose="020B0503020204020204" pitchFamily="34" charset="-122"/>
                <a:ea typeface="微软雅黑" panose="020B0503020204020204" pitchFamily="34" charset="-122"/>
              </a:rPr>
              <a:t>典型的是全</a:t>
            </a:r>
            <a:r>
              <a:rPr lang="en-US" altLang="zh-CN" sz="2400" b="1" dirty="0">
                <a:latin typeface="微软雅黑" panose="020B0503020204020204" pitchFamily="34" charset="-122"/>
                <a:ea typeface="微软雅黑" panose="020B0503020204020204" pitchFamily="34" charset="-122"/>
              </a:rPr>
              <a:t>0</a:t>
            </a:r>
            <a:r>
              <a:rPr lang="zh-CN" altLang="en-US" sz="2400" b="1" dirty="0">
                <a:latin typeface="微软雅黑" panose="020B0503020204020204" pitchFamily="34" charset="-122"/>
                <a:ea typeface="微软雅黑" panose="020B0503020204020204" pitchFamily="34" charset="-122"/>
              </a:rPr>
              <a:t>或者全</a:t>
            </a:r>
            <a:r>
              <a:rPr lang="en-US" altLang="zh-CN" sz="2400" b="1" dirty="0">
                <a:latin typeface="微软雅黑" panose="020B0503020204020204" pitchFamily="34" charset="-122"/>
                <a:ea typeface="微软雅黑" panose="020B0503020204020204" pitchFamily="34" charset="-122"/>
              </a:rPr>
              <a:t>1</a:t>
            </a:r>
            <a:endParaRPr lang="zh-CN" altLang="en-US" sz="2400" b="1" dirty="0">
              <a:latin typeface="微软雅黑" panose="020B0503020204020204" pitchFamily="34" charset="-122"/>
              <a:ea typeface="微软雅黑" panose="020B0503020204020204" pitchFamily="34" charset="-122"/>
            </a:endParaRPr>
          </a:p>
          <a:p>
            <a:pPr marL="342900" indent="-342900" defTabSz="468000">
              <a:lnSpc>
                <a:spcPct val="140000"/>
              </a:lnSpc>
              <a:buClr>
                <a:srgbClr val="3859CD"/>
              </a:buClr>
              <a:buFont typeface="Wingdings" panose="05000000000000000000" pitchFamily="2" charset="2"/>
              <a:buChar char="n"/>
            </a:pPr>
            <a:r>
              <a:rPr lang="zh-CN" altLang="en-US" sz="2400" b="1" dirty="0">
                <a:latin typeface="微软雅黑" panose="020B0503020204020204" pitchFamily="34" charset="-122"/>
                <a:ea typeface="微软雅黑" panose="020B0503020204020204" pitchFamily="34" charset="-122"/>
              </a:rPr>
              <a:t>可能存在矛盾，则</a:t>
            </a:r>
            <a:r>
              <a:rPr lang="zh-CN" altLang="en-US" sz="2400" b="1" dirty="0">
                <a:solidFill>
                  <a:srgbClr val="0000CC"/>
                </a:solidFill>
                <a:latin typeface="微软雅黑" panose="020B0503020204020204" pitchFamily="34" charset="-122"/>
                <a:ea typeface="微软雅黑" panose="020B0503020204020204" pitchFamily="34" charset="-122"/>
              </a:rPr>
              <a:t>按原则</a:t>
            </a:r>
            <a:r>
              <a:rPr lang="en-US" altLang="zh-CN" sz="2400" b="1" dirty="0">
                <a:solidFill>
                  <a:srgbClr val="0000CC"/>
                </a:solidFill>
                <a:latin typeface="微软雅黑" panose="020B0503020204020204" pitchFamily="34" charset="-122"/>
                <a:ea typeface="微软雅黑" panose="020B0503020204020204" pitchFamily="34" charset="-122"/>
              </a:rPr>
              <a:t>1</a:t>
            </a:r>
            <a:r>
              <a:rPr lang="zh-CN" altLang="en-US" sz="2400" b="1" dirty="0">
                <a:solidFill>
                  <a:srgbClr val="0000CC"/>
                </a:solidFill>
                <a:latin typeface="微软雅黑" panose="020B0503020204020204" pitchFamily="34" charset="-122"/>
                <a:ea typeface="微软雅黑" panose="020B0503020204020204" pitchFamily="34" charset="-122"/>
              </a:rPr>
              <a:t>）、原则</a:t>
            </a:r>
            <a:r>
              <a:rPr lang="en-US" altLang="zh-CN" sz="2400" b="1" dirty="0">
                <a:solidFill>
                  <a:srgbClr val="0000CC"/>
                </a:solidFill>
                <a:latin typeface="微软雅黑" panose="020B0503020204020204" pitchFamily="34" charset="-122"/>
                <a:ea typeface="微软雅黑" panose="020B0503020204020204" pitchFamily="34" charset="-122"/>
              </a:rPr>
              <a:t>2</a:t>
            </a:r>
            <a:r>
              <a:rPr lang="zh-CN" altLang="en-US" sz="2400" b="1" dirty="0">
                <a:solidFill>
                  <a:srgbClr val="0000CC"/>
                </a:solidFill>
                <a:latin typeface="微软雅黑" panose="020B0503020204020204" pitchFamily="34" charset="-122"/>
                <a:ea typeface="微软雅黑" panose="020B0503020204020204" pitchFamily="34" charset="-122"/>
              </a:rPr>
              <a:t>）、原则</a:t>
            </a:r>
            <a:r>
              <a:rPr lang="en-US" altLang="zh-CN" sz="2400" b="1" dirty="0">
                <a:solidFill>
                  <a:srgbClr val="0000CC"/>
                </a:solidFill>
                <a:latin typeface="微软雅黑" panose="020B0503020204020204" pitchFamily="34" charset="-122"/>
                <a:ea typeface="微软雅黑" panose="020B0503020204020204" pitchFamily="34" charset="-122"/>
              </a:rPr>
              <a:t>3</a:t>
            </a:r>
            <a:r>
              <a:rPr lang="zh-CN" altLang="en-US" sz="2400" b="1" dirty="0">
                <a:solidFill>
                  <a:srgbClr val="0000CC"/>
                </a:solidFill>
                <a:latin typeface="微软雅黑" panose="020B0503020204020204" pitchFamily="34" charset="-122"/>
                <a:ea typeface="微软雅黑" panose="020B0503020204020204" pitchFamily="34" charset="-122"/>
              </a:rPr>
              <a:t>）的优先顺序</a:t>
            </a:r>
            <a:r>
              <a:rPr lang="zh-CN" altLang="en-US" sz="2400" b="1" dirty="0">
                <a:latin typeface="微软雅黑" panose="020B0503020204020204" pitchFamily="34" charset="-122"/>
                <a:ea typeface="微软雅黑" panose="020B0503020204020204" pitchFamily="34" charset="-122"/>
              </a:rPr>
              <a:t>进行分配。</a:t>
            </a:r>
            <a:endParaRPr lang="en-US" altLang="zh-CN" sz="2400" b="1" dirty="0">
              <a:latin typeface="微软雅黑" panose="020B0503020204020204" pitchFamily="34" charset="-122"/>
              <a:ea typeface="微软雅黑" panose="020B0503020204020204" pitchFamily="34" charset="-122"/>
            </a:endParaRPr>
          </a:p>
          <a:p>
            <a:pPr marL="342900" indent="-342900" defTabSz="468000">
              <a:lnSpc>
                <a:spcPct val="140000"/>
              </a:lnSpc>
              <a:buClr>
                <a:srgbClr val="3859CD"/>
              </a:buClr>
              <a:buFont typeface="Wingdings" panose="05000000000000000000" pitchFamily="2" charset="2"/>
              <a:buChar char="n"/>
            </a:pPr>
            <a:r>
              <a:rPr lang="zh-CN" altLang="en-US" sz="2400" b="1" dirty="0">
                <a:latin typeface="微软雅黑" panose="020B0503020204020204" pitchFamily="34" charset="-122"/>
                <a:ea typeface="微软雅黑" panose="020B0503020204020204" pitchFamily="34" charset="-122"/>
              </a:rPr>
              <a:t>事实上，按照上述原则</a:t>
            </a:r>
            <a:r>
              <a:rPr lang="zh-CN" altLang="en-US" sz="2400" b="1" dirty="0">
                <a:solidFill>
                  <a:srgbClr val="9900CC"/>
                </a:solidFill>
                <a:latin typeface="微软雅黑" panose="020B0503020204020204" pitchFamily="34" charset="-122"/>
                <a:ea typeface="微软雅黑" panose="020B0503020204020204" pitchFamily="34" charset="-122"/>
              </a:rPr>
              <a:t>得到的状态编码与赋值，有时候并非是最佳的</a:t>
            </a:r>
            <a:r>
              <a:rPr lang="zh-CN" altLang="en-US" sz="2400" b="1" dirty="0">
                <a:latin typeface="微软雅黑" panose="020B0503020204020204" pitchFamily="34" charset="-122"/>
                <a:ea typeface="微软雅黑" panose="020B0503020204020204" pitchFamily="34" charset="-122"/>
              </a:rPr>
              <a:t>。</a:t>
            </a:r>
            <a:endParaRPr lang="en-US" altLang="zh-CN" sz="2400" b="1" dirty="0">
              <a:latin typeface="微软雅黑" panose="020B0503020204020204" pitchFamily="34" charset="-122"/>
              <a:ea typeface="微软雅黑" panose="020B0503020204020204" pitchFamily="34" charset="-122"/>
            </a:endParaRPr>
          </a:p>
          <a:p>
            <a:pPr marL="342900" indent="-342900" defTabSz="468000">
              <a:lnSpc>
                <a:spcPct val="140000"/>
              </a:lnSpc>
              <a:buClr>
                <a:srgbClr val="3859CD"/>
              </a:buClr>
              <a:buFont typeface="Wingdings" panose="05000000000000000000" pitchFamily="2" charset="2"/>
              <a:buChar char="n"/>
            </a:pPr>
            <a:r>
              <a:rPr lang="zh-CN" altLang="en-US" sz="2400" b="1" dirty="0">
                <a:solidFill>
                  <a:srgbClr val="9900CC"/>
                </a:solidFill>
                <a:latin typeface="微软雅黑" panose="020B0503020204020204" pitchFamily="34" charset="-122"/>
                <a:ea typeface="微软雅黑" panose="020B0503020204020204" pitchFamily="34" charset="-122"/>
              </a:rPr>
              <a:t>找到最佳状态赋值的惟一途径</a:t>
            </a:r>
            <a:r>
              <a:rPr lang="zh-CN" altLang="en-US" sz="2400" b="1" dirty="0">
                <a:latin typeface="微软雅黑" panose="020B0503020204020204" pitchFamily="34" charset="-122"/>
                <a:ea typeface="微软雅黑" panose="020B0503020204020204" pitchFamily="34" charset="-122"/>
              </a:rPr>
              <a:t>，就是把所有的赋值方式</a:t>
            </a:r>
            <a:r>
              <a:rPr lang="zh-CN" altLang="en-US" sz="2400" b="1" dirty="0">
                <a:solidFill>
                  <a:srgbClr val="9900CC"/>
                </a:solidFill>
                <a:latin typeface="微软雅黑" panose="020B0503020204020204" pitchFamily="34" charset="-122"/>
                <a:ea typeface="微软雅黑" panose="020B0503020204020204" pitchFamily="34" charset="-122"/>
              </a:rPr>
              <a:t>都试着设计一遍</a:t>
            </a:r>
            <a:r>
              <a:rPr lang="zh-CN" altLang="en-US" sz="2400" b="1" dirty="0">
                <a:latin typeface="微软雅黑" panose="020B0503020204020204" pitchFamily="34" charset="-122"/>
                <a:ea typeface="微软雅黑" panose="020B0503020204020204" pitchFamily="34" charset="-122"/>
              </a:rPr>
              <a:t>，有着最简激励函数和最简输出函数的编码，就是最佳状态编码。</a:t>
            </a:r>
            <a:endParaRPr lang="en-US" altLang="zh-CN" sz="2400" b="1" dirty="0">
              <a:latin typeface="微软雅黑" panose="020B0503020204020204" pitchFamily="34" charset="-122"/>
              <a:ea typeface="微软雅黑" panose="020B0503020204020204" pitchFamily="34" charset="-122"/>
            </a:endParaRPr>
          </a:p>
        </p:txBody>
      </p:sp>
      <p:sp>
        <p:nvSpPr>
          <p:cNvPr id="10" name="平行四边形 9"/>
          <p:cNvSpPr/>
          <p:nvPr/>
        </p:nvSpPr>
        <p:spPr>
          <a:xfrm>
            <a:off x="304512" y="129448"/>
            <a:ext cx="1739441" cy="612000"/>
          </a:xfrm>
          <a:prstGeom prst="parallelogram">
            <a:avLst/>
          </a:prstGeom>
          <a:effectLst>
            <a:glow rad="63500">
              <a:schemeClr val="accent1">
                <a:satMod val="175000"/>
                <a:alpha val="40000"/>
              </a:schemeClr>
            </a:glow>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latin typeface="微软雅黑" panose="020B0503020204020204" pitchFamily="34" charset="-122"/>
                <a:ea typeface="微软雅黑" panose="020B0503020204020204" pitchFamily="34" charset="-122"/>
                <a:cs typeface="Times New Roman" panose="02020603050405020304" pitchFamily="18" charset="0"/>
              </a:rPr>
              <a:t>6.3.4</a:t>
            </a:r>
            <a:endParaRPr lang="zh-CN" altLang="en-US" sz="36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3" name="标题 2"/>
          <p:cNvSpPr>
            <a:spLocks noGrp="1"/>
          </p:cNvSpPr>
          <p:nvPr>
            <p:ph type="title"/>
          </p:nvPr>
        </p:nvSpPr>
        <p:spPr>
          <a:xfrm>
            <a:off x="2187686" y="97943"/>
            <a:ext cx="6291295" cy="732155"/>
          </a:xfrm>
        </p:spPr>
        <p:txBody>
          <a:bodyPr>
            <a:normAutofit/>
          </a:bodyPr>
          <a:lstStyle/>
          <a:p>
            <a:r>
              <a:rPr lang="zh-CN" altLang="en-US" dirty="0">
                <a:effectLst>
                  <a:outerShdw blurRad="38100" dist="38100" dir="2700000" algn="tl">
                    <a:srgbClr val="000000">
                      <a:alpha val="43137"/>
                    </a:srgbClr>
                  </a:outerShdw>
                </a:effectLst>
              </a:rPr>
              <a:t>状态分配</a:t>
            </a:r>
          </a:p>
        </p:txBody>
      </p:sp>
      <p:sp>
        <p:nvSpPr>
          <p:cNvPr id="9" name="页脚占位符 3"/>
          <p:cNvSpPr>
            <a:spLocks noGrp="1"/>
          </p:cNvSpPr>
          <p:nvPr>
            <p:ph type="ftr" sz="quarter" idx="11"/>
          </p:nvPr>
        </p:nvSpPr>
        <p:spPr>
          <a:xfrm>
            <a:off x="9642764" y="0"/>
            <a:ext cx="2549236" cy="510988"/>
          </a:xfrm>
        </p:spPr>
        <p:txBody>
          <a:bodyPr/>
          <a:lstStyle/>
          <a:p>
            <a:r>
              <a:rPr lang="zh-CN" altLang="en-US"/>
              <a:t>第</a:t>
            </a:r>
            <a:r>
              <a:rPr lang="en-US" altLang="zh-CN"/>
              <a:t>6</a:t>
            </a:r>
            <a:r>
              <a:rPr lang="zh-CN" altLang="en-US"/>
              <a:t>章 同步时序逻辑电路</a:t>
            </a:r>
            <a:endParaRPr lang="zh-CN" altLang="en-US" dirty="0"/>
          </a:p>
        </p:txBody>
      </p:sp>
    </p:spTree>
    <p:extLst>
      <p:ext uri="{BB962C8B-B14F-4D97-AF65-F5344CB8AC3E}">
        <p14:creationId xmlns:p14="http://schemas.microsoft.com/office/powerpoint/2010/main" val="2210132225"/>
      </p:ext>
    </p:extLst>
  </p:cSld>
  <p:clrMapOvr>
    <a:masterClrMapping/>
  </p:clrMapOvr>
  <mc:AlternateContent xmlns:mc="http://schemas.openxmlformats.org/markup-compatibility/2006" xmlns:p14="http://schemas.microsoft.com/office/powerpoint/2010/main">
    <mc:Choice Requires="p14">
      <p:transition spd="slow" p14:dur="1250">
        <p:randomBar dir="vert"/>
      </p:transition>
    </mc:Choice>
    <mc:Fallback xmlns="">
      <p:transition spd="slow">
        <p:randomBar dir="vert"/>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B6D9C768-8413-45FA-BDC7-53DA68035736}" type="slidenum">
              <a:rPr lang="zh-CN" altLang="en-US" smtClean="0"/>
              <a:t>58</a:t>
            </a:fld>
            <a:endParaRPr lang="zh-CN" altLang="en-US"/>
          </a:p>
        </p:txBody>
      </p:sp>
      <p:sp>
        <p:nvSpPr>
          <p:cNvPr id="6" name="文本框 5"/>
          <p:cNvSpPr txBox="1"/>
          <p:nvPr/>
        </p:nvSpPr>
        <p:spPr>
          <a:xfrm>
            <a:off x="491613" y="1072382"/>
            <a:ext cx="11043162" cy="1200329"/>
          </a:xfrm>
          <a:prstGeom prst="rect">
            <a:avLst/>
          </a:prstGeom>
          <a:noFill/>
        </p:spPr>
        <p:txBody>
          <a:bodyPr wrap="square" rtlCol="0">
            <a:spAutoFit/>
          </a:bodyPr>
          <a:lstStyle/>
          <a:p>
            <a:pPr marL="342900" indent="-342900" defTabSz="468000">
              <a:lnSpc>
                <a:spcPct val="150000"/>
              </a:lnSpc>
              <a:buClr>
                <a:srgbClr val="3859CD"/>
              </a:buClr>
              <a:buFont typeface="Wingdings" panose="05000000000000000000" pitchFamily="2" charset="2"/>
              <a:buChar char="n"/>
            </a:pPr>
            <a:r>
              <a:rPr lang="zh-CN" altLang="en-US" sz="2400" b="1" dirty="0">
                <a:solidFill>
                  <a:srgbClr val="0000CC"/>
                </a:solidFill>
                <a:latin typeface="微软雅黑" panose="020B0503020204020204" pitchFamily="34" charset="-122"/>
                <a:ea typeface="微软雅黑" panose="020B0503020204020204" pitchFamily="34" charset="-122"/>
              </a:rPr>
              <a:t>（</a:t>
            </a:r>
            <a:r>
              <a:rPr lang="en-US" altLang="zh-CN" sz="2400" b="1" dirty="0">
                <a:solidFill>
                  <a:srgbClr val="0000CC"/>
                </a:solidFill>
                <a:latin typeface="微软雅黑" panose="020B0503020204020204" pitchFamily="34" charset="-122"/>
                <a:ea typeface="微软雅黑" panose="020B0503020204020204" pitchFamily="34" charset="-122"/>
              </a:rPr>
              <a:t>3</a:t>
            </a:r>
            <a:r>
              <a:rPr lang="zh-CN" altLang="en-US" sz="2400" b="1" dirty="0">
                <a:solidFill>
                  <a:srgbClr val="0000CC"/>
                </a:solidFill>
                <a:latin typeface="微软雅黑" panose="020B0503020204020204" pitchFamily="34" charset="-122"/>
                <a:ea typeface="微软雅黑" panose="020B0503020204020204" pitchFamily="34" charset="-122"/>
              </a:rPr>
              <a:t>）将最小化状态表转换成  状态编码表</a:t>
            </a:r>
            <a:endParaRPr lang="en-US" altLang="zh-CN" sz="2400" b="1" dirty="0">
              <a:latin typeface="微软雅黑" panose="020B0503020204020204" pitchFamily="34" charset="-122"/>
              <a:ea typeface="微软雅黑" panose="020B0503020204020204" pitchFamily="34" charset="-122"/>
            </a:endParaRPr>
          </a:p>
          <a:p>
            <a:pPr marL="800100" lvl="1" indent="-342900" defTabSz="468000">
              <a:lnSpc>
                <a:spcPct val="150000"/>
              </a:lnSpc>
              <a:buClr>
                <a:srgbClr val="3859CD"/>
              </a:buClr>
              <a:buFont typeface="Wingdings" panose="05000000000000000000" pitchFamily="2" charset="2"/>
              <a:buChar char="n"/>
            </a:pPr>
            <a:r>
              <a:rPr lang="zh-CN" altLang="en-US" sz="2400" b="1" dirty="0">
                <a:latin typeface="微软雅黑" panose="020B0503020204020204" pitchFamily="34" charset="-122"/>
                <a:ea typeface="微软雅黑" panose="020B0503020204020204" pitchFamily="34" charset="-122"/>
              </a:rPr>
              <a:t>用分配好的状态编码替换最小化状态表中的状态符号；</a:t>
            </a:r>
            <a:endParaRPr lang="en-US" altLang="zh-CN" sz="2400" b="1" dirty="0">
              <a:latin typeface="微软雅黑" panose="020B0503020204020204" pitchFamily="34" charset="-122"/>
              <a:ea typeface="微软雅黑" panose="020B0503020204020204" pitchFamily="34" charset="-122"/>
            </a:endParaRPr>
          </a:p>
        </p:txBody>
      </p:sp>
      <p:sp>
        <p:nvSpPr>
          <p:cNvPr id="10" name="平行四边形 9"/>
          <p:cNvSpPr/>
          <p:nvPr/>
        </p:nvSpPr>
        <p:spPr>
          <a:xfrm>
            <a:off x="304512" y="129448"/>
            <a:ext cx="1739441" cy="612000"/>
          </a:xfrm>
          <a:prstGeom prst="parallelogram">
            <a:avLst/>
          </a:prstGeom>
          <a:effectLst>
            <a:glow rad="63500">
              <a:schemeClr val="accent1">
                <a:satMod val="175000"/>
                <a:alpha val="40000"/>
              </a:schemeClr>
            </a:glow>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latin typeface="微软雅黑" panose="020B0503020204020204" pitchFamily="34" charset="-122"/>
                <a:ea typeface="微软雅黑" panose="020B0503020204020204" pitchFamily="34" charset="-122"/>
                <a:cs typeface="Times New Roman" panose="02020603050405020304" pitchFamily="18" charset="0"/>
              </a:rPr>
              <a:t>6.3.4</a:t>
            </a:r>
            <a:endParaRPr lang="zh-CN" altLang="en-US" sz="36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3" name="标题 2"/>
          <p:cNvSpPr>
            <a:spLocks noGrp="1"/>
          </p:cNvSpPr>
          <p:nvPr>
            <p:ph type="title"/>
          </p:nvPr>
        </p:nvSpPr>
        <p:spPr>
          <a:xfrm>
            <a:off x="2187686" y="97943"/>
            <a:ext cx="6291295" cy="732155"/>
          </a:xfrm>
        </p:spPr>
        <p:txBody>
          <a:bodyPr>
            <a:normAutofit/>
          </a:bodyPr>
          <a:lstStyle/>
          <a:p>
            <a:r>
              <a:rPr lang="zh-CN" altLang="en-US" dirty="0">
                <a:effectLst>
                  <a:outerShdw blurRad="38100" dist="38100" dir="2700000" algn="tl">
                    <a:srgbClr val="000000">
                      <a:alpha val="43137"/>
                    </a:srgbClr>
                  </a:outerShdw>
                </a:effectLst>
              </a:rPr>
              <a:t>状态分配</a:t>
            </a:r>
          </a:p>
        </p:txBody>
      </p:sp>
      <p:sp>
        <p:nvSpPr>
          <p:cNvPr id="9" name="页脚占位符 3"/>
          <p:cNvSpPr>
            <a:spLocks noGrp="1"/>
          </p:cNvSpPr>
          <p:nvPr>
            <p:ph type="ftr" sz="quarter" idx="11"/>
          </p:nvPr>
        </p:nvSpPr>
        <p:spPr>
          <a:xfrm>
            <a:off x="9642764" y="0"/>
            <a:ext cx="2549236" cy="510988"/>
          </a:xfrm>
        </p:spPr>
        <p:txBody>
          <a:bodyPr/>
          <a:lstStyle/>
          <a:p>
            <a:r>
              <a:rPr lang="zh-CN" altLang="en-US"/>
              <a:t>第</a:t>
            </a:r>
            <a:r>
              <a:rPr lang="en-US" altLang="zh-CN"/>
              <a:t>6</a:t>
            </a:r>
            <a:r>
              <a:rPr lang="zh-CN" altLang="en-US"/>
              <a:t>章 同步时序逻辑电路</a:t>
            </a:r>
            <a:endParaRPr lang="zh-CN" altLang="en-US" dirty="0"/>
          </a:p>
        </p:txBody>
      </p:sp>
    </p:spTree>
    <p:extLst>
      <p:ext uri="{BB962C8B-B14F-4D97-AF65-F5344CB8AC3E}">
        <p14:creationId xmlns:p14="http://schemas.microsoft.com/office/powerpoint/2010/main" val="31497781"/>
      </p:ext>
    </p:extLst>
  </p:cSld>
  <p:clrMapOvr>
    <a:masterClrMapping/>
  </p:clrMapOvr>
  <mc:AlternateContent xmlns:mc="http://schemas.openxmlformats.org/markup-compatibility/2006" xmlns:p14="http://schemas.microsoft.com/office/powerpoint/2010/main">
    <mc:Choice Requires="p14">
      <p:transition spd="slow" p14:dur="1250">
        <p:randomBar dir="vert"/>
      </p:transition>
    </mc:Choice>
    <mc:Fallback xmlns="">
      <p:transition spd="slow">
        <p:randomBar dir="vert"/>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B6D9C768-8413-45FA-BDC7-53DA68035736}" type="slidenum">
              <a:rPr lang="zh-CN" altLang="en-US" smtClean="0"/>
              <a:t>59</a:t>
            </a:fld>
            <a:endParaRPr lang="zh-CN" altLang="en-US"/>
          </a:p>
        </p:txBody>
      </p:sp>
      <p:sp>
        <p:nvSpPr>
          <p:cNvPr id="6" name="文本框 5"/>
          <p:cNvSpPr txBox="1"/>
          <p:nvPr/>
        </p:nvSpPr>
        <p:spPr>
          <a:xfrm>
            <a:off x="463981" y="934734"/>
            <a:ext cx="8308544" cy="1754326"/>
          </a:xfrm>
          <a:prstGeom prst="rect">
            <a:avLst/>
          </a:prstGeom>
          <a:noFill/>
        </p:spPr>
        <p:txBody>
          <a:bodyPr wrap="square" rtlCol="0">
            <a:spAutoFit/>
          </a:bodyPr>
          <a:lstStyle/>
          <a:p>
            <a:pPr marL="342900" indent="-342900" defTabSz="468000">
              <a:lnSpc>
                <a:spcPct val="150000"/>
              </a:lnSpc>
              <a:buClr>
                <a:srgbClr val="3859CD"/>
              </a:buClr>
              <a:buFont typeface="Wingdings" panose="05000000000000000000" pitchFamily="2" charset="2"/>
              <a:buChar char="n"/>
            </a:pPr>
            <a:r>
              <a:rPr lang="en-US" altLang="zh-CN" sz="2400" b="1" dirty="0">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例</a:t>
            </a:r>
            <a:r>
              <a:rPr lang="en-US" altLang="zh-CN" sz="2400" b="1" dirty="0">
                <a:latin typeface="微软雅黑" panose="020B0503020204020204" pitchFamily="34" charset="-122"/>
                <a:ea typeface="微软雅黑" panose="020B0503020204020204" pitchFamily="34" charset="-122"/>
              </a:rPr>
              <a:t>6.22】</a:t>
            </a:r>
            <a:r>
              <a:rPr lang="zh-CN" altLang="en-US" sz="2400" b="1" dirty="0">
                <a:latin typeface="微软雅黑" panose="020B0503020204020204" pitchFamily="34" charset="-122"/>
                <a:ea typeface="微软雅黑" panose="020B0503020204020204" pitchFamily="34" charset="-122"/>
              </a:rPr>
              <a:t>对表</a:t>
            </a:r>
            <a:r>
              <a:rPr lang="en-US" altLang="zh-CN" sz="2400" b="1" dirty="0">
                <a:latin typeface="微软雅黑" panose="020B0503020204020204" pitchFamily="34" charset="-122"/>
                <a:ea typeface="微软雅黑" panose="020B0503020204020204" pitchFamily="34" charset="-122"/>
              </a:rPr>
              <a:t>6.19</a:t>
            </a:r>
            <a:r>
              <a:rPr lang="zh-CN" altLang="en-US" sz="2400" b="1" dirty="0">
                <a:latin typeface="微软雅黑" panose="020B0503020204020204" pitchFamily="34" charset="-122"/>
                <a:ea typeface="微软雅黑" panose="020B0503020204020204" pitchFamily="34" charset="-122"/>
              </a:rPr>
              <a:t>的最小化状态表进行状态分配。</a:t>
            </a:r>
          </a:p>
          <a:p>
            <a:pPr marL="342900" indent="-342900" defTabSz="468000">
              <a:lnSpc>
                <a:spcPct val="150000"/>
              </a:lnSpc>
              <a:buClr>
                <a:srgbClr val="3859CD"/>
              </a:buClr>
              <a:buFont typeface="Wingdings" panose="05000000000000000000" pitchFamily="2" charset="2"/>
              <a:buChar char="n"/>
            </a:pPr>
            <a:r>
              <a:rPr lang="zh-CN" altLang="en-US" sz="2400" b="1" dirty="0">
                <a:solidFill>
                  <a:srgbClr val="0000CC"/>
                </a:solidFill>
                <a:latin typeface="微软雅黑" panose="020B0503020204020204" pitchFamily="34" charset="-122"/>
                <a:ea typeface="微软雅黑" panose="020B0503020204020204" pitchFamily="34" charset="-122"/>
              </a:rPr>
              <a:t>分析：</a:t>
            </a:r>
            <a:r>
              <a:rPr lang="zh-CN" altLang="en-US" sz="2400" b="1" dirty="0">
                <a:latin typeface="微软雅黑" panose="020B0503020204020204" pitchFamily="34" charset="-122"/>
                <a:ea typeface="微软雅黑" panose="020B0503020204020204" pitchFamily="34" charset="-122"/>
              </a:rPr>
              <a:t>状态</a:t>
            </a:r>
            <a:r>
              <a:rPr lang="en-US" altLang="zh-CN" sz="2400" b="1" dirty="0">
                <a:latin typeface="微软雅黑" panose="020B0503020204020204" pitchFamily="34" charset="-122"/>
                <a:ea typeface="微软雅黑" panose="020B0503020204020204" pitchFamily="34" charset="-122"/>
              </a:rPr>
              <a:t>4</a:t>
            </a:r>
            <a:r>
              <a:rPr lang="zh-CN" altLang="en-US" sz="2400" b="1" dirty="0">
                <a:latin typeface="微软雅黑" panose="020B0503020204020204" pitchFamily="34" charset="-122"/>
                <a:ea typeface="微软雅黑" panose="020B0503020204020204" pitchFamily="34" charset="-122"/>
              </a:rPr>
              <a:t>个，编码需要</a:t>
            </a:r>
            <a:r>
              <a:rPr lang="en-US" altLang="zh-CN" sz="2400" b="1" dirty="0">
                <a:latin typeface="微软雅黑" panose="020B0503020204020204" pitchFamily="34" charset="-122"/>
                <a:ea typeface="微软雅黑" panose="020B0503020204020204" pitchFamily="34" charset="-122"/>
              </a:rPr>
              <a:t>2</a:t>
            </a:r>
            <a:r>
              <a:rPr lang="zh-CN" altLang="en-US" sz="2400" b="1" dirty="0">
                <a:latin typeface="微软雅黑" panose="020B0503020204020204" pitchFamily="34" charset="-122"/>
                <a:ea typeface="微软雅黑" panose="020B0503020204020204" pitchFamily="34" charset="-122"/>
              </a:rPr>
              <a:t>位，需要</a:t>
            </a:r>
            <a:r>
              <a:rPr lang="en-US" altLang="zh-CN" sz="2400" b="1" dirty="0">
                <a:latin typeface="微软雅黑" panose="020B0503020204020204" pitchFamily="34" charset="-122"/>
                <a:ea typeface="微软雅黑" panose="020B0503020204020204" pitchFamily="34" charset="-122"/>
              </a:rPr>
              <a:t>2</a:t>
            </a:r>
            <a:r>
              <a:rPr lang="zh-CN" altLang="en-US" sz="2400" b="1" dirty="0">
                <a:latin typeface="微软雅黑" panose="020B0503020204020204" pitchFamily="34" charset="-122"/>
                <a:ea typeface="微软雅黑" panose="020B0503020204020204" pitchFamily="34" charset="-122"/>
              </a:rPr>
              <a:t>个触发器</a:t>
            </a:r>
            <a:r>
              <a:rPr lang="en-US" altLang="zh-CN" sz="2400" b="1" dirty="0">
                <a:latin typeface="微软雅黑" panose="020B0503020204020204" pitchFamily="34" charset="-122"/>
                <a:ea typeface="微软雅黑" panose="020B0503020204020204" pitchFamily="34" charset="-122"/>
              </a:rPr>
              <a:t>Q</a:t>
            </a:r>
            <a:r>
              <a:rPr lang="en-US" altLang="zh-CN" sz="2400" b="1" baseline="-25000" dirty="0">
                <a:latin typeface="微软雅黑" panose="020B0503020204020204" pitchFamily="34" charset="-122"/>
                <a:ea typeface="微软雅黑" panose="020B0503020204020204" pitchFamily="34" charset="-122"/>
              </a:rPr>
              <a:t>1</a:t>
            </a:r>
            <a:r>
              <a:rPr lang="zh-CN" altLang="en-US" sz="2400" b="1" dirty="0">
                <a:latin typeface="微软雅黑" panose="020B0503020204020204" pitchFamily="34" charset="-122"/>
                <a:ea typeface="微软雅黑" panose="020B0503020204020204" pitchFamily="34" charset="-122"/>
              </a:rPr>
              <a:t>和</a:t>
            </a:r>
            <a:r>
              <a:rPr lang="en-US" altLang="zh-CN" sz="2400" b="1" dirty="0">
                <a:latin typeface="微软雅黑" panose="020B0503020204020204" pitchFamily="34" charset="-122"/>
                <a:ea typeface="微软雅黑" panose="020B0503020204020204" pitchFamily="34" charset="-122"/>
              </a:rPr>
              <a:t>Q</a:t>
            </a:r>
            <a:r>
              <a:rPr lang="en-US" altLang="zh-CN" sz="2400" b="1" baseline="-25000" dirty="0">
                <a:latin typeface="微软雅黑" panose="020B0503020204020204" pitchFamily="34" charset="-122"/>
                <a:ea typeface="微软雅黑" panose="020B0503020204020204" pitchFamily="34" charset="-122"/>
              </a:rPr>
              <a:t>0</a:t>
            </a:r>
            <a:endParaRPr lang="en-US" altLang="zh-CN" sz="2400" b="1" dirty="0">
              <a:latin typeface="微软雅黑" panose="020B0503020204020204" pitchFamily="34" charset="-122"/>
              <a:ea typeface="微软雅黑" panose="020B0503020204020204" pitchFamily="34" charset="-122"/>
            </a:endParaRPr>
          </a:p>
          <a:p>
            <a:pPr marL="342900" indent="-342900" defTabSz="468000">
              <a:lnSpc>
                <a:spcPct val="150000"/>
              </a:lnSpc>
              <a:buClr>
                <a:srgbClr val="3859CD"/>
              </a:buClr>
              <a:buFont typeface="Wingdings" panose="05000000000000000000" pitchFamily="2" charset="2"/>
              <a:buChar char="n"/>
            </a:pPr>
            <a:r>
              <a:rPr lang="zh-CN" altLang="en-US" sz="2400" b="1" dirty="0">
                <a:solidFill>
                  <a:srgbClr val="0000CC"/>
                </a:solidFill>
                <a:latin typeface="微软雅黑" panose="020B0503020204020204" pitchFamily="34" charset="-122"/>
                <a:ea typeface="微软雅黑" panose="020B0503020204020204" pitchFamily="34" charset="-122"/>
              </a:rPr>
              <a:t>按照相邻分配原则，有：</a:t>
            </a:r>
          </a:p>
        </p:txBody>
      </p:sp>
      <p:sp>
        <p:nvSpPr>
          <p:cNvPr id="10" name="平行四边形 9"/>
          <p:cNvSpPr/>
          <p:nvPr/>
        </p:nvSpPr>
        <p:spPr>
          <a:xfrm>
            <a:off x="304512" y="129448"/>
            <a:ext cx="1739441" cy="612000"/>
          </a:xfrm>
          <a:prstGeom prst="parallelogram">
            <a:avLst/>
          </a:prstGeom>
          <a:effectLst>
            <a:glow rad="63500">
              <a:schemeClr val="accent1">
                <a:satMod val="175000"/>
                <a:alpha val="40000"/>
              </a:schemeClr>
            </a:glow>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latin typeface="微软雅黑" panose="020B0503020204020204" pitchFamily="34" charset="-122"/>
                <a:ea typeface="微软雅黑" panose="020B0503020204020204" pitchFamily="34" charset="-122"/>
                <a:cs typeface="Times New Roman" panose="02020603050405020304" pitchFamily="18" charset="0"/>
              </a:rPr>
              <a:t>6.3.4</a:t>
            </a:r>
            <a:endParaRPr lang="zh-CN" altLang="en-US" sz="36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3" name="标题 2"/>
          <p:cNvSpPr>
            <a:spLocks noGrp="1"/>
          </p:cNvSpPr>
          <p:nvPr>
            <p:ph type="title"/>
          </p:nvPr>
        </p:nvSpPr>
        <p:spPr>
          <a:xfrm>
            <a:off x="2187686" y="97943"/>
            <a:ext cx="6291295" cy="732155"/>
          </a:xfrm>
        </p:spPr>
        <p:txBody>
          <a:bodyPr>
            <a:normAutofit/>
          </a:bodyPr>
          <a:lstStyle/>
          <a:p>
            <a:r>
              <a:rPr lang="zh-CN" altLang="en-US" dirty="0">
                <a:effectLst>
                  <a:outerShdw blurRad="38100" dist="38100" dir="2700000" algn="tl">
                    <a:srgbClr val="000000">
                      <a:alpha val="43137"/>
                    </a:srgbClr>
                  </a:outerShdw>
                </a:effectLst>
              </a:rPr>
              <a:t>状态分配</a:t>
            </a:r>
          </a:p>
        </p:txBody>
      </p:sp>
      <p:sp>
        <p:nvSpPr>
          <p:cNvPr id="9" name="页脚占位符 3"/>
          <p:cNvSpPr>
            <a:spLocks noGrp="1"/>
          </p:cNvSpPr>
          <p:nvPr>
            <p:ph type="ftr" sz="quarter" idx="11"/>
          </p:nvPr>
        </p:nvSpPr>
        <p:spPr>
          <a:xfrm>
            <a:off x="9642764" y="0"/>
            <a:ext cx="2549236" cy="510988"/>
          </a:xfrm>
        </p:spPr>
        <p:txBody>
          <a:bodyPr/>
          <a:lstStyle/>
          <a:p>
            <a:r>
              <a:rPr lang="zh-CN" altLang="en-US"/>
              <a:t>第</a:t>
            </a:r>
            <a:r>
              <a:rPr lang="en-US" altLang="zh-CN"/>
              <a:t>6</a:t>
            </a:r>
            <a:r>
              <a:rPr lang="zh-CN" altLang="en-US"/>
              <a:t>章 同步时序逻辑电路</a:t>
            </a:r>
            <a:endParaRPr lang="zh-CN" altLang="en-US" dirty="0"/>
          </a:p>
        </p:txBody>
      </p:sp>
      <p:graphicFrame>
        <p:nvGraphicFramePr>
          <p:cNvPr id="22" name="表格 21"/>
          <p:cNvGraphicFramePr>
            <a:graphicFrameLocks noGrp="1"/>
          </p:cNvGraphicFramePr>
          <p:nvPr>
            <p:extLst>
              <p:ext uri="{D42A27DB-BD31-4B8C-83A1-F6EECF244321}">
                <p14:modId xmlns:p14="http://schemas.microsoft.com/office/powerpoint/2010/main" val="3202175415"/>
              </p:ext>
            </p:extLst>
          </p:nvPr>
        </p:nvGraphicFramePr>
        <p:xfrm>
          <a:off x="8478981" y="1098336"/>
          <a:ext cx="3250638" cy="2536218"/>
        </p:xfrm>
        <a:graphic>
          <a:graphicData uri="http://schemas.openxmlformats.org/drawingml/2006/table">
            <a:tbl>
              <a:tblPr firstRow="1" firstCol="1" bandRow="1">
                <a:tableStyleId>{B301B821-A1FF-4177-AEE7-76D212191A09}</a:tableStyleId>
              </a:tblPr>
              <a:tblGrid>
                <a:gridCol w="1101398">
                  <a:extLst>
                    <a:ext uri="{9D8B030D-6E8A-4147-A177-3AD203B41FA5}">
                      <a16:colId xmlns:a16="http://schemas.microsoft.com/office/drawing/2014/main" val="633190039"/>
                    </a:ext>
                  </a:extLst>
                </a:gridCol>
                <a:gridCol w="1101398">
                  <a:extLst>
                    <a:ext uri="{9D8B030D-6E8A-4147-A177-3AD203B41FA5}">
                      <a16:colId xmlns:a16="http://schemas.microsoft.com/office/drawing/2014/main" val="392906011"/>
                    </a:ext>
                  </a:extLst>
                </a:gridCol>
                <a:gridCol w="1047842">
                  <a:extLst>
                    <a:ext uri="{9D8B030D-6E8A-4147-A177-3AD203B41FA5}">
                      <a16:colId xmlns:a16="http://schemas.microsoft.com/office/drawing/2014/main" val="1944190726"/>
                    </a:ext>
                  </a:extLst>
                </a:gridCol>
              </a:tblGrid>
              <a:tr h="422703">
                <a:tc rowSpan="2">
                  <a:txBody>
                    <a:bodyPr/>
                    <a:lstStyle/>
                    <a:p>
                      <a:pPr algn="ctr">
                        <a:lnSpc>
                          <a:spcPts val="2000"/>
                        </a:lnSpc>
                        <a:spcAft>
                          <a:spcPts val="0"/>
                        </a:spcAft>
                      </a:pPr>
                      <a:r>
                        <a:rPr lang="zh-CN" sz="2000" b="1" kern="100" dirty="0">
                          <a:effectLst/>
                          <a:latin typeface="Times New Roman" panose="02020603050405020304" pitchFamily="18" charset="0"/>
                          <a:ea typeface="微软雅黑" panose="020B0503020204020204" pitchFamily="34" charset="-122"/>
                          <a:cs typeface="Times New Roman" panose="02020603050405020304" pitchFamily="18" charset="0"/>
                        </a:rPr>
                        <a:t>原态</a:t>
                      </a:r>
                    </a:p>
                  </a:txBody>
                  <a:tcPr marL="137517" marR="137517" marT="0" marB="0" anchor="ctr">
                    <a:lnR w="28575" cap="flat" cmpd="sng" algn="ctr">
                      <a:solidFill>
                        <a:srgbClr val="FF0000"/>
                      </a:solidFill>
                      <a:prstDash val="solid"/>
                      <a:round/>
                      <a:headEnd type="none" w="med" len="med"/>
                      <a:tailEnd type="none" w="med" len="med"/>
                    </a:lnR>
                  </a:tcPr>
                </a:tc>
                <a:tc gridSpan="2">
                  <a:txBody>
                    <a:bodyPr/>
                    <a:lstStyle/>
                    <a:p>
                      <a:pPr algn="ctr">
                        <a:lnSpc>
                          <a:spcPts val="2000"/>
                        </a:lnSpc>
                        <a:spcAft>
                          <a:spcPts val="0"/>
                        </a:spcAft>
                      </a:pPr>
                      <a:r>
                        <a:rPr lang="zh-CN" sz="2000" b="1" kern="0">
                          <a:effectLst/>
                          <a:latin typeface="Times New Roman" panose="02020603050405020304" pitchFamily="18" charset="0"/>
                          <a:ea typeface="微软雅黑" panose="020B0503020204020204" pitchFamily="34" charset="-122"/>
                          <a:cs typeface="Times New Roman" panose="02020603050405020304" pitchFamily="18" charset="0"/>
                        </a:rPr>
                        <a:t>次态</a:t>
                      </a:r>
                      <a:r>
                        <a:rPr lang="en-US" sz="2000" b="1" kern="0">
                          <a:effectLst/>
                          <a:latin typeface="Times New Roman" panose="02020603050405020304" pitchFamily="18" charset="0"/>
                          <a:ea typeface="微软雅黑" panose="020B0503020204020204" pitchFamily="34" charset="-122"/>
                          <a:cs typeface="Times New Roman" panose="02020603050405020304" pitchFamily="18" charset="0"/>
                        </a:rPr>
                        <a:t>/</a:t>
                      </a:r>
                      <a:r>
                        <a:rPr lang="zh-CN" sz="2000" b="1" kern="0">
                          <a:effectLst/>
                          <a:latin typeface="Times New Roman" panose="02020603050405020304" pitchFamily="18" charset="0"/>
                          <a:ea typeface="微软雅黑" panose="020B0503020204020204" pitchFamily="34" charset="-122"/>
                          <a:cs typeface="Times New Roman" panose="02020603050405020304" pitchFamily="18" charset="0"/>
                        </a:rPr>
                        <a:t>输出</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37517" marR="137517" marT="0" marB="0" anchor="ctr">
                    <a:lnL w="28575" cap="flat" cmpd="sng" algn="ctr">
                      <a:solidFill>
                        <a:srgbClr val="FF0000"/>
                      </a:solidFill>
                      <a:prstDash val="solid"/>
                      <a:round/>
                      <a:headEnd type="none" w="med" len="med"/>
                      <a:tailEnd type="none" w="med" len="med"/>
                    </a:lnL>
                  </a:tcPr>
                </a:tc>
                <a:tc hMerge="1">
                  <a:txBody>
                    <a:bodyPr/>
                    <a:lstStyle/>
                    <a:p>
                      <a:endParaRPr lang="zh-CN" altLang="en-US"/>
                    </a:p>
                  </a:txBody>
                  <a:tcPr/>
                </a:tc>
                <a:extLst>
                  <a:ext uri="{0D108BD9-81ED-4DB2-BD59-A6C34878D82A}">
                    <a16:rowId xmlns:a16="http://schemas.microsoft.com/office/drawing/2014/main" val="3433596883"/>
                  </a:ext>
                </a:extLst>
              </a:tr>
              <a:tr h="422703">
                <a:tc vMerge="1">
                  <a:txBody>
                    <a:bodyPr/>
                    <a:lstStyle/>
                    <a:p>
                      <a:endParaRPr lang="zh-CN" altLang="en-US"/>
                    </a:p>
                  </a:txBody>
                  <a:tcPr/>
                </a:tc>
                <a:tc>
                  <a:txBody>
                    <a:bodyPr/>
                    <a:lstStyle/>
                    <a:p>
                      <a:pPr algn="ctr">
                        <a:lnSpc>
                          <a:spcPts val="2000"/>
                        </a:lnSpc>
                        <a:spcAft>
                          <a:spcPts val="0"/>
                        </a:spcAft>
                      </a:pPr>
                      <a:r>
                        <a:rPr lang="en-US" sz="2000" b="1" kern="1200" dirty="0">
                          <a:effectLst/>
                          <a:latin typeface="Times New Roman" panose="02020603050405020304" pitchFamily="18" charset="0"/>
                          <a:ea typeface="微软雅黑" panose="020B0503020204020204" pitchFamily="34" charset="-122"/>
                          <a:cs typeface="Times New Roman" panose="02020603050405020304" pitchFamily="18" charset="0"/>
                        </a:rPr>
                        <a:t>X=0</a:t>
                      </a:r>
                      <a:endParaRPr lang="zh-CN" sz="20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37517" marR="137517" marT="0" marB="0" anchor="ctr">
                    <a:lnL w="28575" cap="flat" cmpd="sng" algn="ctr">
                      <a:solidFill>
                        <a:srgbClr val="FF0000"/>
                      </a:solidFill>
                      <a:prstDash val="solid"/>
                      <a:round/>
                      <a:headEnd type="none" w="med" len="med"/>
                      <a:tailEnd type="none" w="med" len="med"/>
                    </a:lnL>
                  </a:tcPr>
                </a:tc>
                <a:tc>
                  <a:txBody>
                    <a:bodyPr/>
                    <a:lstStyle/>
                    <a:p>
                      <a:pPr algn="ctr">
                        <a:lnSpc>
                          <a:spcPts val="2000"/>
                        </a:lnSpc>
                        <a:spcAft>
                          <a:spcPts val="0"/>
                        </a:spcAft>
                      </a:pPr>
                      <a:r>
                        <a:rPr lang="en-US" sz="2000" b="1" kern="0">
                          <a:effectLst/>
                          <a:latin typeface="Times New Roman" panose="02020603050405020304" pitchFamily="18" charset="0"/>
                          <a:ea typeface="微软雅黑" panose="020B0503020204020204" pitchFamily="34" charset="-122"/>
                          <a:cs typeface="Times New Roman" panose="02020603050405020304" pitchFamily="18" charset="0"/>
                        </a:rPr>
                        <a:t>X=1</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37517" marR="137517" marT="0" marB="0" anchor="ctr"/>
                </a:tc>
                <a:extLst>
                  <a:ext uri="{0D108BD9-81ED-4DB2-BD59-A6C34878D82A}">
                    <a16:rowId xmlns:a16="http://schemas.microsoft.com/office/drawing/2014/main" val="1485833263"/>
                  </a:ext>
                </a:extLst>
              </a:tr>
              <a:tr h="422703">
                <a:tc>
                  <a:txBody>
                    <a:bodyPr/>
                    <a:lstStyle/>
                    <a:p>
                      <a:pPr algn="ctr">
                        <a:lnSpc>
                          <a:spcPts val="2000"/>
                        </a:lnSpc>
                        <a:spcAft>
                          <a:spcPts val="0"/>
                        </a:spcAft>
                      </a:pPr>
                      <a:r>
                        <a:rPr lang="en-US" sz="2000" b="1" kern="100" dirty="0">
                          <a:effectLst/>
                          <a:latin typeface="Times New Roman" panose="02020603050405020304" pitchFamily="18" charset="0"/>
                          <a:ea typeface="微软雅黑" panose="020B0503020204020204" pitchFamily="34" charset="-122"/>
                          <a:cs typeface="Times New Roman" panose="02020603050405020304" pitchFamily="18" charset="0"/>
                        </a:rPr>
                        <a:t>S</a:t>
                      </a:r>
                      <a:r>
                        <a:rPr lang="en-US" sz="2000" b="1" kern="100" baseline="-25000" dirty="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20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37517" marR="137517" marT="0" marB="0" anchor="ctr">
                    <a:lnR w="28575"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en-US" sz="2000" b="1" kern="100">
                          <a:effectLst/>
                          <a:latin typeface="Times New Roman" panose="02020603050405020304" pitchFamily="18" charset="0"/>
                          <a:ea typeface="微软雅黑" panose="020B0503020204020204" pitchFamily="34" charset="-122"/>
                          <a:cs typeface="Times New Roman" panose="02020603050405020304" pitchFamily="18" charset="0"/>
                        </a:rPr>
                        <a:t>S</a:t>
                      </a:r>
                      <a:r>
                        <a:rPr lang="en-US" sz="2000" b="1" kern="100" baseline="-25000">
                          <a:effectLst/>
                          <a:latin typeface="Times New Roman" panose="02020603050405020304" pitchFamily="18" charset="0"/>
                          <a:ea typeface="微软雅黑" panose="020B0503020204020204" pitchFamily="34" charset="-122"/>
                          <a:cs typeface="Times New Roman" panose="02020603050405020304" pitchFamily="18" charset="0"/>
                        </a:rPr>
                        <a:t>2</a:t>
                      </a:r>
                      <a:r>
                        <a:rPr lang="en-US" sz="2000" b="1" kern="10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37517" marR="137517" marT="0" marB="0" anchor="ctr">
                    <a:lnL w="28575" cap="flat" cmpd="sng" algn="ctr">
                      <a:solidFill>
                        <a:srgbClr val="FF0000"/>
                      </a:solidFill>
                      <a:prstDash val="solid"/>
                      <a:round/>
                      <a:headEnd type="none" w="med" len="med"/>
                      <a:tailEnd type="none" w="med" len="med"/>
                    </a:lnL>
                  </a:tcPr>
                </a:tc>
                <a:tc>
                  <a:txBody>
                    <a:bodyPr/>
                    <a:lstStyle/>
                    <a:p>
                      <a:pPr algn="ctr">
                        <a:lnSpc>
                          <a:spcPts val="2000"/>
                        </a:lnSpc>
                        <a:spcAft>
                          <a:spcPts val="0"/>
                        </a:spcAft>
                      </a:pPr>
                      <a:r>
                        <a:rPr lang="en-US" sz="2000" b="1" kern="100" dirty="0">
                          <a:effectLst/>
                          <a:latin typeface="Times New Roman" panose="02020603050405020304" pitchFamily="18" charset="0"/>
                          <a:ea typeface="微软雅黑" panose="020B0503020204020204" pitchFamily="34" charset="-122"/>
                          <a:cs typeface="Times New Roman" panose="02020603050405020304" pitchFamily="18" charset="0"/>
                        </a:rPr>
                        <a:t>S</a:t>
                      </a:r>
                      <a:r>
                        <a:rPr lang="en-US" sz="2000" b="1" kern="100" baseline="-25000" dirty="0">
                          <a:effectLst/>
                          <a:latin typeface="Times New Roman" panose="02020603050405020304" pitchFamily="18" charset="0"/>
                          <a:ea typeface="微软雅黑" panose="020B0503020204020204" pitchFamily="34" charset="-122"/>
                          <a:cs typeface="Times New Roman" panose="02020603050405020304" pitchFamily="18" charset="0"/>
                        </a:rPr>
                        <a:t>0</a:t>
                      </a:r>
                      <a:r>
                        <a:rPr lang="en-US" sz="2000" b="1" kern="100" dirty="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20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37517" marR="137517" marT="0" marB="0" anchor="ctr"/>
                </a:tc>
                <a:extLst>
                  <a:ext uri="{0D108BD9-81ED-4DB2-BD59-A6C34878D82A}">
                    <a16:rowId xmlns:a16="http://schemas.microsoft.com/office/drawing/2014/main" val="129043893"/>
                  </a:ext>
                </a:extLst>
              </a:tr>
              <a:tr h="422703">
                <a:tc>
                  <a:txBody>
                    <a:bodyPr/>
                    <a:lstStyle/>
                    <a:p>
                      <a:pPr algn="ctr">
                        <a:lnSpc>
                          <a:spcPts val="2000"/>
                        </a:lnSpc>
                        <a:spcAft>
                          <a:spcPts val="0"/>
                        </a:spcAft>
                      </a:pPr>
                      <a:r>
                        <a:rPr lang="en-US" sz="2000" b="1" kern="100">
                          <a:effectLst/>
                          <a:latin typeface="Times New Roman" panose="02020603050405020304" pitchFamily="18" charset="0"/>
                          <a:ea typeface="微软雅黑" panose="020B0503020204020204" pitchFamily="34" charset="-122"/>
                          <a:cs typeface="Times New Roman" panose="02020603050405020304" pitchFamily="18" charset="0"/>
                        </a:rPr>
                        <a:t>S</a:t>
                      </a:r>
                      <a:r>
                        <a:rPr lang="en-US" sz="2000" b="1" kern="100" baseline="-2500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37517" marR="137517" marT="0" marB="0" anchor="ctr">
                    <a:lnR w="28575"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en-US" sz="2000" b="1" kern="100">
                          <a:effectLst/>
                          <a:latin typeface="Times New Roman" panose="02020603050405020304" pitchFamily="18" charset="0"/>
                          <a:ea typeface="微软雅黑" panose="020B0503020204020204" pitchFamily="34" charset="-122"/>
                          <a:cs typeface="Times New Roman" panose="02020603050405020304" pitchFamily="18" charset="0"/>
                        </a:rPr>
                        <a:t>S</a:t>
                      </a:r>
                      <a:r>
                        <a:rPr lang="en-US" sz="2000" b="1" kern="100" baseline="-25000">
                          <a:effectLst/>
                          <a:latin typeface="Times New Roman" panose="02020603050405020304" pitchFamily="18" charset="0"/>
                          <a:ea typeface="微软雅黑" panose="020B0503020204020204" pitchFamily="34" charset="-122"/>
                          <a:cs typeface="Times New Roman" panose="02020603050405020304" pitchFamily="18" charset="0"/>
                        </a:rPr>
                        <a:t>0</a:t>
                      </a:r>
                      <a:r>
                        <a:rPr lang="en-US" sz="2000" b="1" kern="10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37517" marR="137517" marT="0" marB="0" anchor="ctr">
                    <a:lnL w="28575" cap="flat" cmpd="sng" algn="ctr">
                      <a:solidFill>
                        <a:srgbClr val="FF0000"/>
                      </a:solidFill>
                      <a:prstDash val="solid"/>
                      <a:round/>
                      <a:headEnd type="none" w="med" len="med"/>
                      <a:tailEnd type="none" w="med" len="med"/>
                    </a:lnL>
                  </a:tcPr>
                </a:tc>
                <a:tc>
                  <a:txBody>
                    <a:bodyPr/>
                    <a:lstStyle/>
                    <a:p>
                      <a:pPr algn="ctr">
                        <a:lnSpc>
                          <a:spcPts val="2000"/>
                        </a:lnSpc>
                        <a:spcAft>
                          <a:spcPts val="0"/>
                        </a:spcAft>
                      </a:pPr>
                      <a:r>
                        <a:rPr lang="en-US" sz="2000" b="1" kern="100">
                          <a:effectLst/>
                          <a:latin typeface="Times New Roman" panose="02020603050405020304" pitchFamily="18" charset="0"/>
                          <a:ea typeface="微软雅黑" panose="020B0503020204020204" pitchFamily="34" charset="-122"/>
                          <a:cs typeface="Times New Roman" panose="02020603050405020304" pitchFamily="18" charset="0"/>
                        </a:rPr>
                        <a:t>S</a:t>
                      </a:r>
                      <a:r>
                        <a:rPr lang="en-US" sz="2000" b="1" kern="100" baseline="-25000">
                          <a:effectLst/>
                          <a:latin typeface="Times New Roman" panose="02020603050405020304" pitchFamily="18" charset="0"/>
                          <a:ea typeface="微软雅黑" panose="020B0503020204020204" pitchFamily="34" charset="-122"/>
                          <a:cs typeface="Times New Roman" panose="02020603050405020304" pitchFamily="18" charset="0"/>
                        </a:rPr>
                        <a:t>0</a:t>
                      </a:r>
                      <a:r>
                        <a:rPr lang="en-US" sz="2000" b="1" kern="10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37517" marR="137517" marT="0" marB="0" anchor="ctr"/>
                </a:tc>
                <a:extLst>
                  <a:ext uri="{0D108BD9-81ED-4DB2-BD59-A6C34878D82A}">
                    <a16:rowId xmlns:a16="http://schemas.microsoft.com/office/drawing/2014/main" val="2609103479"/>
                  </a:ext>
                </a:extLst>
              </a:tr>
              <a:tr h="422703">
                <a:tc>
                  <a:txBody>
                    <a:bodyPr/>
                    <a:lstStyle/>
                    <a:p>
                      <a:pPr algn="ctr">
                        <a:lnSpc>
                          <a:spcPts val="2000"/>
                        </a:lnSpc>
                        <a:spcAft>
                          <a:spcPts val="0"/>
                        </a:spcAft>
                      </a:pPr>
                      <a:r>
                        <a:rPr lang="en-US" sz="2000" b="1" kern="100">
                          <a:effectLst/>
                          <a:latin typeface="Times New Roman" panose="02020603050405020304" pitchFamily="18" charset="0"/>
                          <a:ea typeface="微软雅黑" panose="020B0503020204020204" pitchFamily="34" charset="-122"/>
                          <a:cs typeface="Times New Roman" panose="02020603050405020304" pitchFamily="18" charset="0"/>
                        </a:rPr>
                        <a:t>S</a:t>
                      </a:r>
                      <a:r>
                        <a:rPr lang="en-US" sz="2000" b="1" kern="100" baseline="-25000">
                          <a:effectLst/>
                          <a:latin typeface="Times New Roman" panose="02020603050405020304" pitchFamily="18" charset="0"/>
                          <a:ea typeface="微软雅黑" panose="020B0503020204020204" pitchFamily="34" charset="-122"/>
                          <a:cs typeface="Times New Roman" panose="02020603050405020304" pitchFamily="18" charset="0"/>
                        </a:rPr>
                        <a:t>2</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37517" marR="137517" marT="0" marB="0" anchor="ctr">
                    <a:lnR w="28575"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en-US" sz="2000" b="1" kern="100">
                          <a:effectLst/>
                          <a:latin typeface="Times New Roman" panose="02020603050405020304" pitchFamily="18" charset="0"/>
                          <a:ea typeface="微软雅黑" panose="020B0503020204020204" pitchFamily="34" charset="-122"/>
                          <a:cs typeface="Times New Roman" panose="02020603050405020304" pitchFamily="18" charset="0"/>
                        </a:rPr>
                        <a:t>S</a:t>
                      </a:r>
                      <a:r>
                        <a:rPr lang="en-US" sz="2000" b="1" kern="100" baseline="-25000">
                          <a:effectLst/>
                          <a:latin typeface="Times New Roman" panose="02020603050405020304" pitchFamily="18" charset="0"/>
                          <a:ea typeface="微软雅黑" panose="020B0503020204020204" pitchFamily="34" charset="-122"/>
                          <a:cs typeface="Times New Roman" panose="02020603050405020304" pitchFamily="18" charset="0"/>
                        </a:rPr>
                        <a:t>0</a:t>
                      </a:r>
                      <a:r>
                        <a:rPr lang="en-US" sz="2000" b="1" kern="10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37517" marR="137517" marT="0" marB="0" anchor="ctr">
                    <a:lnL w="28575" cap="flat" cmpd="sng" algn="ctr">
                      <a:solidFill>
                        <a:srgbClr val="FF0000"/>
                      </a:solidFill>
                      <a:prstDash val="solid"/>
                      <a:round/>
                      <a:headEnd type="none" w="med" len="med"/>
                      <a:tailEnd type="none" w="med" len="med"/>
                    </a:lnL>
                  </a:tcPr>
                </a:tc>
                <a:tc>
                  <a:txBody>
                    <a:bodyPr/>
                    <a:lstStyle/>
                    <a:p>
                      <a:pPr algn="ctr">
                        <a:lnSpc>
                          <a:spcPts val="2000"/>
                        </a:lnSpc>
                        <a:spcAft>
                          <a:spcPts val="0"/>
                        </a:spcAft>
                      </a:pPr>
                      <a:r>
                        <a:rPr lang="en-US" sz="2000" b="1" kern="100">
                          <a:effectLst/>
                          <a:latin typeface="Times New Roman" panose="02020603050405020304" pitchFamily="18" charset="0"/>
                          <a:ea typeface="微软雅黑" panose="020B0503020204020204" pitchFamily="34" charset="-122"/>
                          <a:cs typeface="Times New Roman" panose="02020603050405020304" pitchFamily="18" charset="0"/>
                        </a:rPr>
                        <a:t>S</a:t>
                      </a:r>
                      <a:r>
                        <a:rPr lang="en-US" sz="2000" b="1" kern="100" baseline="-25000">
                          <a:effectLst/>
                          <a:latin typeface="Times New Roman" panose="02020603050405020304" pitchFamily="18" charset="0"/>
                          <a:ea typeface="微软雅黑" panose="020B0503020204020204" pitchFamily="34" charset="-122"/>
                          <a:cs typeface="Times New Roman" panose="02020603050405020304" pitchFamily="18" charset="0"/>
                        </a:rPr>
                        <a:t>3</a:t>
                      </a:r>
                      <a:r>
                        <a:rPr lang="en-US" sz="2000" b="1" kern="10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37517" marR="137517" marT="0" marB="0" anchor="ctr"/>
                </a:tc>
                <a:extLst>
                  <a:ext uri="{0D108BD9-81ED-4DB2-BD59-A6C34878D82A}">
                    <a16:rowId xmlns:a16="http://schemas.microsoft.com/office/drawing/2014/main" val="2499471103"/>
                  </a:ext>
                </a:extLst>
              </a:tr>
              <a:tr h="422703">
                <a:tc>
                  <a:txBody>
                    <a:bodyPr/>
                    <a:lstStyle/>
                    <a:p>
                      <a:pPr algn="ctr">
                        <a:lnSpc>
                          <a:spcPts val="2000"/>
                        </a:lnSpc>
                        <a:spcAft>
                          <a:spcPts val="0"/>
                        </a:spcAft>
                      </a:pPr>
                      <a:r>
                        <a:rPr lang="en-US" sz="2000" b="1" kern="100" dirty="0">
                          <a:effectLst/>
                          <a:latin typeface="Times New Roman" panose="02020603050405020304" pitchFamily="18" charset="0"/>
                          <a:ea typeface="微软雅黑" panose="020B0503020204020204" pitchFamily="34" charset="-122"/>
                          <a:cs typeface="Times New Roman" panose="02020603050405020304" pitchFamily="18" charset="0"/>
                        </a:rPr>
                        <a:t>S</a:t>
                      </a:r>
                      <a:r>
                        <a:rPr lang="en-US" sz="2000" b="1" kern="100" baseline="-25000" dirty="0">
                          <a:effectLst/>
                          <a:latin typeface="Times New Roman" panose="02020603050405020304" pitchFamily="18" charset="0"/>
                          <a:ea typeface="微软雅黑" panose="020B0503020204020204" pitchFamily="34" charset="-122"/>
                          <a:cs typeface="Times New Roman" panose="02020603050405020304" pitchFamily="18" charset="0"/>
                        </a:rPr>
                        <a:t>3</a:t>
                      </a:r>
                      <a:endParaRPr lang="zh-CN" sz="20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37517" marR="137517" marT="0" marB="0" anchor="ctr">
                    <a:lnR w="28575"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en-US" sz="2000" b="1" kern="100" dirty="0">
                          <a:effectLst/>
                          <a:latin typeface="Times New Roman" panose="02020603050405020304" pitchFamily="18" charset="0"/>
                          <a:ea typeface="微软雅黑" panose="020B0503020204020204" pitchFamily="34" charset="-122"/>
                          <a:cs typeface="Times New Roman" panose="02020603050405020304" pitchFamily="18" charset="0"/>
                        </a:rPr>
                        <a:t>S</a:t>
                      </a:r>
                      <a:r>
                        <a:rPr lang="en-US" sz="2000" b="1" kern="100" baseline="-25000" dirty="0">
                          <a:effectLst/>
                          <a:latin typeface="Times New Roman" panose="02020603050405020304" pitchFamily="18" charset="0"/>
                          <a:ea typeface="微软雅黑" panose="020B0503020204020204" pitchFamily="34" charset="-122"/>
                          <a:cs typeface="Times New Roman" panose="02020603050405020304" pitchFamily="18" charset="0"/>
                        </a:rPr>
                        <a:t>1</a:t>
                      </a:r>
                      <a:r>
                        <a:rPr lang="en-US" sz="2000" b="1" kern="100" dirty="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20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37517" marR="137517" marT="0" marB="0" anchor="ctr">
                    <a:lnL w="28575" cap="flat" cmpd="sng" algn="ctr">
                      <a:solidFill>
                        <a:srgbClr val="FF0000"/>
                      </a:solidFill>
                      <a:prstDash val="solid"/>
                      <a:round/>
                      <a:headEnd type="none" w="med" len="med"/>
                      <a:tailEnd type="none" w="med" len="med"/>
                    </a:lnL>
                  </a:tcPr>
                </a:tc>
                <a:tc>
                  <a:txBody>
                    <a:bodyPr/>
                    <a:lstStyle/>
                    <a:p>
                      <a:pPr algn="ctr">
                        <a:lnSpc>
                          <a:spcPts val="2000"/>
                        </a:lnSpc>
                        <a:spcAft>
                          <a:spcPts val="0"/>
                        </a:spcAft>
                      </a:pPr>
                      <a:r>
                        <a:rPr lang="en-US" sz="2000" b="1" kern="100" dirty="0">
                          <a:effectLst/>
                          <a:latin typeface="Times New Roman" panose="02020603050405020304" pitchFamily="18" charset="0"/>
                          <a:ea typeface="微软雅黑" panose="020B0503020204020204" pitchFamily="34" charset="-122"/>
                          <a:cs typeface="Times New Roman" panose="02020603050405020304" pitchFamily="18" charset="0"/>
                        </a:rPr>
                        <a:t>S</a:t>
                      </a:r>
                      <a:r>
                        <a:rPr lang="en-US" sz="2000" b="1" kern="100" baseline="-25000" dirty="0">
                          <a:effectLst/>
                          <a:latin typeface="Times New Roman" panose="02020603050405020304" pitchFamily="18" charset="0"/>
                          <a:ea typeface="微软雅黑" panose="020B0503020204020204" pitchFamily="34" charset="-122"/>
                          <a:cs typeface="Times New Roman" panose="02020603050405020304" pitchFamily="18" charset="0"/>
                        </a:rPr>
                        <a:t>2</a:t>
                      </a:r>
                      <a:r>
                        <a:rPr lang="en-US" sz="2000" b="1" kern="100" dirty="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20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37517" marR="137517" marT="0" marB="0" anchor="ctr"/>
                </a:tc>
                <a:extLst>
                  <a:ext uri="{0D108BD9-81ED-4DB2-BD59-A6C34878D82A}">
                    <a16:rowId xmlns:a16="http://schemas.microsoft.com/office/drawing/2014/main" val="2261607606"/>
                  </a:ext>
                </a:extLst>
              </a:tr>
            </a:tbl>
          </a:graphicData>
        </a:graphic>
      </p:graphicFrame>
      <p:sp>
        <p:nvSpPr>
          <p:cNvPr id="20" name="矩形 19"/>
          <p:cNvSpPr/>
          <p:nvPr/>
        </p:nvSpPr>
        <p:spPr>
          <a:xfrm>
            <a:off x="886590" y="2592013"/>
            <a:ext cx="7733536" cy="2308324"/>
          </a:xfrm>
          <a:prstGeom prst="rect">
            <a:avLst/>
          </a:prstGeom>
        </p:spPr>
        <p:txBody>
          <a:bodyPr wrap="square">
            <a:spAutoFit/>
          </a:bodyPr>
          <a:lstStyle/>
          <a:p>
            <a:pPr marL="342900" lvl="0" indent="-342900" defTabSz="468000">
              <a:lnSpc>
                <a:spcPct val="150000"/>
              </a:lnSpc>
              <a:buClr>
                <a:srgbClr val="3859CD"/>
              </a:buClr>
              <a:buFont typeface="Wingdings" panose="05000000000000000000" pitchFamily="2" charset="2"/>
              <a:buChar char="n"/>
            </a:pPr>
            <a:r>
              <a:rPr lang="zh-CN" altLang="en-US" sz="2400" b="1" dirty="0">
                <a:solidFill>
                  <a:prstClr val="black"/>
                </a:solidFill>
                <a:latin typeface="微软雅黑" panose="020B0503020204020204" pitchFamily="34" charset="-122"/>
                <a:ea typeface="微软雅黑" panose="020B0503020204020204" pitchFamily="34" charset="-122"/>
              </a:rPr>
              <a:t>原则</a:t>
            </a:r>
            <a:r>
              <a:rPr lang="en-US" altLang="zh-CN" sz="2400" b="1" dirty="0">
                <a:solidFill>
                  <a:prstClr val="black"/>
                </a:solidFill>
                <a:latin typeface="微软雅黑" panose="020B0503020204020204" pitchFamily="34" charset="-122"/>
                <a:ea typeface="微软雅黑" panose="020B0503020204020204" pitchFamily="34" charset="-122"/>
              </a:rPr>
              <a:t>1</a:t>
            </a:r>
            <a:r>
              <a:rPr lang="zh-CN" altLang="en-US" sz="2400" b="1" dirty="0">
                <a:solidFill>
                  <a:prstClr val="black"/>
                </a:solidFill>
                <a:latin typeface="微软雅黑" panose="020B0503020204020204" pitchFamily="34" charset="-122"/>
                <a:ea typeface="微软雅黑" panose="020B0503020204020204" pitchFamily="34" charset="-122"/>
              </a:rPr>
              <a:t>）：</a:t>
            </a:r>
            <a:r>
              <a:rPr lang="en-US" altLang="zh-CN" sz="2400" b="1" dirty="0">
                <a:solidFill>
                  <a:prstClr val="black"/>
                </a:solidFill>
                <a:latin typeface="微软雅黑" panose="020B0503020204020204" pitchFamily="34" charset="-122"/>
                <a:ea typeface="微软雅黑" panose="020B0503020204020204" pitchFamily="34" charset="-122"/>
              </a:rPr>
              <a:t>S</a:t>
            </a:r>
            <a:r>
              <a:rPr lang="en-US" altLang="zh-CN" sz="2400" b="1" baseline="-25000" dirty="0">
                <a:solidFill>
                  <a:prstClr val="black"/>
                </a:solidFill>
                <a:latin typeface="微软雅黑" panose="020B0503020204020204" pitchFamily="34" charset="-122"/>
                <a:ea typeface="微软雅黑" panose="020B0503020204020204" pitchFamily="34" charset="-122"/>
              </a:rPr>
              <a:t>1</a:t>
            </a:r>
            <a:r>
              <a:rPr lang="zh-CN" altLang="en-US" sz="2400" b="1" dirty="0">
                <a:solidFill>
                  <a:prstClr val="black"/>
                </a:solidFill>
                <a:latin typeface="微软雅黑" panose="020B0503020204020204" pitchFamily="34" charset="-122"/>
                <a:ea typeface="微软雅黑" panose="020B0503020204020204" pitchFamily="34" charset="-122"/>
              </a:rPr>
              <a:t>和</a:t>
            </a:r>
            <a:r>
              <a:rPr lang="en-US" altLang="zh-CN" sz="2400" b="1" dirty="0">
                <a:solidFill>
                  <a:prstClr val="black"/>
                </a:solidFill>
                <a:latin typeface="微软雅黑" panose="020B0503020204020204" pitchFamily="34" charset="-122"/>
                <a:ea typeface="微软雅黑" panose="020B0503020204020204" pitchFamily="34" charset="-122"/>
              </a:rPr>
              <a:t>S</a:t>
            </a:r>
            <a:r>
              <a:rPr lang="en-US" altLang="zh-CN" sz="2400" b="1" baseline="-25000" dirty="0">
                <a:solidFill>
                  <a:prstClr val="black"/>
                </a:solidFill>
                <a:latin typeface="微软雅黑" panose="020B0503020204020204" pitchFamily="34" charset="-122"/>
                <a:ea typeface="微软雅黑" panose="020B0503020204020204" pitchFamily="34" charset="-122"/>
              </a:rPr>
              <a:t>2</a:t>
            </a:r>
            <a:r>
              <a:rPr lang="zh-CN" altLang="en-US" sz="2400" b="1" dirty="0">
                <a:solidFill>
                  <a:prstClr val="black"/>
                </a:solidFill>
                <a:latin typeface="微软雅黑" panose="020B0503020204020204" pitchFamily="34" charset="-122"/>
                <a:ea typeface="微软雅黑" panose="020B0503020204020204" pitchFamily="34" charset="-122"/>
              </a:rPr>
              <a:t>、</a:t>
            </a:r>
            <a:r>
              <a:rPr lang="en-US" altLang="zh-CN" sz="2400" b="1" dirty="0">
                <a:solidFill>
                  <a:prstClr val="black"/>
                </a:solidFill>
                <a:latin typeface="微软雅黑" panose="020B0503020204020204" pitchFamily="34" charset="-122"/>
                <a:ea typeface="微软雅黑" panose="020B0503020204020204" pitchFamily="34" charset="-122"/>
              </a:rPr>
              <a:t>S</a:t>
            </a:r>
            <a:r>
              <a:rPr lang="en-US" altLang="zh-CN" sz="2400" b="1" baseline="-25000" dirty="0">
                <a:solidFill>
                  <a:prstClr val="black"/>
                </a:solidFill>
                <a:latin typeface="微软雅黑" panose="020B0503020204020204" pitchFamily="34" charset="-122"/>
                <a:ea typeface="微软雅黑" panose="020B0503020204020204" pitchFamily="34" charset="-122"/>
              </a:rPr>
              <a:t>0</a:t>
            </a:r>
            <a:r>
              <a:rPr lang="zh-CN" altLang="en-US" sz="2400" b="1" dirty="0">
                <a:solidFill>
                  <a:prstClr val="black"/>
                </a:solidFill>
                <a:latin typeface="微软雅黑" panose="020B0503020204020204" pitchFamily="34" charset="-122"/>
                <a:ea typeface="微软雅黑" panose="020B0503020204020204" pitchFamily="34" charset="-122"/>
              </a:rPr>
              <a:t>和</a:t>
            </a:r>
            <a:r>
              <a:rPr lang="en-US" altLang="zh-CN" sz="2400" b="1" dirty="0">
                <a:solidFill>
                  <a:prstClr val="black"/>
                </a:solidFill>
                <a:latin typeface="微软雅黑" panose="020B0503020204020204" pitchFamily="34" charset="-122"/>
                <a:ea typeface="微软雅黑" panose="020B0503020204020204" pitchFamily="34" charset="-122"/>
              </a:rPr>
              <a:t>S</a:t>
            </a:r>
            <a:r>
              <a:rPr lang="en-US" altLang="zh-CN" sz="2400" b="1" baseline="-25000" dirty="0">
                <a:solidFill>
                  <a:prstClr val="black"/>
                </a:solidFill>
                <a:latin typeface="微软雅黑" panose="020B0503020204020204" pitchFamily="34" charset="-122"/>
                <a:ea typeface="微软雅黑" panose="020B0503020204020204" pitchFamily="34" charset="-122"/>
              </a:rPr>
              <a:t>1</a:t>
            </a:r>
            <a:r>
              <a:rPr lang="zh-CN" altLang="en-US" sz="2400" b="1" dirty="0">
                <a:solidFill>
                  <a:prstClr val="black"/>
                </a:solidFill>
                <a:latin typeface="微软雅黑" panose="020B0503020204020204" pitchFamily="34" charset="-122"/>
                <a:ea typeface="微软雅黑" panose="020B0503020204020204" pitchFamily="34" charset="-122"/>
              </a:rPr>
              <a:t>应分配相邻编码；</a:t>
            </a:r>
            <a:endParaRPr lang="en-US" altLang="zh-CN" sz="2400" b="1" dirty="0">
              <a:solidFill>
                <a:prstClr val="black"/>
              </a:solidFill>
              <a:latin typeface="微软雅黑" panose="020B0503020204020204" pitchFamily="34" charset="-122"/>
              <a:ea typeface="微软雅黑" panose="020B0503020204020204" pitchFamily="34" charset="-122"/>
            </a:endParaRPr>
          </a:p>
          <a:p>
            <a:pPr marL="342900" lvl="0" indent="-342900" defTabSz="468000">
              <a:lnSpc>
                <a:spcPct val="150000"/>
              </a:lnSpc>
              <a:buClr>
                <a:srgbClr val="3859CD"/>
              </a:buClr>
              <a:buFont typeface="Wingdings" panose="05000000000000000000" pitchFamily="2" charset="2"/>
              <a:buChar char="n"/>
            </a:pPr>
            <a:r>
              <a:rPr lang="zh-CN" altLang="en-US" sz="2400" b="1" dirty="0">
                <a:solidFill>
                  <a:prstClr val="black"/>
                </a:solidFill>
                <a:latin typeface="微软雅黑" panose="020B0503020204020204" pitchFamily="34" charset="-122"/>
                <a:ea typeface="微软雅黑" panose="020B0503020204020204" pitchFamily="34" charset="-122"/>
              </a:rPr>
              <a:t>原则</a:t>
            </a:r>
            <a:r>
              <a:rPr lang="en-US" altLang="zh-CN" sz="2400" b="1" dirty="0">
                <a:solidFill>
                  <a:prstClr val="black"/>
                </a:solidFill>
                <a:latin typeface="微软雅黑" panose="020B0503020204020204" pitchFamily="34" charset="-122"/>
                <a:ea typeface="微软雅黑" panose="020B0503020204020204" pitchFamily="34" charset="-122"/>
              </a:rPr>
              <a:t>2</a:t>
            </a:r>
            <a:r>
              <a:rPr lang="zh-CN" altLang="en-US" sz="2400" b="1" dirty="0">
                <a:solidFill>
                  <a:prstClr val="black"/>
                </a:solidFill>
                <a:latin typeface="微软雅黑" panose="020B0503020204020204" pitchFamily="34" charset="-122"/>
                <a:ea typeface="微软雅黑" panose="020B0503020204020204" pitchFamily="34" charset="-122"/>
              </a:rPr>
              <a:t>）：</a:t>
            </a:r>
            <a:r>
              <a:rPr lang="en-US" altLang="zh-CN" sz="2400" b="1" dirty="0">
                <a:solidFill>
                  <a:prstClr val="black"/>
                </a:solidFill>
                <a:latin typeface="微软雅黑" panose="020B0503020204020204" pitchFamily="34" charset="-122"/>
                <a:ea typeface="微软雅黑" panose="020B0503020204020204" pitchFamily="34" charset="-122"/>
              </a:rPr>
              <a:t>S</a:t>
            </a:r>
            <a:r>
              <a:rPr lang="en-US" altLang="zh-CN" sz="2400" b="1" baseline="-25000" dirty="0">
                <a:solidFill>
                  <a:prstClr val="black"/>
                </a:solidFill>
                <a:latin typeface="微软雅黑" panose="020B0503020204020204" pitchFamily="34" charset="-122"/>
                <a:ea typeface="微软雅黑" panose="020B0503020204020204" pitchFamily="34" charset="-122"/>
              </a:rPr>
              <a:t>2</a:t>
            </a:r>
            <a:r>
              <a:rPr lang="zh-CN" altLang="en-US" sz="2400" b="1" dirty="0">
                <a:solidFill>
                  <a:prstClr val="black"/>
                </a:solidFill>
                <a:latin typeface="微软雅黑" panose="020B0503020204020204" pitchFamily="34" charset="-122"/>
                <a:ea typeface="微软雅黑" panose="020B0503020204020204" pitchFamily="34" charset="-122"/>
              </a:rPr>
              <a:t>和</a:t>
            </a:r>
            <a:r>
              <a:rPr lang="en-US" altLang="zh-CN" sz="2400" b="1" dirty="0">
                <a:solidFill>
                  <a:prstClr val="black"/>
                </a:solidFill>
                <a:latin typeface="微软雅黑" panose="020B0503020204020204" pitchFamily="34" charset="-122"/>
                <a:ea typeface="微软雅黑" panose="020B0503020204020204" pitchFamily="34" charset="-122"/>
              </a:rPr>
              <a:t>S</a:t>
            </a:r>
            <a:r>
              <a:rPr lang="en-US" altLang="zh-CN" sz="2400" b="1" baseline="-25000" dirty="0">
                <a:solidFill>
                  <a:prstClr val="black"/>
                </a:solidFill>
                <a:latin typeface="微软雅黑" panose="020B0503020204020204" pitchFamily="34" charset="-122"/>
                <a:ea typeface="微软雅黑" panose="020B0503020204020204" pitchFamily="34" charset="-122"/>
              </a:rPr>
              <a:t>0</a:t>
            </a:r>
            <a:r>
              <a:rPr lang="zh-CN" altLang="en-US" sz="2400" b="1" dirty="0">
                <a:solidFill>
                  <a:prstClr val="black"/>
                </a:solidFill>
                <a:latin typeface="微软雅黑" panose="020B0503020204020204" pitchFamily="34" charset="-122"/>
                <a:ea typeface="微软雅黑" panose="020B0503020204020204" pitchFamily="34" charset="-122"/>
              </a:rPr>
              <a:t>、</a:t>
            </a:r>
            <a:r>
              <a:rPr lang="en-US" altLang="zh-CN" sz="2400" b="1" dirty="0">
                <a:solidFill>
                  <a:prstClr val="black"/>
                </a:solidFill>
                <a:latin typeface="微软雅黑" panose="020B0503020204020204" pitchFamily="34" charset="-122"/>
                <a:ea typeface="微软雅黑" panose="020B0503020204020204" pitchFamily="34" charset="-122"/>
              </a:rPr>
              <a:t>S</a:t>
            </a:r>
            <a:r>
              <a:rPr lang="en-US" altLang="zh-CN" sz="2400" b="1" baseline="-25000" dirty="0">
                <a:solidFill>
                  <a:prstClr val="black"/>
                </a:solidFill>
                <a:latin typeface="微软雅黑" panose="020B0503020204020204" pitchFamily="34" charset="-122"/>
                <a:ea typeface="微软雅黑" panose="020B0503020204020204" pitchFamily="34" charset="-122"/>
              </a:rPr>
              <a:t>0</a:t>
            </a:r>
            <a:r>
              <a:rPr lang="zh-CN" altLang="en-US" sz="2400" b="1" dirty="0">
                <a:solidFill>
                  <a:prstClr val="black"/>
                </a:solidFill>
                <a:latin typeface="微软雅黑" panose="020B0503020204020204" pitchFamily="34" charset="-122"/>
                <a:ea typeface="微软雅黑" panose="020B0503020204020204" pitchFamily="34" charset="-122"/>
              </a:rPr>
              <a:t>和</a:t>
            </a:r>
            <a:r>
              <a:rPr lang="en-US" altLang="zh-CN" sz="2400" b="1" dirty="0">
                <a:solidFill>
                  <a:prstClr val="black"/>
                </a:solidFill>
                <a:latin typeface="微软雅黑" panose="020B0503020204020204" pitchFamily="34" charset="-122"/>
                <a:ea typeface="微软雅黑" panose="020B0503020204020204" pitchFamily="34" charset="-122"/>
              </a:rPr>
              <a:t>S</a:t>
            </a:r>
            <a:r>
              <a:rPr lang="en-US" altLang="zh-CN" sz="2400" b="1" baseline="-25000" dirty="0">
                <a:solidFill>
                  <a:prstClr val="black"/>
                </a:solidFill>
                <a:latin typeface="微软雅黑" panose="020B0503020204020204" pitchFamily="34" charset="-122"/>
                <a:ea typeface="微软雅黑" panose="020B0503020204020204" pitchFamily="34" charset="-122"/>
              </a:rPr>
              <a:t>3</a:t>
            </a:r>
            <a:r>
              <a:rPr lang="zh-CN" altLang="en-US" sz="2400" b="1" dirty="0">
                <a:solidFill>
                  <a:prstClr val="black"/>
                </a:solidFill>
                <a:latin typeface="微软雅黑" panose="020B0503020204020204" pitchFamily="34" charset="-122"/>
                <a:ea typeface="微软雅黑" panose="020B0503020204020204" pitchFamily="34" charset="-122"/>
              </a:rPr>
              <a:t>、</a:t>
            </a:r>
            <a:r>
              <a:rPr lang="en-US" altLang="zh-CN" sz="2400" b="1" dirty="0">
                <a:solidFill>
                  <a:prstClr val="black"/>
                </a:solidFill>
                <a:latin typeface="微软雅黑" panose="020B0503020204020204" pitchFamily="34" charset="-122"/>
                <a:ea typeface="微软雅黑" panose="020B0503020204020204" pitchFamily="34" charset="-122"/>
              </a:rPr>
              <a:t>S</a:t>
            </a:r>
            <a:r>
              <a:rPr lang="en-US" altLang="zh-CN" sz="2400" b="1" baseline="-25000" dirty="0">
                <a:solidFill>
                  <a:prstClr val="black"/>
                </a:solidFill>
                <a:latin typeface="微软雅黑" panose="020B0503020204020204" pitchFamily="34" charset="-122"/>
                <a:ea typeface="微软雅黑" panose="020B0503020204020204" pitchFamily="34" charset="-122"/>
              </a:rPr>
              <a:t>1</a:t>
            </a:r>
            <a:r>
              <a:rPr lang="zh-CN" altLang="en-US" sz="2400" b="1" dirty="0">
                <a:solidFill>
                  <a:prstClr val="black"/>
                </a:solidFill>
                <a:latin typeface="微软雅黑" panose="020B0503020204020204" pitchFamily="34" charset="-122"/>
                <a:ea typeface="微软雅黑" panose="020B0503020204020204" pitchFamily="34" charset="-122"/>
              </a:rPr>
              <a:t>和</a:t>
            </a:r>
            <a:r>
              <a:rPr lang="en-US" altLang="zh-CN" sz="2400" b="1" dirty="0">
                <a:solidFill>
                  <a:prstClr val="black"/>
                </a:solidFill>
                <a:latin typeface="微软雅黑" panose="020B0503020204020204" pitchFamily="34" charset="-122"/>
                <a:ea typeface="微软雅黑" panose="020B0503020204020204" pitchFamily="34" charset="-122"/>
              </a:rPr>
              <a:t>S</a:t>
            </a:r>
            <a:r>
              <a:rPr lang="en-US" altLang="zh-CN" sz="2400" b="1" baseline="-25000" dirty="0">
                <a:solidFill>
                  <a:prstClr val="black"/>
                </a:solidFill>
                <a:latin typeface="微软雅黑" panose="020B0503020204020204" pitchFamily="34" charset="-122"/>
                <a:ea typeface="微软雅黑" panose="020B0503020204020204" pitchFamily="34" charset="-122"/>
              </a:rPr>
              <a:t>2</a:t>
            </a:r>
            <a:r>
              <a:rPr lang="zh-CN" altLang="en-US" sz="2400" b="1" dirty="0">
                <a:solidFill>
                  <a:prstClr val="black"/>
                </a:solidFill>
                <a:latin typeface="微软雅黑" panose="020B0503020204020204" pitchFamily="34" charset="-122"/>
                <a:ea typeface="微软雅黑" panose="020B0503020204020204" pitchFamily="34" charset="-122"/>
              </a:rPr>
              <a:t>应分配相邻编码；</a:t>
            </a:r>
            <a:endParaRPr lang="en-US" altLang="zh-CN" sz="2400" b="1" dirty="0">
              <a:solidFill>
                <a:prstClr val="black"/>
              </a:solidFill>
              <a:latin typeface="微软雅黑" panose="020B0503020204020204" pitchFamily="34" charset="-122"/>
              <a:ea typeface="微软雅黑" panose="020B0503020204020204" pitchFamily="34" charset="-122"/>
            </a:endParaRPr>
          </a:p>
          <a:p>
            <a:pPr marL="342900" lvl="0" indent="-342900" defTabSz="468000">
              <a:lnSpc>
                <a:spcPct val="150000"/>
              </a:lnSpc>
              <a:buClr>
                <a:srgbClr val="3859CD"/>
              </a:buClr>
              <a:buFont typeface="Wingdings" panose="05000000000000000000" pitchFamily="2" charset="2"/>
              <a:buChar char="n"/>
            </a:pPr>
            <a:r>
              <a:rPr lang="zh-CN" altLang="en-US" sz="2400" b="1" dirty="0">
                <a:solidFill>
                  <a:prstClr val="black"/>
                </a:solidFill>
                <a:latin typeface="微软雅黑" panose="020B0503020204020204" pitchFamily="34" charset="-122"/>
                <a:ea typeface="微软雅黑" panose="020B0503020204020204" pitchFamily="34" charset="-122"/>
              </a:rPr>
              <a:t>原则</a:t>
            </a:r>
            <a:r>
              <a:rPr lang="en-US" altLang="zh-CN" sz="2400" b="1" dirty="0">
                <a:solidFill>
                  <a:prstClr val="black"/>
                </a:solidFill>
                <a:latin typeface="微软雅黑" panose="020B0503020204020204" pitchFamily="34" charset="-122"/>
                <a:ea typeface="微软雅黑" panose="020B0503020204020204" pitchFamily="34" charset="-122"/>
              </a:rPr>
              <a:t>3</a:t>
            </a:r>
            <a:r>
              <a:rPr lang="zh-CN" altLang="en-US" sz="2400" b="1" dirty="0">
                <a:solidFill>
                  <a:prstClr val="black"/>
                </a:solidFill>
                <a:latin typeface="微软雅黑" panose="020B0503020204020204" pitchFamily="34" charset="-122"/>
                <a:ea typeface="微软雅黑" panose="020B0503020204020204" pitchFamily="34" charset="-122"/>
              </a:rPr>
              <a:t>）：</a:t>
            </a:r>
            <a:r>
              <a:rPr lang="en-US" altLang="zh-CN" sz="2400" b="1" dirty="0">
                <a:solidFill>
                  <a:prstClr val="black"/>
                </a:solidFill>
                <a:latin typeface="微软雅黑" panose="020B0503020204020204" pitchFamily="34" charset="-122"/>
                <a:ea typeface="微软雅黑" panose="020B0503020204020204" pitchFamily="34" charset="-122"/>
              </a:rPr>
              <a:t>S</a:t>
            </a:r>
            <a:r>
              <a:rPr lang="en-US" altLang="zh-CN" sz="2400" b="1" baseline="-25000" dirty="0">
                <a:solidFill>
                  <a:prstClr val="black"/>
                </a:solidFill>
                <a:latin typeface="微软雅黑" panose="020B0503020204020204" pitchFamily="34" charset="-122"/>
                <a:ea typeface="微软雅黑" panose="020B0503020204020204" pitchFamily="34" charset="-122"/>
              </a:rPr>
              <a:t>1</a:t>
            </a:r>
            <a:r>
              <a:rPr lang="zh-CN" altLang="en-US" sz="2400" b="1" dirty="0">
                <a:solidFill>
                  <a:prstClr val="black"/>
                </a:solidFill>
                <a:latin typeface="微软雅黑" panose="020B0503020204020204" pitchFamily="34" charset="-122"/>
                <a:ea typeface="微软雅黑" panose="020B0503020204020204" pitchFamily="34" charset="-122"/>
              </a:rPr>
              <a:t>和</a:t>
            </a:r>
            <a:r>
              <a:rPr lang="en-US" altLang="zh-CN" sz="2400" b="1" dirty="0">
                <a:solidFill>
                  <a:prstClr val="black"/>
                </a:solidFill>
                <a:latin typeface="微软雅黑" panose="020B0503020204020204" pitchFamily="34" charset="-122"/>
                <a:ea typeface="微软雅黑" panose="020B0503020204020204" pitchFamily="34" charset="-122"/>
              </a:rPr>
              <a:t>S</a:t>
            </a:r>
            <a:r>
              <a:rPr lang="en-US" altLang="zh-CN" sz="2400" b="1" baseline="-25000" dirty="0">
                <a:solidFill>
                  <a:prstClr val="black"/>
                </a:solidFill>
                <a:latin typeface="微软雅黑" panose="020B0503020204020204" pitchFamily="34" charset="-122"/>
                <a:ea typeface="微软雅黑" panose="020B0503020204020204" pitchFamily="34" charset="-122"/>
              </a:rPr>
              <a:t>2</a:t>
            </a:r>
            <a:r>
              <a:rPr lang="zh-CN" altLang="en-US" sz="2400" b="1" dirty="0">
                <a:solidFill>
                  <a:prstClr val="black"/>
                </a:solidFill>
                <a:latin typeface="微软雅黑" panose="020B0503020204020204" pitchFamily="34" charset="-122"/>
                <a:ea typeface="微软雅黑" panose="020B0503020204020204" pitchFamily="34" charset="-122"/>
              </a:rPr>
              <a:t>应分配相邻编码。</a:t>
            </a:r>
          </a:p>
          <a:p>
            <a:pPr marL="342900" lvl="0" indent="-342900" defTabSz="468000">
              <a:lnSpc>
                <a:spcPct val="150000"/>
              </a:lnSpc>
              <a:buClr>
                <a:srgbClr val="3859CD"/>
              </a:buClr>
              <a:buFont typeface="Wingdings" panose="05000000000000000000" pitchFamily="2" charset="2"/>
              <a:buChar char="n"/>
            </a:pPr>
            <a:r>
              <a:rPr lang="zh-CN" altLang="en-US" sz="2400" b="1" dirty="0">
                <a:solidFill>
                  <a:prstClr val="black"/>
                </a:solidFill>
                <a:latin typeface="微软雅黑" panose="020B0503020204020204" pitchFamily="34" charset="-122"/>
                <a:ea typeface="微软雅黑" panose="020B0503020204020204" pitchFamily="34" charset="-122"/>
              </a:rPr>
              <a:t>原则</a:t>
            </a:r>
            <a:r>
              <a:rPr lang="en-US" altLang="zh-CN" sz="2400" b="1" dirty="0">
                <a:solidFill>
                  <a:prstClr val="black"/>
                </a:solidFill>
                <a:latin typeface="微软雅黑" panose="020B0503020204020204" pitchFamily="34" charset="-122"/>
                <a:ea typeface="微软雅黑" panose="020B0503020204020204" pitchFamily="34" charset="-122"/>
              </a:rPr>
              <a:t>4</a:t>
            </a:r>
            <a:r>
              <a:rPr lang="zh-CN" altLang="en-US" sz="2400" b="1" dirty="0">
                <a:solidFill>
                  <a:prstClr val="black"/>
                </a:solidFill>
                <a:latin typeface="微软雅黑" panose="020B0503020204020204" pitchFamily="34" charset="-122"/>
                <a:ea typeface="微软雅黑" panose="020B0503020204020204" pitchFamily="34" charset="-122"/>
              </a:rPr>
              <a:t>）：假设</a:t>
            </a:r>
            <a:r>
              <a:rPr lang="en-US" altLang="zh-CN" sz="2400" b="1" dirty="0">
                <a:solidFill>
                  <a:prstClr val="black"/>
                </a:solidFill>
                <a:latin typeface="微软雅黑" panose="020B0503020204020204" pitchFamily="34" charset="-122"/>
                <a:ea typeface="微软雅黑" panose="020B0503020204020204" pitchFamily="34" charset="-122"/>
              </a:rPr>
              <a:t>S</a:t>
            </a:r>
            <a:r>
              <a:rPr lang="en-US" altLang="zh-CN" sz="2400" b="1" baseline="-25000" dirty="0">
                <a:solidFill>
                  <a:prstClr val="black"/>
                </a:solidFill>
                <a:latin typeface="微软雅黑" panose="020B0503020204020204" pitchFamily="34" charset="-122"/>
                <a:ea typeface="微软雅黑" panose="020B0503020204020204" pitchFamily="34" charset="-122"/>
              </a:rPr>
              <a:t>0</a:t>
            </a:r>
            <a:r>
              <a:rPr lang="zh-CN" altLang="en-US" sz="2400" b="1" dirty="0">
                <a:solidFill>
                  <a:prstClr val="black"/>
                </a:solidFill>
                <a:latin typeface="微软雅黑" panose="020B0503020204020204" pitchFamily="34" charset="-122"/>
                <a:ea typeface="微软雅黑" panose="020B0503020204020204" pitchFamily="34" charset="-122"/>
              </a:rPr>
              <a:t>为初始状态，将其编码为</a:t>
            </a:r>
            <a:r>
              <a:rPr lang="en-US" altLang="zh-CN" sz="2400" b="1" dirty="0">
                <a:solidFill>
                  <a:prstClr val="black"/>
                </a:solidFill>
                <a:latin typeface="微软雅黑" panose="020B0503020204020204" pitchFamily="34" charset="-122"/>
                <a:ea typeface="微软雅黑" panose="020B0503020204020204" pitchFamily="34" charset="-122"/>
              </a:rPr>
              <a:t>00</a:t>
            </a:r>
            <a:r>
              <a:rPr lang="zh-CN" altLang="en-US" sz="2400" b="1" dirty="0">
                <a:solidFill>
                  <a:prstClr val="black"/>
                </a:solidFill>
                <a:latin typeface="微软雅黑" panose="020B0503020204020204" pitchFamily="34" charset="-122"/>
                <a:ea typeface="微软雅黑" panose="020B0503020204020204" pitchFamily="34" charset="-122"/>
              </a:rPr>
              <a:t>。</a:t>
            </a:r>
            <a:endParaRPr lang="zh-CN" altLang="en-US" dirty="0"/>
          </a:p>
        </p:txBody>
      </p:sp>
      <p:sp>
        <p:nvSpPr>
          <p:cNvPr id="23" name="矩形 22"/>
          <p:cNvSpPr/>
          <p:nvPr/>
        </p:nvSpPr>
        <p:spPr>
          <a:xfrm>
            <a:off x="463981" y="4821392"/>
            <a:ext cx="7468034" cy="1754326"/>
          </a:xfrm>
          <a:prstGeom prst="rect">
            <a:avLst/>
          </a:prstGeom>
        </p:spPr>
        <p:txBody>
          <a:bodyPr wrap="square">
            <a:spAutoFit/>
          </a:bodyPr>
          <a:lstStyle/>
          <a:p>
            <a:pPr marL="342900" indent="-342900" defTabSz="468000">
              <a:lnSpc>
                <a:spcPct val="150000"/>
              </a:lnSpc>
              <a:buClr>
                <a:srgbClr val="3859CD"/>
              </a:buClr>
              <a:buFont typeface="Wingdings" panose="05000000000000000000" pitchFamily="2" charset="2"/>
              <a:buChar char="n"/>
            </a:pPr>
            <a:r>
              <a:rPr lang="zh-CN" altLang="en-US" sz="2400" b="1" dirty="0">
                <a:latin typeface="微软雅黑" panose="020B0503020204020204" pitchFamily="34" charset="-122"/>
                <a:ea typeface="微软雅黑" panose="020B0503020204020204" pitchFamily="34" charset="-122"/>
              </a:rPr>
              <a:t>不可能满足所有的相邻分配要求，则按照优先级，</a:t>
            </a:r>
            <a:r>
              <a:rPr lang="zh-CN" altLang="en-US" sz="2400" b="1" dirty="0">
                <a:solidFill>
                  <a:srgbClr val="FF0000"/>
                </a:solidFill>
                <a:latin typeface="微软雅黑" panose="020B0503020204020204" pitchFamily="34" charset="-122"/>
                <a:ea typeface="微软雅黑" panose="020B0503020204020204" pitchFamily="34" charset="-122"/>
              </a:rPr>
              <a:t>首先满足原则</a:t>
            </a:r>
            <a:r>
              <a:rPr lang="en-US" altLang="zh-CN" sz="2400" b="1" dirty="0">
                <a:solidFill>
                  <a:srgbClr val="FF0000"/>
                </a:solidFill>
                <a:latin typeface="微软雅黑" panose="020B0503020204020204" pitchFamily="34" charset="-122"/>
                <a:ea typeface="微软雅黑" panose="020B0503020204020204" pitchFamily="34" charset="-122"/>
              </a:rPr>
              <a:t>1</a:t>
            </a:r>
            <a:r>
              <a:rPr lang="zh-CN" altLang="en-US" sz="2400" b="1" dirty="0">
                <a:solidFill>
                  <a:srgbClr val="FF0000"/>
                </a:solidFill>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a:t>
            </a:r>
            <a:endParaRPr lang="en-US" altLang="zh-CN" sz="2400" b="1" dirty="0">
              <a:latin typeface="微软雅黑" panose="020B0503020204020204" pitchFamily="34" charset="-122"/>
              <a:ea typeface="微软雅黑" panose="020B0503020204020204" pitchFamily="34" charset="-122"/>
            </a:endParaRPr>
          </a:p>
          <a:p>
            <a:pPr marL="800100" lvl="1" indent="-342900" defTabSz="468000">
              <a:lnSpc>
                <a:spcPct val="150000"/>
              </a:lnSpc>
              <a:buClr>
                <a:srgbClr val="3859CD"/>
              </a:buClr>
              <a:buFont typeface="Wingdings" panose="05000000000000000000" pitchFamily="2" charset="2"/>
              <a:buChar char="n"/>
            </a:pPr>
            <a:r>
              <a:rPr lang="en-US" altLang="zh-CN" sz="2400" b="1" dirty="0">
                <a:latin typeface="微软雅黑" panose="020B0503020204020204" pitchFamily="34" charset="-122"/>
                <a:ea typeface="微软雅黑" panose="020B0503020204020204" pitchFamily="34" charset="-122"/>
              </a:rPr>
              <a:t>S</a:t>
            </a:r>
            <a:r>
              <a:rPr lang="en-US" altLang="zh-CN" sz="2400" b="1" baseline="-25000" dirty="0">
                <a:latin typeface="微软雅黑" panose="020B0503020204020204" pitchFamily="34" charset="-122"/>
                <a:ea typeface="微软雅黑" panose="020B0503020204020204" pitchFamily="34" charset="-122"/>
              </a:rPr>
              <a:t>0</a:t>
            </a:r>
            <a:r>
              <a:rPr lang="en-US" altLang="zh-CN" sz="2400" b="1" dirty="0">
                <a:latin typeface="微软雅黑" panose="020B0503020204020204" pitchFamily="34" charset="-122"/>
                <a:ea typeface="微软雅黑" panose="020B0503020204020204" pitchFamily="34" charset="-122"/>
              </a:rPr>
              <a:t>=00</a:t>
            </a: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S</a:t>
            </a:r>
            <a:r>
              <a:rPr lang="en-US" altLang="zh-CN" sz="2400" b="1" baseline="-25000" dirty="0">
                <a:latin typeface="微软雅黑" panose="020B0503020204020204" pitchFamily="34" charset="-122"/>
                <a:ea typeface="微软雅黑" panose="020B0503020204020204" pitchFamily="34" charset="-122"/>
              </a:rPr>
              <a:t>1</a:t>
            </a:r>
            <a:r>
              <a:rPr lang="en-US" altLang="zh-CN" sz="2400" b="1" dirty="0">
                <a:latin typeface="微软雅黑" panose="020B0503020204020204" pitchFamily="34" charset="-122"/>
                <a:ea typeface="微软雅黑" panose="020B0503020204020204" pitchFamily="34" charset="-122"/>
              </a:rPr>
              <a:t>=01</a:t>
            </a: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S</a:t>
            </a:r>
            <a:r>
              <a:rPr lang="en-US" altLang="zh-CN" sz="2400" b="1" baseline="-25000" dirty="0">
                <a:latin typeface="微软雅黑" panose="020B0503020204020204" pitchFamily="34" charset="-122"/>
                <a:ea typeface="微软雅黑" panose="020B0503020204020204" pitchFamily="34" charset="-122"/>
              </a:rPr>
              <a:t>2</a:t>
            </a:r>
            <a:r>
              <a:rPr lang="en-US" altLang="zh-CN" sz="2400" b="1" dirty="0">
                <a:latin typeface="微软雅黑" panose="020B0503020204020204" pitchFamily="34" charset="-122"/>
                <a:ea typeface="微软雅黑" panose="020B0503020204020204" pitchFamily="34" charset="-122"/>
              </a:rPr>
              <a:t>=11</a:t>
            </a: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S</a:t>
            </a:r>
            <a:r>
              <a:rPr lang="en-US" altLang="zh-CN" sz="2400" b="1" baseline="-25000" dirty="0">
                <a:latin typeface="微软雅黑" panose="020B0503020204020204" pitchFamily="34" charset="-122"/>
                <a:ea typeface="微软雅黑" panose="020B0503020204020204" pitchFamily="34" charset="-122"/>
              </a:rPr>
              <a:t>3</a:t>
            </a:r>
            <a:r>
              <a:rPr lang="en-US" altLang="zh-CN" sz="2400" b="1" dirty="0">
                <a:latin typeface="微软雅黑" panose="020B0503020204020204" pitchFamily="34" charset="-122"/>
                <a:ea typeface="微软雅黑" panose="020B0503020204020204" pitchFamily="34" charset="-122"/>
              </a:rPr>
              <a:t>=10</a:t>
            </a:r>
            <a:endParaRPr lang="zh-CN" altLang="en-US" sz="2400" b="1" dirty="0">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graphicFrame>
            <p:nvGraphicFramePr>
              <p:cNvPr id="25" name="表格 24"/>
              <p:cNvGraphicFramePr>
                <a:graphicFrameLocks noGrp="1"/>
              </p:cNvGraphicFramePr>
              <p:nvPr>
                <p:extLst>
                  <p:ext uri="{D42A27DB-BD31-4B8C-83A1-F6EECF244321}">
                    <p14:modId xmlns:p14="http://schemas.microsoft.com/office/powerpoint/2010/main" val="1860802887"/>
                  </p:ext>
                </p:extLst>
              </p:nvPr>
            </p:nvGraphicFramePr>
            <p:xfrm>
              <a:off x="8286751" y="4301829"/>
              <a:ext cx="3800474" cy="2489496"/>
            </p:xfrm>
            <a:graphic>
              <a:graphicData uri="http://schemas.openxmlformats.org/drawingml/2006/table">
                <a:tbl>
                  <a:tblPr firstRow="1" firstCol="1" bandRow="1">
                    <a:tableStyleId>{B301B821-A1FF-4177-AEE7-76D212191A09}</a:tableStyleId>
                  </a:tblPr>
                  <a:tblGrid>
                    <a:gridCol w="904874">
                      <a:extLst>
                        <a:ext uri="{9D8B030D-6E8A-4147-A177-3AD203B41FA5}">
                          <a16:colId xmlns:a16="http://schemas.microsoft.com/office/drawing/2014/main" val="4252538160"/>
                        </a:ext>
                      </a:extLst>
                    </a:gridCol>
                    <a:gridCol w="1570074">
                      <a:extLst>
                        <a:ext uri="{9D8B030D-6E8A-4147-A177-3AD203B41FA5}">
                          <a16:colId xmlns:a16="http://schemas.microsoft.com/office/drawing/2014/main" val="3608041060"/>
                        </a:ext>
                      </a:extLst>
                    </a:gridCol>
                    <a:gridCol w="1325526">
                      <a:extLst>
                        <a:ext uri="{9D8B030D-6E8A-4147-A177-3AD203B41FA5}">
                          <a16:colId xmlns:a16="http://schemas.microsoft.com/office/drawing/2014/main" val="1662346764"/>
                        </a:ext>
                      </a:extLst>
                    </a:gridCol>
                  </a:tblGrid>
                  <a:tr h="414916">
                    <a:tc rowSpan="2">
                      <a:txBody>
                        <a:bodyPr/>
                        <a:lstStyle/>
                        <a:p>
                          <a:pPr algn="ctr">
                            <a:lnSpc>
                              <a:spcPts val="2000"/>
                            </a:lnSpc>
                            <a:spcAft>
                              <a:spcPts val="0"/>
                            </a:spcAft>
                          </a:pPr>
                          <a:r>
                            <a:rPr lang="zh-CN" sz="2000" kern="100" dirty="0">
                              <a:effectLst/>
                              <a:latin typeface="Times New Roman" panose="02020603050405020304" pitchFamily="18" charset="0"/>
                              <a:ea typeface="微软雅黑" panose="020B0503020204020204" pitchFamily="34" charset="-122"/>
                              <a:cs typeface="Times New Roman" panose="02020603050405020304" pitchFamily="18" charset="0"/>
                            </a:rPr>
                            <a:t>原态</a:t>
                          </a:r>
                        </a:p>
                        <a:p>
                          <a:pPr algn="ctr">
                            <a:lnSpc>
                              <a:spcPts val="2000"/>
                            </a:lnSpc>
                            <a:spcAft>
                              <a:spcPts val="0"/>
                            </a:spcAft>
                          </a:pPr>
                          <a14:m>
                            <m:oMathPara xmlns:m="http://schemas.openxmlformats.org/officeDocument/2006/math">
                              <m:oMathParaPr>
                                <m:jc m:val="centerGroup"/>
                              </m:oMathParaPr>
                              <m:oMath xmlns:m="http://schemas.openxmlformats.org/officeDocument/2006/math">
                                <m:sSubSup>
                                  <m:sSubSupPr>
                                    <m:ctrlPr>
                                      <a:rPr lang="zh-CN" sz="2000" i="1" kern="100">
                                        <a:effectLst/>
                                        <a:latin typeface="Cambria Math" panose="02040503050406030204" pitchFamily="18" charset="0"/>
                                      </a:rPr>
                                    </m:ctrlPr>
                                  </m:sSubSupPr>
                                  <m:e>
                                    <m:r>
                                      <a:rPr lang="en-US" sz="2000" kern="100">
                                        <a:effectLst/>
                                        <a:latin typeface="Cambria Math"/>
                                      </a:rPr>
                                      <m:t>𝑄</m:t>
                                    </m:r>
                                  </m:e>
                                  <m:sub>
                                    <m:r>
                                      <a:rPr lang="en-US" sz="2000" kern="100">
                                        <a:effectLst/>
                                        <a:latin typeface="Cambria Math"/>
                                      </a:rPr>
                                      <m:t>1</m:t>
                                    </m:r>
                                  </m:sub>
                                  <m:sup>
                                    <m:r>
                                      <a:rPr lang="en-US" sz="2000" kern="100">
                                        <a:effectLst/>
                                        <a:latin typeface="Cambria Math"/>
                                      </a:rPr>
                                      <m:t>𝑛</m:t>
                                    </m:r>
                                  </m:sup>
                                </m:sSubSup>
                                <m:sSubSup>
                                  <m:sSubSupPr>
                                    <m:ctrlPr>
                                      <a:rPr lang="zh-CN" sz="2000" i="1" kern="100">
                                        <a:effectLst/>
                                        <a:latin typeface="Cambria Math" panose="02040503050406030204" pitchFamily="18" charset="0"/>
                                      </a:rPr>
                                    </m:ctrlPr>
                                  </m:sSubSupPr>
                                  <m:e>
                                    <m:r>
                                      <a:rPr lang="en-US" sz="2000" kern="100">
                                        <a:effectLst/>
                                        <a:latin typeface="Cambria Math"/>
                                      </a:rPr>
                                      <m:t>𝑄</m:t>
                                    </m:r>
                                  </m:e>
                                  <m:sub>
                                    <m:r>
                                      <a:rPr lang="en-US" sz="2000" kern="100">
                                        <a:effectLst/>
                                        <a:latin typeface="Cambria Math"/>
                                      </a:rPr>
                                      <m:t>0</m:t>
                                    </m:r>
                                  </m:sub>
                                  <m:sup>
                                    <m:r>
                                      <a:rPr lang="en-US" sz="2000" kern="100">
                                        <a:effectLst/>
                                        <a:latin typeface="Cambria Math"/>
                                      </a:rPr>
                                      <m:t>𝑛</m:t>
                                    </m:r>
                                  </m:sup>
                                </m:sSubSup>
                              </m:oMath>
                            </m:oMathPara>
                          </a14:m>
                          <a:endParaRPr lang="zh-CN" sz="20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37160" marR="137160" marT="0" marB="0" anchor="ctr">
                        <a:lnR w="28575" cap="flat" cmpd="sng" algn="ctr">
                          <a:solidFill>
                            <a:srgbClr val="FF0000"/>
                          </a:solidFill>
                          <a:prstDash val="solid"/>
                          <a:round/>
                          <a:headEnd type="none" w="med" len="med"/>
                          <a:tailEnd type="none" w="med" len="med"/>
                        </a:lnR>
                      </a:tcPr>
                    </a:tc>
                    <a:tc gridSpan="2">
                      <a:txBody>
                        <a:bodyPr/>
                        <a:lstStyle/>
                        <a:p>
                          <a:pPr algn="ctr">
                            <a:lnSpc>
                              <a:spcPts val="2000"/>
                            </a:lnSpc>
                            <a:spcAft>
                              <a:spcPts val="0"/>
                            </a:spcAft>
                          </a:pPr>
                          <a:r>
                            <a:rPr lang="zh-CN" sz="2000" kern="0" dirty="0">
                              <a:effectLst/>
                              <a:latin typeface="Times New Roman" panose="02020603050405020304" pitchFamily="18" charset="0"/>
                              <a:ea typeface="微软雅黑" panose="020B0503020204020204" pitchFamily="34" charset="-122"/>
                              <a:cs typeface="Times New Roman" panose="02020603050405020304" pitchFamily="18" charset="0"/>
                            </a:rPr>
                            <a:t>次态</a:t>
                          </a:r>
                          <a14:m>
                            <m:oMath xmlns:m="http://schemas.openxmlformats.org/officeDocument/2006/math">
                              <m:sSubSup>
                                <m:sSubSupPr>
                                  <m:ctrlPr>
                                    <a:rPr lang="zh-CN" sz="2000" i="1" kern="100">
                                      <a:effectLst/>
                                      <a:latin typeface="Cambria Math" panose="02040503050406030204" pitchFamily="18" charset="0"/>
                                    </a:rPr>
                                  </m:ctrlPr>
                                </m:sSubSupPr>
                                <m:e>
                                  <m:r>
                                    <a:rPr lang="en-US" sz="2000" kern="100">
                                      <a:effectLst/>
                                      <a:latin typeface="Cambria Math"/>
                                    </a:rPr>
                                    <m:t>𝑄</m:t>
                                  </m:r>
                                </m:e>
                                <m:sub>
                                  <m:r>
                                    <a:rPr lang="en-US" sz="2000" kern="100">
                                      <a:effectLst/>
                                      <a:latin typeface="Cambria Math"/>
                                    </a:rPr>
                                    <m:t>1</m:t>
                                  </m:r>
                                </m:sub>
                                <m:sup>
                                  <m:r>
                                    <a:rPr lang="en-US" sz="2000" kern="100">
                                      <a:effectLst/>
                                      <a:latin typeface="Cambria Math"/>
                                    </a:rPr>
                                    <m:t>𝑛</m:t>
                                  </m:r>
                                  <m:r>
                                    <a:rPr lang="en-US" sz="2000" kern="100">
                                      <a:effectLst/>
                                      <a:latin typeface="Cambria Math"/>
                                    </a:rPr>
                                    <m:t>+1</m:t>
                                  </m:r>
                                </m:sup>
                              </m:sSubSup>
                              <m:sSubSup>
                                <m:sSubSupPr>
                                  <m:ctrlPr>
                                    <a:rPr lang="zh-CN" sz="2000" i="1" kern="100">
                                      <a:effectLst/>
                                      <a:latin typeface="Cambria Math" panose="02040503050406030204" pitchFamily="18" charset="0"/>
                                    </a:rPr>
                                  </m:ctrlPr>
                                </m:sSubSupPr>
                                <m:e>
                                  <m:r>
                                    <a:rPr lang="en-US" sz="2000" kern="100">
                                      <a:effectLst/>
                                      <a:latin typeface="Cambria Math"/>
                                    </a:rPr>
                                    <m:t>𝑄</m:t>
                                  </m:r>
                                </m:e>
                                <m:sub>
                                  <m:r>
                                    <a:rPr lang="en-US" sz="2000" kern="100">
                                      <a:effectLst/>
                                      <a:latin typeface="Cambria Math"/>
                                    </a:rPr>
                                    <m:t>0</m:t>
                                  </m:r>
                                </m:sub>
                                <m:sup>
                                  <m:r>
                                    <a:rPr lang="en-US" sz="2000" kern="100">
                                      <a:effectLst/>
                                      <a:latin typeface="Cambria Math"/>
                                    </a:rPr>
                                    <m:t>𝑛</m:t>
                                  </m:r>
                                  <m:r>
                                    <a:rPr lang="en-US" sz="2000" kern="100">
                                      <a:effectLst/>
                                      <a:latin typeface="Cambria Math"/>
                                    </a:rPr>
                                    <m:t>+1</m:t>
                                  </m:r>
                                </m:sup>
                              </m:sSubSup>
                            </m:oMath>
                          </a14:m>
                          <a:r>
                            <a:rPr lang="en-US" sz="2000" kern="0" dirty="0">
                              <a:effectLst/>
                              <a:latin typeface="Times New Roman" panose="02020603050405020304" pitchFamily="18" charset="0"/>
                              <a:ea typeface="微软雅黑" panose="020B0503020204020204" pitchFamily="34" charset="-122"/>
                              <a:cs typeface="Times New Roman" panose="02020603050405020304" pitchFamily="18" charset="0"/>
                            </a:rPr>
                            <a:t>/</a:t>
                          </a:r>
                          <a:r>
                            <a:rPr lang="zh-CN" sz="2000" kern="0" dirty="0">
                              <a:effectLst/>
                              <a:latin typeface="Times New Roman" panose="02020603050405020304" pitchFamily="18" charset="0"/>
                              <a:ea typeface="微软雅黑" panose="020B0503020204020204" pitchFamily="34" charset="-122"/>
                              <a:cs typeface="Times New Roman" panose="02020603050405020304" pitchFamily="18" charset="0"/>
                            </a:rPr>
                            <a:t>输出</a:t>
                          </a:r>
                          <a:r>
                            <a:rPr lang="en-US" sz="2000" kern="0" dirty="0">
                              <a:effectLst/>
                              <a:latin typeface="Times New Roman" panose="02020603050405020304" pitchFamily="18" charset="0"/>
                              <a:ea typeface="微软雅黑" panose="020B0503020204020204" pitchFamily="34" charset="-122"/>
                              <a:cs typeface="Times New Roman" panose="02020603050405020304" pitchFamily="18" charset="0"/>
                            </a:rPr>
                            <a:t>Y</a:t>
                          </a:r>
                          <a:endParaRPr lang="zh-CN" sz="20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37160" marR="137160" marT="0" marB="0" anchor="ctr">
                        <a:lnL w="28575" cap="flat" cmpd="sng" algn="ctr">
                          <a:solidFill>
                            <a:srgbClr val="FF0000"/>
                          </a:solidFill>
                          <a:prstDash val="solid"/>
                          <a:round/>
                          <a:headEnd type="none" w="med" len="med"/>
                          <a:tailEnd type="none" w="med" len="med"/>
                        </a:lnL>
                      </a:tcPr>
                    </a:tc>
                    <a:tc hMerge="1">
                      <a:txBody>
                        <a:bodyPr/>
                        <a:lstStyle/>
                        <a:p>
                          <a:endParaRPr lang="zh-CN" altLang="en-US"/>
                        </a:p>
                      </a:txBody>
                      <a:tcPr/>
                    </a:tc>
                    <a:extLst>
                      <a:ext uri="{0D108BD9-81ED-4DB2-BD59-A6C34878D82A}">
                        <a16:rowId xmlns:a16="http://schemas.microsoft.com/office/drawing/2014/main" val="3192213366"/>
                      </a:ext>
                    </a:extLst>
                  </a:tr>
                  <a:tr h="414916">
                    <a:tc vMerge="1">
                      <a:txBody>
                        <a:bodyPr/>
                        <a:lstStyle/>
                        <a:p>
                          <a:endParaRPr lang="zh-CN" altLang="en-US"/>
                        </a:p>
                      </a:txBody>
                      <a:tcPr/>
                    </a:tc>
                    <a:tc>
                      <a:txBody>
                        <a:bodyPr/>
                        <a:lstStyle/>
                        <a:p>
                          <a:pPr algn="ctr">
                            <a:lnSpc>
                              <a:spcPts val="2000"/>
                            </a:lnSpc>
                            <a:spcAft>
                              <a:spcPts val="0"/>
                            </a:spcAft>
                          </a:pPr>
                          <a:r>
                            <a:rPr lang="en-US" sz="2000" b="1" kern="1200" dirty="0">
                              <a:effectLst/>
                              <a:latin typeface="Times New Roman" panose="02020603050405020304" pitchFamily="18" charset="0"/>
                              <a:ea typeface="微软雅黑" panose="020B0503020204020204" pitchFamily="34" charset="-122"/>
                              <a:cs typeface="Times New Roman" panose="02020603050405020304" pitchFamily="18" charset="0"/>
                            </a:rPr>
                            <a:t>X=0</a:t>
                          </a:r>
                          <a:endParaRPr lang="zh-CN" sz="20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37160" marR="137160" marT="0" marB="0" anchor="ctr">
                        <a:lnL w="28575" cap="flat" cmpd="sng" algn="ctr">
                          <a:solidFill>
                            <a:srgbClr val="FF0000"/>
                          </a:solidFill>
                          <a:prstDash val="solid"/>
                          <a:round/>
                          <a:headEnd type="none" w="med" len="med"/>
                          <a:tailEnd type="none" w="med" len="med"/>
                        </a:lnL>
                      </a:tcPr>
                    </a:tc>
                    <a:tc>
                      <a:txBody>
                        <a:bodyPr/>
                        <a:lstStyle/>
                        <a:p>
                          <a:pPr algn="ctr">
                            <a:lnSpc>
                              <a:spcPts val="2000"/>
                            </a:lnSpc>
                            <a:spcAft>
                              <a:spcPts val="0"/>
                            </a:spcAft>
                          </a:pPr>
                          <a:r>
                            <a:rPr lang="en-US" sz="2000" b="1" kern="0">
                              <a:effectLst/>
                              <a:latin typeface="Times New Roman" panose="02020603050405020304" pitchFamily="18" charset="0"/>
                              <a:ea typeface="微软雅黑" panose="020B0503020204020204" pitchFamily="34" charset="-122"/>
                              <a:cs typeface="Times New Roman" panose="02020603050405020304" pitchFamily="18" charset="0"/>
                            </a:rPr>
                            <a:t>X=1</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37160" marR="137160" marT="0" marB="0" anchor="ctr"/>
                    </a:tc>
                    <a:extLst>
                      <a:ext uri="{0D108BD9-81ED-4DB2-BD59-A6C34878D82A}">
                        <a16:rowId xmlns:a16="http://schemas.microsoft.com/office/drawing/2014/main" val="3920685539"/>
                      </a:ext>
                    </a:extLst>
                  </a:tr>
                  <a:tr h="414916">
                    <a:tc>
                      <a:txBody>
                        <a:bodyPr/>
                        <a:lstStyle/>
                        <a:p>
                          <a:pPr algn="ctr">
                            <a:lnSpc>
                              <a:spcPts val="2000"/>
                            </a:lnSpc>
                            <a:spcAft>
                              <a:spcPts val="0"/>
                            </a:spcAft>
                          </a:pPr>
                          <a:r>
                            <a:rPr lang="en-US" sz="2000" kern="100" dirty="0">
                              <a:effectLst/>
                              <a:latin typeface="Times New Roman" panose="02020603050405020304" pitchFamily="18" charset="0"/>
                              <a:ea typeface="微软雅黑" panose="020B0503020204020204" pitchFamily="34" charset="-122"/>
                              <a:cs typeface="Times New Roman" panose="02020603050405020304" pitchFamily="18" charset="0"/>
                            </a:rPr>
                            <a:t>00</a:t>
                          </a:r>
                          <a:endParaRPr lang="zh-CN" sz="20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37160" marR="137160" marT="0" marB="0" anchor="ctr">
                        <a:lnR w="28575"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en-US" sz="2000" b="1" kern="100" dirty="0">
                              <a:effectLst/>
                              <a:latin typeface="Times New Roman" panose="02020603050405020304" pitchFamily="18" charset="0"/>
                              <a:ea typeface="微软雅黑" panose="020B0503020204020204" pitchFamily="34" charset="-122"/>
                              <a:cs typeface="Times New Roman" panose="02020603050405020304" pitchFamily="18" charset="0"/>
                            </a:rPr>
                            <a:t>11/0</a:t>
                          </a:r>
                          <a:endParaRPr lang="zh-CN" sz="20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37160" marR="137160" marT="0" marB="0" anchor="ctr">
                        <a:lnL w="28575" cap="flat" cmpd="sng" algn="ctr">
                          <a:solidFill>
                            <a:srgbClr val="FF0000"/>
                          </a:solidFill>
                          <a:prstDash val="solid"/>
                          <a:round/>
                          <a:headEnd type="none" w="med" len="med"/>
                          <a:tailEnd type="none" w="med" len="med"/>
                        </a:lnL>
                      </a:tcPr>
                    </a:tc>
                    <a:tc>
                      <a:txBody>
                        <a:bodyPr/>
                        <a:lstStyle/>
                        <a:p>
                          <a:pPr algn="ctr">
                            <a:lnSpc>
                              <a:spcPts val="2000"/>
                            </a:lnSpc>
                            <a:spcAft>
                              <a:spcPts val="0"/>
                            </a:spcAft>
                          </a:pPr>
                          <a:r>
                            <a:rPr lang="en-US" sz="2000" b="1" kern="100" dirty="0">
                              <a:effectLst/>
                              <a:latin typeface="Times New Roman" panose="02020603050405020304" pitchFamily="18" charset="0"/>
                              <a:ea typeface="微软雅黑" panose="020B0503020204020204" pitchFamily="34" charset="-122"/>
                              <a:cs typeface="Times New Roman" panose="02020603050405020304" pitchFamily="18" charset="0"/>
                            </a:rPr>
                            <a:t>00/0</a:t>
                          </a:r>
                          <a:endParaRPr lang="zh-CN" sz="20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37160" marR="137160" marT="0" marB="0" anchor="ctr"/>
                    </a:tc>
                    <a:extLst>
                      <a:ext uri="{0D108BD9-81ED-4DB2-BD59-A6C34878D82A}">
                        <a16:rowId xmlns:a16="http://schemas.microsoft.com/office/drawing/2014/main" val="1595276649"/>
                      </a:ext>
                    </a:extLst>
                  </a:tr>
                  <a:tr h="414916">
                    <a:tc>
                      <a:txBody>
                        <a:bodyPr/>
                        <a:lstStyle/>
                        <a:p>
                          <a:pPr algn="ctr">
                            <a:lnSpc>
                              <a:spcPts val="2000"/>
                            </a:lnSpc>
                            <a:spcAft>
                              <a:spcPts val="0"/>
                            </a:spcAft>
                          </a:pPr>
                          <a:r>
                            <a:rPr lang="en-US" sz="2000" kern="100" dirty="0">
                              <a:effectLst/>
                              <a:latin typeface="Times New Roman" panose="02020603050405020304" pitchFamily="18" charset="0"/>
                              <a:ea typeface="微软雅黑" panose="020B0503020204020204" pitchFamily="34" charset="-122"/>
                              <a:cs typeface="Times New Roman" panose="02020603050405020304" pitchFamily="18" charset="0"/>
                            </a:rPr>
                            <a:t>01</a:t>
                          </a:r>
                          <a:endParaRPr lang="zh-CN" sz="20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37160" marR="137160" marT="0" marB="0" anchor="ctr">
                        <a:lnR w="28575"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en-US" sz="2000" b="1" kern="100">
                              <a:effectLst/>
                              <a:latin typeface="Times New Roman" panose="02020603050405020304" pitchFamily="18" charset="0"/>
                              <a:ea typeface="微软雅黑" panose="020B0503020204020204" pitchFamily="34" charset="-122"/>
                              <a:cs typeface="Times New Roman" panose="02020603050405020304" pitchFamily="18" charset="0"/>
                            </a:rPr>
                            <a:t>00/0</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37160" marR="137160" marT="0" marB="0" anchor="ctr">
                        <a:lnL w="28575" cap="flat" cmpd="sng" algn="ctr">
                          <a:solidFill>
                            <a:srgbClr val="FF0000"/>
                          </a:solidFill>
                          <a:prstDash val="solid"/>
                          <a:round/>
                          <a:headEnd type="none" w="med" len="med"/>
                          <a:tailEnd type="none" w="med" len="med"/>
                        </a:lnL>
                      </a:tcPr>
                    </a:tc>
                    <a:tc>
                      <a:txBody>
                        <a:bodyPr/>
                        <a:lstStyle/>
                        <a:p>
                          <a:pPr algn="ctr">
                            <a:lnSpc>
                              <a:spcPts val="2000"/>
                            </a:lnSpc>
                            <a:spcAft>
                              <a:spcPts val="0"/>
                            </a:spcAft>
                          </a:pPr>
                          <a:r>
                            <a:rPr lang="en-US" sz="2000" b="1" kern="100" dirty="0">
                              <a:effectLst/>
                              <a:latin typeface="Times New Roman" panose="02020603050405020304" pitchFamily="18" charset="0"/>
                              <a:ea typeface="微软雅黑" panose="020B0503020204020204" pitchFamily="34" charset="-122"/>
                              <a:cs typeface="Times New Roman" panose="02020603050405020304" pitchFamily="18" charset="0"/>
                            </a:rPr>
                            <a:t>00/1</a:t>
                          </a:r>
                          <a:endParaRPr lang="zh-CN" sz="20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37160" marR="137160" marT="0" marB="0" anchor="ctr"/>
                    </a:tc>
                    <a:extLst>
                      <a:ext uri="{0D108BD9-81ED-4DB2-BD59-A6C34878D82A}">
                        <a16:rowId xmlns:a16="http://schemas.microsoft.com/office/drawing/2014/main" val="46343474"/>
                      </a:ext>
                    </a:extLst>
                  </a:tr>
                  <a:tr h="414916">
                    <a:tc>
                      <a:txBody>
                        <a:bodyPr/>
                        <a:lstStyle/>
                        <a:p>
                          <a:pPr algn="ctr">
                            <a:lnSpc>
                              <a:spcPts val="2000"/>
                            </a:lnSpc>
                            <a:spcAft>
                              <a:spcPts val="0"/>
                            </a:spcAft>
                          </a:pPr>
                          <a:r>
                            <a:rPr lang="en-US" sz="2000" kern="100">
                              <a:effectLst/>
                              <a:latin typeface="Times New Roman" panose="02020603050405020304" pitchFamily="18" charset="0"/>
                              <a:ea typeface="微软雅黑" panose="020B0503020204020204" pitchFamily="34" charset="-122"/>
                              <a:cs typeface="Times New Roman" panose="02020603050405020304" pitchFamily="18" charset="0"/>
                            </a:rPr>
                            <a:t>11</a:t>
                          </a:r>
                          <a:endParaRPr lang="zh-CN" sz="2000"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37160" marR="137160" marT="0" marB="0" anchor="ctr">
                        <a:lnR w="28575"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en-US" sz="2000" b="1" kern="100">
                              <a:effectLst/>
                              <a:latin typeface="Times New Roman" panose="02020603050405020304" pitchFamily="18" charset="0"/>
                              <a:ea typeface="微软雅黑" panose="020B0503020204020204" pitchFamily="34" charset="-122"/>
                              <a:cs typeface="Times New Roman" panose="02020603050405020304" pitchFamily="18" charset="0"/>
                            </a:rPr>
                            <a:t>00/0</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37160" marR="137160" marT="0" marB="0" anchor="ctr">
                        <a:lnL w="28575" cap="flat" cmpd="sng" algn="ctr">
                          <a:solidFill>
                            <a:srgbClr val="FF0000"/>
                          </a:solidFill>
                          <a:prstDash val="solid"/>
                          <a:round/>
                          <a:headEnd type="none" w="med" len="med"/>
                          <a:tailEnd type="none" w="med" len="med"/>
                        </a:lnL>
                      </a:tcPr>
                    </a:tc>
                    <a:tc>
                      <a:txBody>
                        <a:bodyPr/>
                        <a:lstStyle/>
                        <a:p>
                          <a:pPr algn="ctr">
                            <a:lnSpc>
                              <a:spcPts val="2000"/>
                            </a:lnSpc>
                            <a:spcAft>
                              <a:spcPts val="0"/>
                            </a:spcAft>
                          </a:pPr>
                          <a:r>
                            <a:rPr lang="en-US" sz="2000" b="1" kern="100" dirty="0">
                              <a:effectLst/>
                              <a:latin typeface="Times New Roman" panose="02020603050405020304" pitchFamily="18" charset="0"/>
                              <a:ea typeface="微软雅黑" panose="020B0503020204020204" pitchFamily="34" charset="-122"/>
                              <a:cs typeface="Times New Roman" panose="02020603050405020304" pitchFamily="18" charset="0"/>
                            </a:rPr>
                            <a:t>10/1</a:t>
                          </a:r>
                          <a:endParaRPr lang="zh-CN" sz="20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37160" marR="137160" marT="0" marB="0" anchor="ctr"/>
                    </a:tc>
                    <a:extLst>
                      <a:ext uri="{0D108BD9-81ED-4DB2-BD59-A6C34878D82A}">
                        <a16:rowId xmlns:a16="http://schemas.microsoft.com/office/drawing/2014/main" val="3006600251"/>
                      </a:ext>
                    </a:extLst>
                  </a:tr>
                  <a:tr h="414916">
                    <a:tc>
                      <a:txBody>
                        <a:bodyPr/>
                        <a:lstStyle/>
                        <a:p>
                          <a:pPr algn="ctr">
                            <a:lnSpc>
                              <a:spcPts val="2000"/>
                            </a:lnSpc>
                            <a:spcAft>
                              <a:spcPts val="0"/>
                            </a:spcAft>
                          </a:pPr>
                          <a:r>
                            <a:rPr lang="en-US" sz="2000" kern="100">
                              <a:effectLst/>
                              <a:latin typeface="Times New Roman" panose="02020603050405020304" pitchFamily="18" charset="0"/>
                              <a:ea typeface="微软雅黑" panose="020B0503020204020204" pitchFamily="34" charset="-122"/>
                              <a:cs typeface="Times New Roman" panose="02020603050405020304" pitchFamily="18" charset="0"/>
                            </a:rPr>
                            <a:t>10</a:t>
                          </a:r>
                          <a:endParaRPr lang="zh-CN" sz="2000"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37160" marR="137160" marT="0" marB="0" anchor="ctr">
                        <a:lnR w="28575"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en-US" sz="2000" b="1" kern="100">
                              <a:effectLst/>
                              <a:latin typeface="Times New Roman" panose="02020603050405020304" pitchFamily="18" charset="0"/>
                              <a:ea typeface="微软雅黑" panose="020B0503020204020204" pitchFamily="34" charset="-122"/>
                              <a:cs typeface="Times New Roman" panose="02020603050405020304" pitchFamily="18" charset="0"/>
                            </a:rPr>
                            <a:t>01/1</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37160" marR="137160" marT="0" marB="0" anchor="ctr">
                        <a:lnL w="28575" cap="flat" cmpd="sng" algn="ctr">
                          <a:solidFill>
                            <a:srgbClr val="FF0000"/>
                          </a:solidFill>
                          <a:prstDash val="solid"/>
                          <a:round/>
                          <a:headEnd type="none" w="med" len="med"/>
                          <a:tailEnd type="none" w="med" len="med"/>
                        </a:lnL>
                      </a:tcPr>
                    </a:tc>
                    <a:tc>
                      <a:txBody>
                        <a:bodyPr/>
                        <a:lstStyle/>
                        <a:p>
                          <a:pPr algn="ctr">
                            <a:lnSpc>
                              <a:spcPts val="2000"/>
                            </a:lnSpc>
                            <a:spcAft>
                              <a:spcPts val="0"/>
                            </a:spcAft>
                          </a:pPr>
                          <a:r>
                            <a:rPr lang="en-US" sz="2000" b="1" kern="100" dirty="0">
                              <a:effectLst/>
                              <a:latin typeface="Times New Roman" panose="02020603050405020304" pitchFamily="18" charset="0"/>
                              <a:ea typeface="微软雅黑" panose="020B0503020204020204" pitchFamily="34" charset="-122"/>
                              <a:cs typeface="Times New Roman" panose="02020603050405020304" pitchFamily="18" charset="0"/>
                            </a:rPr>
                            <a:t>11/0</a:t>
                          </a:r>
                          <a:endParaRPr lang="zh-CN" sz="20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37160" marR="137160" marT="0" marB="0" anchor="ctr"/>
                    </a:tc>
                    <a:extLst>
                      <a:ext uri="{0D108BD9-81ED-4DB2-BD59-A6C34878D82A}">
                        <a16:rowId xmlns:a16="http://schemas.microsoft.com/office/drawing/2014/main" val="2598040576"/>
                      </a:ext>
                    </a:extLst>
                  </a:tr>
                </a:tbl>
              </a:graphicData>
            </a:graphic>
          </p:graphicFrame>
        </mc:Choice>
        <mc:Fallback xmlns="">
          <p:graphicFrame>
            <p:nvGraphicFramePr>
              <p:cNvPr id="25" name="表格 24"/>
              <p:cNvGraphicFramePr>
                <a:graphicFrameLocks noGrp="1"/>
              </p:cNvGraphicFramePr>
              <p:nvPr>
                <p:extLst>
                  <p:ext uri="{D42A27DB-BD31-4B8C-83A1-F6EECF244321}">
                    <p14:modId xmlns:p14="http://schemas.microsoft.com/office/powerpoint/2010/main" val="1860802887"/>
                  </p:ext>
                </p:extLst>
              </p:nvPr>
            </p:nvGraphicFramePr>
            <p:xfrm>
              <a:off x="8286751" y="4301829"/>
              <a:ext cx="3800474" cy="2489496"/>
            </p:xfrm>
            <a:graphic>
              <a:graphicData uri="http://schemas.openxmlformats.org/drawingml/2006/table">
                <a:tbl>
                  <a:tblPr firstRow="1" firstCol="1" bandRow="1">
                    <a:tableStyleId>{B301B821-A1FF-4177-AEE7-76D212191A09}</a:tableStyleId>
                  </a:tblPr>
                  <a:tblGrid>
                    <a:gridCol w="904874">
                      <a:extLst>
                        <a:ext uri="{9D8B030D-6E8A-4147-A177-3AD203B41FA5}">
                          <a16:colId xmlns="" xmlns:a16="http://schemas.microsoft.com/office/drawing/2014/main" xmlns:a14="http://schemas.microsoft.com/office/drawing/2010/main" val="4252538160"/>
                        </a:ext>
                      </a:extLst>
                    </a:gridCol>
                    <a:gridCol w="1570074">
                      <a:extLst>
                        <a:ext uri="{9D8B030D-6E8A-4147-A177-3AD203B41FA5}">
                          <a16:colId xmlns="" xmlns:a16="http://schemas.microsoft.com/office/drawing/2014/main" xmlns:a14="http://schemas.microsoft.com/office/drawing/2010/main" val="3608041060"/>
                        </a:ext>
                      </a:extLst>
                    </a:gridCol>
                    <a:gridCol w="1325526">
                      <a:extLst>
                        <a:ext uri="{9D8B030D-6E8A-4147-A177-3AD203B41FA5}">
                          <a16:colId xmlns="" xmlns:a16="http://schemas.microsoft.com/office/drawing/2014/main" xmlns:a14="http://schemas.microsoft.com/office/drawing/2010/main" val="1662346764"/>
                        </a:ext>
                      </a:extLst>
                    </a:gridCol>
                  </a:tblGrid>
                  <a:tr h="414916">
                    <a:tc rowSpan="2">
                      <a:txBody>
                        <a:bodyPr/>
                        <a:lstStyle/>
                        <a:p>
                          <a:endParaRPr lang="zh-CN"/>
                        </a:p>
                      </a:txBody>
                      <a:tcPr marL="137160" marR="137160" marT="0" marB="0" anchor="ctr">
                        <a:lnR w="28575" cap="flat" cmpd="sng" algn="ctr">
                          <a:solidFill>
                            <a:srgbClr val="FF0000"/>
                          </a:solidFill>
                          <a:prstDash val="solid"/>
                          <a:round/>
                          <a:headEnd type="none" w="med" len="med"/>
                          <a:tailEnd type="none" w="med" len="med"/>
                        </a:lnR>
                        <a:blipFill rotWithShape="1">
                          <a:blip r:embed="rId3"/>
                          <a:stretch>
                            <a:fillRect t="-8088" r="-318792" b="-209559"/>
                          </a:stretch>
                        </a:blipFill>
                      </a:tcPr>
                    </a:tc>
                    <a:tc gridSpan="2">
                      <a:txBody>
                        <a:bodyPr/>
                        <a:lstStyle/>
                        <a:p>
                          <a:endParaRPr lang="zh-CN"/>
                        </a:p>
                      </a:txBody>
                      <a:tcPr marL="137160" marR="137160" marT="0" marB="0" anchor="ctr">
                        <a:lnL w="28575" cap="flat" cmpd="sng" algn="ctr">
                          <a:solidFill>
                            <a:srgbClr val="FF0000"/>
                          </a:solidFill>
                          <a:prstDash val="solid"/>
                          <a:round/>
                          <a:headEnd type="none" w="med" len="med"/>
                          <a:tailEnd type="none" w="med" len="med"/>
                        </a:lnL>
                        <a:blipFill rotWithShape="1">
                          <a:blip r:embed="rId3"/>
                          <a:stretch>
                            <a:fillRect l="-31368" t="-16176" b="-519118"/>
                          </a:stretch>
                        </a:blipFill>
                      </a:tcPr>
                    </a:tc>
                    <a:tc hMerge="1">
                      <a:txBody>
                        <a:bodyPr/>
                        <a:lstStyle/>
                        <a:p>
                          <a:endParaRPr lang="zh-CN" altLang="en-US"/>
                        </a:p>
                      </a:txBody>
                      <a:tcPr/>
                    </a:tc>
                    <a:extLst>
                      <a:ext uri="{0D108BD9-81ED-4DB2-BD59-A6C34878D82A}">
                        <a16:rowId xmlns="" xmlns:a16="http://schemas.microsoft.com/office/drawing/2014/main" xmlns:a14="http://schemas.microsoft.com/office/drawing/2010/main" val="3192213366"/>
                      </a:ext>
                    </a:extLst>
                  </a:tr>
                  <a:tr h="414916">
                    <a:tc vMerge="1">
                      <a:txBody>
                        <a:bodyPr/>
                        <a:lstStyle/>
                        <a:p>
                          <a:endParaRPr lang="zh-CN" altLang="en-US"/>
                        </a:p>
                      </a:txBody>
                      <a:tcPr/>
                    </a:tc>
                    <a:tc>
                      <a:txBody>
                        <a:bodyPr/>
                        <a:lstStyle/>
                        <a:p>
                          <a:pPr algn="ctr">
                            <a:lnSpc>
                              <a:spcPts val="2000"/>
                            </a:lnSpc>
                            <a:spcAft>
                              <a:spcPts val="0"/>
                            </a:spcAft>
                          </a:pPr>
                          <a:r>
                            <a:rPr lang="en-US" sz="2000" b="1" kern="1200" dirty="0">
                              <a:effectLst/>
                              <a:latin typeface="Times New Roman" panose="02020603050405020304" pitchFamily="18" charset="0"/>
                              <a:ea typeface="微软雅黑" panose="020B0503020204020204" pitchFamily="34" charset="-122"/>
                              <a:cs typeface="Times New Roman" panose="02020603050405020304" pitchFamily="18" charset="0"/>
                            </a:rPr>
                            <a:t>X=0</a:t>
                          </a:r>
                          <a:endParaRPr lang="zh-CN" sz="20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37160" marR="137160" marT="0" marB="0" anchor="ctr">
                        <a:lnL w="28575" cap="flat" cmpd="sng" algn="ctr">
                          <a:solidFill>
                            <a:srgbClr val="FF0000"/>
                          </a:solidFill>
                          <a:prstDash val="solid"/>
                          <a:round/>
                          <a:headEnd type="none" w="med" len="med"/>
                          <a:tailEnd type="none" w="med" len="med"/>
                        </a:lnL>
                      </a:tcPr>
                    </a:tc>
                    <a:tc>
                      <a:txBody>
                        <a:bodyPr/>
                        <a:lstStyle/>
                        <a:p>
                          <a:pPr algn="ctr">
                            <a:lnSpc>
                              <a:spcPts val="2000"/>
                            </a:lnSpc>
                            <a:spcAft>
                              <a:spcPts val="0"/>
                            </a:spcAft>
                          </a:pPr>
                          <a:r>
                            <a:rPr lang="en-US" sz="2000" b="1" kern="0">
                              <a:effectLst/>
                              <a:latin typeface="Times New Roman" panose="02020603050405020304" pitchFamily="18" charset="0"/>
                              <a:ea typeface="微软雅黑" panose="020B0503020204020204" pitchFamily="34" charset="-122"/>
                              <a:cs typeface="Times New Roman" panose="02020603050405020304" pitchFamily="18" charset="0"/>
                            </a:rPr>
                            <a:t>X=1</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37160" marR="137160" marT="0" marB="0" anchor="ctr"/>
                    </a:tc>
                    <a:extLst>
                      <a:ext uri="{0D108BD9-81ED-4DB2-BD59-A6C34878D82A}">
                        <a16:rowId xmlns="" xmlns:a16="http://schemas.microsoft.com/office/drawing/2014/main" xmlns:a14="http://schemas.microsoft.com/office/drawing/2010/main" val="3920685539"/>
                      </a:ext>
                    </a:extLst>
                  </a:tr>
                  <a:tr h="414916">
                    <a:tc>
                      <a:txBody>
                        <a:bodyPr/>
                        <a:lstStyle/>
                        <a:p>
                          <a:pPr algn="ctr">
                            <a:lnSpc>
                              <a:spcPts val="2000"/>
                            </a:lnSpc>
                            <a:spcAft>
                              <a:spcPts val="0"/>
                            </a:spcAft>
                          </a:pPr>
                          <a:r>
                            <a:rPr lang="en-US" sz="2000" kern="100" dirty="0">
                              <a:effectLst/>
                              <a:latin typeface="Times New Roman" panose="02020603050405020304" pitchFamily="18" charset="0"/>
                              <a:ea typeface="微软雅黑" panose="020B0503020204020204" pitchFamily="34" charset="-122"/>
                              <a:cs typeface="Times New Roman" panose="02020603050405020304" pitchFamily="18" charset="0"/>
                            </a:rPr>
                            <a:t>00</a:t>
                          </a:r>
                          <a:endParaRPr lang="zh-CN" sz="20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37160" marR="137160" marT="0" marB="0" anchor="ctr">
                        <a:lnR w="28575"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en-US" sz="2000" b="1" kern="100" dirty="0">
                              <a:effectLst/>
                              <a:latin typeface="Times New Roman" panose="02020603050405020304" pitchFamily="18" charset="0"/>
                              <a:ea typeface="微软雅黑" panose="020B0503020204020204" pitchFamily="34" charset="-122"/>
                              <a:cs typeface="Times New Roman" panose="02020603050405020304" pitchFamily="18" charset="0"/>
                            </a:rPr>
                            <a:t>11/0</a:t>
                          </a:r>
                          <a:endParaRPr lang="zh-CN" sz="20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37160" marR="137160" marT="0" marB="0" anchor="ctr">
                        <a:lnL w="28575" cap="flat" cmpd="sng" algn="ctr">
                          <a:solidFill>
                            <a:srgbClr val="FF0000"/>
                          </a:solidFill>
                          <a:prstDash val="solid"/>
                          <a:round/>
                          <a:headEnd type="none" w="med" len="med"/>
                          <a:tailEnd type="none" w="med" len="med"/>
                        </a:lnL>
                      </a:tcPr>
                    </a:tc>
                    <a:tc>
                      <a:txBody>
                        <a:bodyPr/>
                        <a:lstStyle/>
                        <a:p>
                          <a:pPr algn="ctr">
                            <a:lnSpc>
                              <a:spcPts val="2000"/>
                            </a:lnSpc>
                            <a:spcAft>
                              <a:spcPts val="0"/>
                            </a:spcAft>
                          </a:pPr>
                          <a:r>
                            <a:rPr lang="en-US" sz="2000" b="1" kern="100" dirty="0">
                              <a:effectLst/>
                              <a:latin typeface="Times New Roman" panose="02020603050405020304" pitchFamily="18" charset="0"/>
                              <a:ea typeface="微软雅黑" panose="020B0503020204020204" pitchFamily="34" charset="-122"/>
                              <a:cs typeface="Times New Roman" panose="02020603050405020304" pitchFamily="18" charset="0"/>
                            </a:rPr>
                            <a:t>00/0</a:t>
                          </a:r>
                          <a:endParaRPr lang="zh-CN" sz="20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37160" marR="137160" marT="0" marB="0" anchor="ctr"/>
                    </a:tc>
                    <a:extLst>
                      <a:ext uri="{0D108BD9-81ED-4DB2-BD59-A6C34878D82A}">
                        <a16:rowId xmlns="" xmlns:a16="http://schemas.microsoft.com/office/drawing/2014/main" xmlns:a14="http://schemas.microsoft.com/office/drawing/2010/main" val="1595276649"/>
                      </a:ext>
                    </a:extLst>
                  </a:tr>
                  <a:tr h="414916">
                    <a:tc>
                      <a:txBody>
                        <a:bodyPr/>
                        <a:lstStyle/>
                        <a:p>
                          <a:pPr algn="ctr">
                            <a:lnSpc>
                              <a:spcPts val="2000"/>
                            </a:lnSpc>
                            <a:spcAft>
                              <a:spcPts val="0"/>
                            </a:spcAft>
                          </a:pPr>
                          <a:r>
                            <a:rPr lang="en-US" sz="2000" kern="100" dirty="0">
                              <a:effectLst/>
                              <a:latin typeface="Times New Roman" panose="02020603050405020304" pitchFamily="18" charset="0"/>
                              <a:ea typeface="微软雅黑" panose="020B0503020204020204" pitchFamily="34" charset="-122"/>
                              <a:cs typeface="Times New Roman" panose="02020603050405020304" pitchFamily="18" charset="0"/>
                            </a:rPr>
                            <a:t>01</a:t>
                          </a:r>
                          <a:endParaRPr lang="zh-CN" sz="20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37160" marR="137160" marT="0" marB="0" anchor="ctr">
                        <a:lnR w="28575"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en-US" sz="2000" b="1" kern="100">
                              <a:effectLst/>
                              <a:latin typeface="Times New Roman" panose="02020603050405020304" pitchFamily="18" charset="0"/>
                              <a:ea typeface="微软雅黑" panose="020B0503020204020204" pitchFamily="34" charset="-122"/>
                              <a:cs typeface="Times New Roman" panose="02020603050405020304" pitchFamily="18" charset="0"/>
                            </a:rPr>
                            <a:t>00/0</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37160" marR="137160" marT="0" marB="0" anchor="ctr">
                        <a:lnL w="28575" cap="flat" cmpd="sng" algn="ctr">
                          <a:solidFill>
                            <a:srgbClr val="FF0000"/>
                          </a:solidFill>
                          <a:prstDash val="solid"/>
                          <a:round/>
                          <a:headEnd type="none" w="med" len="med"/>
                          <a:tailEnd type="none" w="med" len="med"/>
                        </a:lnL>
                      </a:tcPr>
                    </a:tc>
                    <a:tc>
                      <a:txBody>
                        <a:bodyPr/>
                        <a:lstStyle/>
                        <a:p>
                          <a:pPr algn="ctr">
                            <a:lnSpc>
                              <a:spcPts val="2000"/>
                            </a:lnSpc>
                            <a:spcAft>
                              <a:spcPts val="0"/>
                            </a:spcAft>
                          </a:pPr>
                          <a:r>
                            <a:rPr lang="en-US" sz="2000" b="1" kern="100" dirty="0">
                              <a:effectLst/>
                              <a:latin typeface="Times New Roman" panose="02020603050405020304" pitchFamily="18" charset="0"/>
                              <a:ea typeface="微软雅黑" panose="020B0503020204020204" pitchFamily="34" charset="-122"/>
                              <a:cs typeface="Times New Roman" panose="02020603050405020304" pitchFamily="18" charset="0"/>
                            </a:rPr>
                            <a:t>00/1</a:t>
                          </a:r>
                          <a:endParaRPr lang="zh-CN" sz="20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37160" marR="137160" marT="0" marB="0" anchor="ctr"/>
                    </a:tc>
                    <a:extLst>
                      <a:ext uri="{0D108BD9-81ED-4DB2-BD59-A6C34878D82A}">
                        <a16:rowId xmlns="" xmlns:a16="http://schemas.microsoft.com/office/drawing/2014/main" xmlns:a14="http://schemas.microsoft.com/office/drawing/2010/main" val="46343474"/>
                      </a:ext>
                    </a:extLst>
                  </a:tr>
                  <a:tr h="414916">
                    <a:tc>
                      <a:txBody>
                        <a:bodyPr/>
                        <a:lstStyle/>
                        <a:p>
                          <a:pPr algn="ctr">
                            <a:lnSpc>
                              <a:spcPts val="2000"/>
                            </a:lnSpc>
                            <a:spcAft>
                              <a:spcPts val="0"/>
                            </a:spcAft>
                          </a:pPr>
                          <a:r>
                            <a:rPr lang="en-US" sz="2000" kern="100">
                              <a:effectLst/>
                              <a:latin typeface="Times New Roman" panose="02020603050405020304" pitchFamily="18" charset="0"/>
                              <a:ea typeface="微软雅黑" panose="020B0503020204020204" pitchFamily="34" charset="-122"/>
                              <a:cs typeface="Times New Roman" panose="02020603050405020304" pitchFamily="18" charset="0"/>
                            </a:rPr>
                            <a:t>11</a:t>
                          </a:r>
                          <a:endParaRPr lang="zh-CN" sz="2000"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37160" marR="137160" marT="0" marB="0" anchor="ctr">
                        <a:lnR w="28575"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en-US" sz="2000" b="1" kern="100">
                              <a:effectLst/>
                              <a:latin typeface="Times New Roman" panose="02020603050405020304" pitchFamily="18" charset="0"/>
                              <a:ea typeface="微软雅黑" panose="020B0503020204020204" pitchFamily="34" charset="-122"/>
                              <a:cs typeface="Times New Roman" panose="02020603050405020304" pitchFamily="18" charset="0"/>
                            </a:rPr>
                            <a:t>00/0</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37160" marR="137160" marT="0" marB="0" anchor="ctr">
                        <a:lnL w="28575" cap="flat" cmpd="sng" algn="ctr">
                          <a:solidFill>
                            <a:srgbClr val="FF0000"/>
                          </a:solidFill>
                          <a:prstDash val="solid"/>
                          <a:round/>
                          <a:headEnd type="none" w="med" len="med"/>
                          <a:tailEnd type="none" w="med" len="med"/>
                        </a:lnL>
                      </a:tcPr>
                    </a:tc>
                    <a:tc>
                      <a:txBody>
                        <a:bodyPr/>
                        <a:lstStyle/>
                        <a:p>
                          <a:pPr algn="ctr">
                            <a:lnSpc>
                              <a:spcPts val="2000"/>
                            </a:lnSpc>
                            <a:spcAft>
                              <a:spcPts val="0"/>
                            </a:spcAft>
                          </a:pPr>
                          <a:r>
                            <a:rPr lang="en-US" sz="2000" b="1" kern="100" dirty="0">
                              <a:effectLst/>
                              <a:latin typeface="Times New Roman" panose="02020603050405020304" pitchFamily="18" charset="0"/>
                              <a:ea typeface="微软雅黑" panose="020B0503020204020204" pitchFamily="34" charset="-122"/>
                              <a:cs typeface="Times New Roman" panose="02020603050405020304" pitchFamily="18" charset="0"/>
                            </a:rPr>
                            <a:t>10/1</a:t>
                          </a:r>
                          <a:endParaRPr lang="zh-CN" sz="20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37160" marR="137160" marT="0" marB="0" anchor="ctr"/>
                    </a:tc>
                    <a:extLst>
                      <a:ext uri="{0D108BD9-81ED-4DB2-BD59-A6C34878D82A}">
                        <a16:rowId xmlns="" xmlns:a16="http://schemas.microsoft.com/office/drawing/2014/main" xmlns:a14="http://schemas.microsoft.com/office/drawing/2010/main" val="3006600251"/>
                      </a:ext>
                    </a:extLst>
                  </a:tr>
                  <a:tr h="414916">
                    <a:tc>
                      <a:txBody>
                        <a:bodyPr/>
                        <a:lstStyle/>
                        <a:p>
                          <a:pPr algn="ctr">
                            <a:lnSpc>
                              <a:spcPts val="2000"/>
                            </a:lnSpc>
                            <a:spcAft>
                              <a:spcPts val="0"/>
                            </a:spcAft>
                          </a:pPr>
                          <a:r>
                            <a:rPr lang="en-US" sz="2000" kern="100">
                              <a:effectLst/>
                              <a:latin typeface="Times New Roman" panose="02020603050405020304" pitchFamily="18" charset="0"/>
                              <a:ea typeface="微软雅黑" panose="020B0503020204020204" pitchFamily="34" charset="-122"/>
                              <a:cs typeface="Times New Roman" panose="02020603050405020304" pitchFamily="18" charset="0"/>
                            </a:rPr>
                            <a:t>10</a:t>
                          </a:r>
                          <a:endParaRPr lang="zh-CN" sz="2000"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37160" marR="137160" marT="0" marB="0" anchor="ctr">
                        <a:lnR w="28575"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en-US" sz="2000" b="1" kern="100">
                              <a:effectLst/>
                              <a:latin typeface="Times New Roman" panose="02020603050405020304" pitchFamily="18" charset="0"/>
                              <a:ea typeface="微软雅黑" panose="020B0503020204020204" pitchFamily="34" charset="-122"/>
                              <a:cs typeface="Times New Roman" panose="02020603050405020304" pitchFamily="18" charset="0"/>
                            </a:rPr>
                            <a:t>01/1</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37160" marR="137160" marT="0" marB="0" anchor="ctr">
                        <a:lnL w="28575" cap="flat" cmpd="sng" algn="ctr">
                          <a:solidFill>
                            <a:srgbClr val="FF0000"/>
                          </a:solidFill>
                          <a:prstDash val="solid"/>
                          <a:round/>
                          <a:headEnd type="none" w="med" len="med"/>
                          <a:tailEnd type="none" w="med" len="med"/>
                        </a:lnL>
                      </a:tcPr>
                    </a:tc>
                    <a:tc>
                      <a:txBody>
                        <a:bodyPr/>
                        <a:lstStyle/>
                        <a:p>
                          <a:pPr algn="ctr">
                            <a:lnSpc>
                              <a:spcPts val="2000"/>
                            </a:lnSpc>
                            <a:spcAft>
                              <a:spcPts val="0"/>
                            </a:spcAft>
                          </a:pPr>
                          <a:r>
                            <a:rPr lang="en-US" sz="2000" b="1" kern="100" dirty="0">
                              <a:effectLst/>
                              <a:latin typeface="Times New Roman" panose="02020603050405020304" pitchFamily="18" charset="0"/>
                              <a:ea typeface="微软雅黑" panose="020B0503020204020204" pitchFamily="34" charset="-122"/>
                              <a:cs typeface="Times New Roman" panose="02020603050405020304" pitchFamily="18" charset="0"/>
                            </a:rPr>
                            <a:t>11/0</a:t>
                          </a:r>
                          <a:endParaRPr lang="zh-CN" sz="20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37160" marR="137160" marT="0" marB="0" anchor="ctr"/>
                    </a:tc>
                    <a:extLst>
                      <a:ext uri="{0D108BD9-81ED-4DB2-BD59-A6C34878D82A}">
                        <a16:rowId xmlns="" xmlns:a16="http://schemas.microsoft.com/office/drawing/2014/main" xmlns:a14="http://schemas.microsoft.com/office/drawing/2010/main" val="2598040576"/>
                      </a:ext>
                    </a:extLst>
                  </a:tr>
                </a:tbl>
              </a:graphicData>
            </a:graphic>
          </p:graphicFrame>
        </mc:Fallback>
      </mc:AlternateContent>
      <p:sp>
        <p:nvSpPr>
          <p:cNvPr id="2" name="矩形 1"/>
          <p:cNvSpPr/>
          <p:nvPr/>
        </p:nvSpPr>
        <p:spPr>
          <a:xfrm>
            <a:off x="8362950" y="3669975"/>
            <a:ext cx="2647950" cy="646331"/>
          </a:xfrm>
          <a:prstGeom prst="rect">
            <a:avLst/>
          </a:prstGeom>
        </p:spPr>
        <p:txBody>
          <a:bodyPr wrap="square">
            <a:spAutoFit/>
          </a:bodyPr>
          <a:lstStyle/>
          <a:p>
            <a:pPr marL="342900" indent="-342900" defTabSz="468000">
              <a:lnSpc>
                <a:spcPct val="150000"/>
              </a:lnSpc>
              <a:buClr>
                <a:srgbClr val="3859CD"/>
              </a:buClr>
              <a:buFont typeface="Wingdings" panose="05000000000000000000" pitchFamily="2" charset="2"/>
              <a:buChar char="n"/>
            </a:pPr>
            <a:r>
              <a:rPr lang="zh-CN" altLang="en-US" sz="2400" b="1" dirty="0">
                <a:solidFill>
                  <a:srgbClr val="0000CC"/>
                </a:solidFill>
                <a:latin typeface="微软雅黑" panose="020B0503020204020204" pitchFamily="34" charset="-122"/>
                <a:ea typeface="微软雅黑" panose="020B0503020204020204" pitchFamily="34" charset="-122"/>
              </a:rPr>
              <a:t>状态编码表</a:t>
            </a:r>
            <a:endParaRPr lang="en-US" altLang="zh-CN" sz="2400" b="1" dirty="0">
              <a:latin typeface="微软雅黑" panose="020B0503020204020204" pitchFamily="34" charset="-122"/>
              <a:ea typeface="微软雅黑" panose="020B0503020204020204" pitchFamily="34" charset="-122"/>
            </a:endParaRPr>
          </a:p>
        </p:txBody>
      </p:sp>
      <p:pic>
        <p:nvPicPr>
          <p:cNvPr id="12" name="图片 11">
            <a:hlinkClick r:id="rId4" action="ppaction://hlinksldjump"/>
          </p:cNvPr>
          <p:cNvPicPr>
            <a:picLocks noChangeAspect="1"/>
          </p:cNvPicPr>
          <p:nvPr/>
        </p:nvPicPr>
        <p:blipFill>
          <a:blip r:embed="rId5" cstate="print">
            <a:lum bright="70000" contrast="-70000"/>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tretch>
            <a:fillRect/>
          </a:stretch>
        </p:blipFill>
        <p:spPr>
          <a:xfrm>
            <a:off x="7230135" y="6237432"/>
            <a:ext cx="452586" cy="452586"/>
          </a:xfrm>
          <a:prstGeom prst="rect">
            <a:avLst/>
          </a:prstGeom>
          <a:solidFill>
            <a:srgbClr val="3859CD"/>
          </a:solidFill>
          <a:effectLst>
            <a:glow rad="63500">
              <a:schemeClr val="accent1">
                <a:satMod val="175000"/>
                <a:alpha val="40000"/>
              </a:schemeClr>
            </a:glow>
            <a:softEdge rad="31750"/>
          </a:effectLst>
        </p:spPr>
      </p:pic>
    </p:spTree>
    <p:extLst>
      <p:ext uri="{BB962C8B-B14F-4D97-AF65-F5344CB8AC3E}">
        <p14:creationId xmlns:p14="http://schemas.microsoft.com/office/powerpoint/2010/main" val="1303583834"/>
      </p:ext>
    </p:extLst>
  </p:cSld>
  <p:clrMapOvr>
    <a:masterClrMapping/>
  </p:clrMapOvr>
  <mc:AlternateContent xmlns:mc="http://schemas.openxmlformats.org/markup-compatibility/2006" xmlns:p14="http://schemas.microsoft.com/office/powerpoint/2010/main">
    <mc:Choice Requires="p14">
      <p:transition spd="slow" p14:dur="1250">
        <p:randomBar dir="vert"/>
      </p:transition>
    </mc:Choice>
    <mc:Fallback xmlns="">
      <p:transition spd="slow">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 calcmode="lin" valueType="num">
                                      <p:cBhvr additive="base">
                                        <p:cTn id="7"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 calcmode="lin" valueType="num">
                                      <p:cBhvr additive="base">
                                        <p:cTn id="13"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4" presetClass="entr" presetSubtype="1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randombar(horizontal)">
                                      <p:cBhvr>
                                        <p:cTn id="19" dur="500"/>
                                        <p:tgtEl>
                                          <p:spTgt spid="20"/>
                                        </p:tgtEl>
                                      </p:cBhvr>
                                    </p:animEffect>
                                  </p:childTnLst>
                                </p:cTn>
                              </p:par>
                            </p:childTnLst>
                          </p:cTn>
                        </p:par>
                      </p:childTnLst>
                    </p:cTn>
                  </p:par>
                  <p:par>
                    <p:cTn id="20" fill="hold">
                      <p:stCondLst>
                        <p:cond delay="indefinite"/>
                      </p:stCondLst>
                      <p:childTnLst>
                        <p:par>
                          <p:cTn id="21" fill="hold">
                            <p:stCondLst>
                              <p:cond delay="0"/>
                            </p:stCondLst>
                            <p:childTnLst>
                              <p:par>
                                <p:cTn id="22" presetID="16" presetClass="entr" presetSubtype="21" fill="hold" grpId="0" nodeType="clickEffect">
                                  <p:stCondLst>
                                    <p:cond delay="0"/>
                                  </p:stCondLst>
                                  <p:childTnLst>
                                    <p:set>
                                      <p:cBhvr>
                                        <p:cTn id="23" dur="1" fill="hold">
                                          <p:stCondLst>
                                            <p:cond delay="0"/>
                                          </p:stCondLst>
                                        </p:cTn>
                                        <p:tgtEl>
                                          <p:spTgt spid="23"/>
                                        </p:tgtEl>
                                        <p:attrNameLst>
                                          <p:attrName>style.visibility</p:attrName>
                                        </p:attrNameLst>
                                      </p:cBhvr>
                                      <p:to>
                                        <p:strVal val="visible"/>
                                      </p:to>
                                    </p:set>
                                    <p:animEffect transition="in" filter="barn(inVertical)">
                                      <p:cBhvr>
                                        <p:cTn id="24" dur="500"/>
                                        <p:tgtEl>
                                          <p:spTgt spid="23"/>
                                        </p:tgtEl>
                                      </p:cBhvr>
                                    </p:animEffect>
                                  </p:childTnLst>
                                </p:cTn>
                              </p:par>
                            </p:childTnLst>
                          </p:cTn>
                        </p:par>
                      </p:childTnLst>
                    </p:cTn>
                  </p:par>
                  <p:par>
                    <p:cTn id="25" fill="hold">
                      <p:stCondLst>
                        <p:cond delay="indefinite"/>
                      </p:stCondLst>
                      <p:childTnLst>
                        <p:par>
                          <p:cTn id="26" fill="hold">
                            <p:stCondLst>
                              <p:cond delay="0"/>
                            </p:stCondLst>
                            <p:childTnLst>
                              <p:par>
                                <p:cTn id="27" presetID="45" presetClass="entr" presetSubtype="0" fill="hold" grpId="0" nodeType="clickEffect">
                                  <p:stCondLst>
                                    <p:cond delay="0"/>
                                  </p:stCondLst>
                                  <p:childTnLst>
                                    <p:set>
                                      <p:cBhvr>
                                        <p:cTn id="28" dur="1" fill="hold">
                                          <p:stCondLst>
                                            <p:cond delay="0"/>
                                          </p:stCondLst>
                                        </p:cTn>
                                        <p:tgtEl>
                                          <p:spTgt spid="2"/>
                                        </p:tgtEl>
                                        <p:attrNameLst>
                                          <p:attrName>style.visibility</p:attrName>
                                        </p:attrNameLst>
                                      </p:cBhvr>
                                      <p:to>
                                        <p:strVal val="visible"/>
                                      </p:to>
                                    </p:set>
                                    <p:animEffect transition="in" filter="fade">
                                      <p:cBhvr>
                                        <p:cTn id="29" dur="2000"/>
                                        <p:tgtEl>
                                          <p:spTgt spid="2"/>
                                        </p:tgtEl>
                                      </p:cBhvr>
                                    </p:animEffect>
                                    <p:anim calcmode="lin" valueType="num">
                                      <p:cBhvr>
                                        <p:cTn id="30" dur="2000" fill="hold"/>
                                        <p:tgtEl>
                                          <p:spTgt spid="2"/>
                                        </p:tgtEl>
                                        <p:attrNameLst>
                                          <p:attrName>ppt_w</p:attrName>
                                        </p:attrNameLst>
                                      </p:cBhvr>
                                      <p:tavLst>
                                        <p:tav tm="0" fmla="#ppt_w*sin(2.5*pi*$)">
                                          <p:val>
                                            <p:fltVal val="0"/>
                                          </p:val>
                                        </p:tav>
                                        <p:tav tm="100000">
                                          <p:val>
                                            <p:fltVal val="1"/>
                                          </p:val>
                                        </p:tav>
                                      </p:tavLst>
                                    </p:anim>
                                    <p:anim calcmode="lin" valueType="num">
                                      <p:cBhvr>
                                        <p:cTn id="31" dur="2000" fill="hold"/>
                                        <p:tgtEl>
                                          <p:spTgt spid="2"/>
                                        </p:tgtEl>
                                        <p:attrNameLst>
                                          <p:attrName>ppt_h</p:attrName>
                                        </p:attrNameLst>
                                      </p:cBhvr>
                                      <p:tavLst>
                                        <p:tav tm="0">
                                          <p:val>
                                            <p:strVal val="#ppt_h"/>
                                          </p:val>
                                        </p:tav>
                                        <p:tav tm="100000">
                                          <p:val>
                                            <p:strVal val="#ppt_h"/>
                                          </p:val>
                                        </p:tav>
                                      </p:tavLst>
                                    </p:anim>
                                  </p:childTnLst>
                                </p:cTn>
                              </p:par>
                              <p:par>
                                <p:cTn id="32" presetID="45" presetClass="entr" presetSubtype="0" fill="hold" nodeType="withEffect">
                                  <p:stCondLst>
                                    <p:cond delay="0"/>
                                  </p:stCondLst>
                                  <p:childTnLst>
                                    <p:set>
                                      <p:cBhvr>
                                        <p:cTn id="33" dur="1" fill="hold">
                                          <p:stCondLst>
                                            <p:cond delay="0"/>
                                          </p:stCondLst>
                                        </p:cTn>
                                        <p:tgtEl>
                                          <p:spTgt spid="25"/>
                                        </p:tgtEl>
                                        <p:attrNameLst>
                                          <p:attrName>style.visibility</p:attrName>
                                        </p:attrNameLst>
                                      </p:cBhvr>
                                      <p:to>
                                        <p:strVal val="visible"/>
                                      </p:to>
                                    </p:set>
                                    <p:animEffect transition="in" filter="fade">
                                      <p:cBhvr>
                                        <p:cTn id="34" dur="2000"/>
                                        <p:tgtEl>
                                          <p:spTgt spid="25"/>
                                        </p:tgtEl>
                                      </p:cBhvr>
                                    </p:animEffect>
                                    <p:anim calcmode="lin" valueType="num">
                                      <p:cBhvr>
                                        <p:cTn id="35" dur="2000" fill="hold"/>
                                        <p:tgtEl>
                                          <p:spTgt spid="25"/>
                                        </p:tgtEl>
                                        <p:attrNameLst>
                                          <p:attrName>ppt_w</p:attrName>
                                        </p:attrNameLst>
                                      </p:cBhvr>
                                      <p:tavLst>
                                        <p:tav tm="0" fmla="#ppt_w*sin(2.5*pi*$)">
                                          <p:val>
                                            <p:fltVal val="0"/>
                                          </p:val>
                                        </p:tav>
                                        <p:tav tm="100000">
                                          <p:val>
                                            <p:fltVal val="1"/>
                                          </p:val>
                                        </p:tav>
                                      </p:tavLst>
                                    </p:anim>
                                    <p:anim calcmode="lin" valueType="num">
                                      <p:cBhvr>
                                        <p:cTn id="36" dur="2000" fill="hold"/>
                                        <p:tgtEl>
                                          <p:spTgt spid="25"/>
                                        </p:tgtEl>
                                        <p:attrNameLst>
                                          <p:attrName>ppt_h</p:attrName>
                                        </p:attrNameLst>
                                      </p:cBhvr>
                                      <p:tavLst>
                                        <p:tav tm="0">
                                          <p:val>
                                            <p:strVal val="#ppt_h"/>
                                          </p:val>
                                        </p:tav>
                                        <p:tav tm="100000">
                                          <p:val>
                                            <p:strVal val="#ppt_h"/>
                                          </p:val>
                                        </p:tav>
                                      </p:tavLst>
                                    </p:anim>
                                  </p:childTnLst>
                                </p:cTn>
                              </p:par>
                            </p:childTnLst>
                          </p:cTn>
                        </p:par>
                        <p:par>
                          <p:cTn id="37" fill="hold">
                            <p:stCondLst>
                              <p:cond delay="2000"/>
                            </p:stCondLst>
                            <p:childTnLst>
                              <p:par>
                                <p:cTn id="38" presetID="10" presetClass="entr" presetSubtype="0" fill="hold" nodeType="afterEffect">
                                  <p:stCondLst>
                                    <p:cond delay="0"/>
                                  </p:stCondLst>
                                  <p:childTnLst>
                                    <p:set>
                                      <p:cBhvr>
                                        <p:cTn id="39" dur="1" fill="hold">
                                          <p:stCondLst>
                                            <p:cond delay="0"/>
                                          </p:stCondLst>
                                        </p:cTn>
                                        <p:tgtEl>
                                          <p:spTgt spid="12"/>
                                        </p:tgtEl>
                                        <p:attrNameLst>
                                          <p:attrName>style.visibility</p:attrName>
                                        </p:attrNameLst>
                                      </p:cBhvr>
                                      <p:to>
                                        <p:strVal val="visible"/>
                                      </p:to>
                                    </p:set>
                                    <p:animEffect transition="in" filter="fade">
                                      <p:cBhvr>
                                        <p:cTn id="4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3" grpId="0"/>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B6D9C768-8413-45FA-BDC7-53DA68035736}" type="slidenum">
              <a:rPr lang="zh-CN" altLang="en-US" smtClean="0"/>
              <a:t>6</a:t>
            </a:fld>
            <a:endParaRPr lang="zh-CN" altLang="en-US"/>
          </a:p>
        </p:txBody>
      </p:sp>
      <p:sp>
        <p:nvSpPr>
          <p:cNvPr id="6" name="文本框 5"/>
          <p:cNvSpPr txBox="1"/>
          <p:nvPr/>
        </p:nvSpPr>
        <p:spPr>
          <a:xfrm>
            <a:off x="491613" y="1000874"/>
            <a:ext cx="11169445" cy="5632311"/>
          </a:xfrm>
          <a:prstGeom prst="rect">
            <a:avLst/>
          </a:prstGeom>
          <a:noFill/>
        </p:spPr>
        <p:txBody>
          <a:bodyPr wrap="square" rtlCol="0">
            <a:spAutoFit/>
          </a:bodyPr>
          <a:lstStyle/>
          <a:p>
            <a:pPr marL="342900" indent="-342900" defTabSz="468000">
              <a:lnSpc>
                <a:spcPct val="150000"/>
              </a:lnSpc>
              <a:buClr>
                <a:srgbClr val="3859CD"/>
              </a:buClr>
              <a:buFont typeface="Wingdings" panose="05000000000000000000" pitchFamily="2" charset="2"/>
              <a:buChar char="n"/>
            </a:pPr>
            <a:r>
              <a:rPr lang="zh-CN" altLang="en-US" sz="2400" b="1" dirty="0">
                <a:solidFill>
                  <a:srgbClr val="0000CC"/>
                </a:solidFill>
                <a:latin typeface="微软雅黑" panose="020B0503020204020204" pitchFamily="34" charset="-122"/>
                <a:ea typeface="微软雅黑" panose="020B0503020204020204" pitchFamily="34" charset="-122"/>
              </a:rPr>
              <a:t>（</a:t>
            </a:r>
            <a:r>
              <a:rPr lang="en-US" altLang="zh-CN" sz="2400" b="1" dirty="0">
                <a:solidFill>
                  <a:srgbClr val="0000CC"/>
                </a:solidFill>
                <a:latin typeface="微软雅黑" panose="020B0503020204020204" pitchFamily="34" charset="-122"/>
                <a:ea typeface="微软雅黑" panose="020B0503020204020204" pitchFamily="34" charset="-122"/>
              </a:rPr>
              <a:t>5</a:t>
            </a:r>
            <a:r>
              <a:rPr lang="zh-CN" altLang="en-US" sz="2400" b="1" dirty="0">
                <a:solidFill>
                  <a:srgbClr val="0000CC"/>
                </a:solidFill>
                <a:latin typeface="微软雅黑" panose="020B0503020204020204" pitchFamily="34" charset="-122"/>
                <a:ea typeface="微软雅黑" panose="020B0503020204020204" pitchFamily="34" charset="-122"/>
              </a:rPr>
              <a:t>）选定触发器类型，写出电路的方程组</a:t>
            </a:r>
            <a:endParaRPr lang="en-US" altLang="zh-CN" sz="2400" b="1" dirty="0">
              <a:solidFill>
                <a:srgbClr val="0000CC"/>
              </a:solidFill>
              <a:latin typeface="微软雅黑" panose="020B0503020204020204" pitchFamily="34" charset="-122"/>
              <a:ea typeface="微软雅黑" panose="020B0503020204020204" pitchFamily="34" charset="-122"/>
            </a:endParaRPr>
          </a:p>
          <a:p>
            <a:pPr marL="800100" lvl="1" indent="-342900" defTabSz="468000">
              <a:lnSpc>
                <a:spcPct val="150000"/>
              </a:lnSpc>
              <a:buClr>
                <a:srgbClr val="3859CD"/>
              </a:buClr>
              <a:buFont typeface="Wingdings" panose="05000000000000000000" pitchFamily="2" charset="2"/>
              <a:buChar char="n"/>
            </a:pPr>
            <a:r>
              <a:rPr lang="zh-CN" altLang="en-US" sz="2400" b="1" dirty="0">
                <a:latin typeface="微软雅黑" panose="020B0503020204020204" pitchFamily="34" charset="-122"/>
                <a:ea typeface="微软雅黑" panose="020B0503020204020204" pitchFamily="34" charset="-122"/>
              </a:rPr>
              <a:t>首先根据实际的约束条件来选定使用的触发器类型。</a:t>
            </a:r>
            <a:endParaRPr lang="en-US" altLang="zh-CN" sz="2400" b="1" dirty="0">
              <a:latin typeface="微软雅黑" panose="020B0503020204020204" pitchFamily="34" charset="-122"/>
              <a:ea typeface="微软雅黑" panose="020B0503020204020204" pitchFamily="34" charset="-122"/>
            </a:endParaRPr>
          </a:p>
          <a:p>
            <a:pPr marL="800100" lvl="1" indent="-342900" defTabSz="468000">
              <a:lnSpc>
                <a:spcPct val="150000"/>
              </a:lnSpc>
              <a:buClr>
                <a:srgbClr val="3859CD"/>
              </a:buClr>
              <a:buFont typeface="Wingdings" panose="05000000000000000000" pitchFamily="2" charset="2"/>
              <a:buChar char="n"/>
            </a:pPr>
            <a:r>
              <a:rPr lang="zh-CN" altLang="en-US" sz="2400" b="1" dirty="0">
                <a:latin typeface="微软雅黑" panose="020B0503020204020204" pitchFamily="34" charset="-122"/>
                <a:ea typeface="微软雅黑" panose="020B0503020204020204" pitchFamily="34" charset="-122"/>
              </a:rPr>
              <a:t>根据状态转换真值表，通过代数化简或者卡诺图化简，写出输出方程、状态方程；</a:t>
            </a:r>
            <a:endParaRPr lang="en-US" altLang="zh-CN" sz="2400" b="1" dirty="0">
              <a:latin typeface="微软雅黑" panose="020B0503020204020204" pitchFamily="34" charset="-122"/>
              <a:ea typeface="微软雅黑" panose="020B0503020204020204" pitchFamily="34" charset="-122"/>
            </a:endParaRPr>
          </a:p>
          <a:p>
            <a:pPr marL="800100" lvl="1" indent="-342900" defTabSz="468000">
              <a:lnSpc>
                <a:spcPct val="150000"/>
              </a:lnSpc>
              <a:buClr>
                <a:srgbClr val="3859CD"/>
              </a:buClr>
              <a:buFont typeface="Wingdings" panose="05000000000000000000" pitchFamily="2" charset="2"/>
              <a:buChar char="n"/>
            </a:pPr>
            <a:r>
              <a:rPr lang="zh-CN" altLang="en-US" sz="2400" b="1" dirty="0">
                <a:latin typeface="微软雅黑" panose="020B0503020204020204" pitchFamily="34" charset="-122"/>
                <a:ea typeface="微软雅黑" panose="020B0503020204020204" pitchFamily="34" charset="-122"/>
              </a:rPr>
              <a:t>根据选定的触发器特性方程，推导出触发器的激励方程。</a:t>
            </a:r>
          </a:p>
          <a:p>
            <a:pPr marL="342900" indent="-342900" defTabSz="468000">
              <a:lnSpc>
                <a:spcPct val="150000"/>
              </a:lnSpc>
              <a:buClr>
                <a:srgbClr val="3859CD"/>
              </a:buClr>
              <a:buFont typeface="Wingdings" panose="05000000000000000000" pitchFamily="2" charset="2"/>
              <a:buChar char="n"/>
            </a:pPr>
            <a:r>
              <a:rPr lang="zh-CN" altLang="en-US" sz="2400" b="1" dirty="0">
                <a:solidFill>
                  <a:srgbClr val="0000CC"/>
                </a:solidFill>
                <a:latin typeface="微软雅黑" panose="020B0503020204020204" pitchFamily="34" charset="-122"/>
                <a:ea typeface="微软雅黑" panose="020B0503020204020204" pitchFamily="34" charset="-122"/>
              </a:rPr>
              <a:t>（</a:t>
            </a:r>
            <a:r>
              <a:rPr lang="en-US" altLang="zh-CN" sz="2400" b="1" dirty="0">
                <a:solidFill>
                  <a:srgbClr val="0000CC"/>
                </a:solidFill>
                <a:latin typeface="微软雅黑" panose="020B0503020204020204" pitchFamily="34" charset="-122"/>
                <a:ea typeface="微软雅黑" panose="020B0503020204020204" pitchFamily="34" charset="-122"/>
              </a:rPr>
              <a:t>6</a:t>
            </a:r>
            <a:r>
              <a:rPr lang="zh-CN" altLang="en-US" sz="2400" b="1" dirty="0">
                <a:solidFill>
                  <a:srgbClr val="0000CC"/>
                </a:solidFill>
                <a:latin typeface="微软雅黑" panose="020B0503020204020204" pitchFamily="34" charset="-122"/>
                <a:ea typeface="微软雅黑" panose="020B0503020204020204" pitchFamily="34" charset="-122"/>
              </a:rPr>
              <a:t>）检查电路能否自启动：对存在无效状态的电路</a:t>
            </a:r>
            <a:endParaRPr lang="en-US" altLang="zh-CN" sz="2400" b="1" dirty="0">
              <a:solidFill>
                <a:srgbClr val="0000CC"/>
              </a:solidFill>
              <a:latin typeface="微软雅黑" panose="020B0503020204020204" pitchFamily="34" charset="-122"/>
              <a:ea typeface="微软雅黑" panose="020B0503020204020204" pitchFamily="34" charset="-122"/>
            </a:endParaRPr>
          </a:p>
          <a:p>
            <a:pPr marL="800100" lvl="1" indent="-342900" defTabSz="468000">
              <a:lnSpc>
                <a:spcPct val="150000"/>
              </a:lnSpc>
              <a:buClr>
                <a:srgbClr val="3859CD"/>
              </a:buClr>
              <a:buFont typeface="Wingdings" panose="05000000000000000000" pitchFamily="2" charset="2"/>
              <a:buChar char="n"/>
            </a:pPr>
            <a:r>
              <a:rPr lang="zh-CN" altLang="en-US" sz="2400" b="1" dirty="0">
                <a:latin typeface="微软雅黑" panose="020B0503020204020204" pitchFamily="34" charset="-122"/>
                <a:ea typeface="微软雅黑" panose="020B0503020204020204" pitchFamily="34" charset="-122"/>
              </a:rPr>
              <a:t>能够自启动：电路处于无效状态时，能在有限个时钟脉冲的作用下，进入有效状态；否则不能自启动，需修改其状态转换表或采取适当的解决措施。</a:t>
            </a:r>
          </a:p>
          <a:p>
            <a:pPr marL="342900" indent="-342900" defTabSz="468000">
              <a:lnSpc>
                <a:spcPct val="150000"/>
              </a:lnSpc>
              <a:buClr>
                <a:srgbClr val="3859CD"/>
              </a:buClr>
              <a:buFont typeface="Wingdings" panose="05000000000000000000" pitchFamily="2" charset="2"/>
              <a:buChar char="n"/>
            </a:pPr>
            <a:r>
              <a:rPr lang="zh-CN" altLang="en-US" sz="2400" b="1" dirty="0">
                <a:solidFill>
                  <a:srgbClr val="0000CC"/>
                </a:solidFill>
                <a:latin typeface="微软雅黑" panose="020B0503020204020204" pitchFamily="34" charset="-122"/>
                <a:ea typeface="微软雅黑" panose="020B0503020204020204" pitchFamily="34" charset="-122"/>
              </a:rPr>
              <a:t>（</a:t>
            </a:r>
            <a:r>
              <a:rPr lang="en-US" altLang="zh-CN" sz="2400" b="1" dirty="0">
                <a:solidFill>
                  <a:srgbClr val="0000CC"/>
                </a:solidFill>
                <a:latin typeface="微软雅黑" panose="020B0503020204020204" pitchFamily="34" charset="-122"/>
                <a:ea typeface="微软雅黑" panose="020B0503020204020204" pitchFamily="34" charset="-122"/>
              </a:rPr>
              <a:t>7</a:t>
            </a:r>
            <a:r>
              <a:rPr lang="zh-CN" altLang="en-US" sz="2400" b="1" dirty="0">
                <a:solidFill>
                  <a:srgbClr val="0000CC"/>
                </a:solidFill>
                <a:latin typeface="微软雅黑" panose="020B0503020204020204" pitchFamily="34" charset="-122"/>
                <a:ea typeface="微软雅黑" panose="020B0503020204020204" pitchFamily="34" charset="-122"/>
              </a:rPr>
              <a:t>）画出电路图</a:t>
            </a:r>
            <a:endParaRPr lang="en-US" altLang="zh-CN" sz="2400" b="1" dirty="0">
              <a:solidFill>
                <a:srgbClr val="0000CC"/>
              </a:solidFill>
              <a:latin typeface="微软雅黑" panose="020B0503020204020204" pitchFamily="34" charset="-122"/>
              <a:ea typeface="微软雅黑" panose="020B0503020204020204" pitchFamily="34" charset="-122"/>
            </a:endParaRPr>
          </a:p>
          <a:p>
            <a:pPr marL="800100" lvl="1" indent="-342900" defTabSz="468000">
              <a:lnSpc>
                <a:spcPct val="150000"/>
              </a:lnSpc>
              <a:buClr>
                <a:srgbClr val="3859CD"/>
              </a:buClr>
              <a:buFont typeface="Wingdings" panose="05000000000000000000" pitchFamily="2" charset="2"/>
              <a:buChar char="n"/>
            </a:pPr>
            <a:r>
              <a:rPr lang="zh-CN" altLang="en-US" sz="2400" b="1" dirty="0">
                <a:latin typeface="微软雅黑" panose="020B0503020204020204" pitchFamily="34" charset="-122"/>
                <a:ea typeface="微软雅黑" panose="020B0503020204020204" pitchFamily="34" charset="-122"/>
              </a:rPr>
              <a:t>根据输出方程和激励方程，画出触发器和输入、输出信号之间的连接电路图。</a:t>
            </a:r>
          </a:p>
        </p:txBody>
      </p:sp>
      <p:sp>
        <p:nvSpPr>
          <p:cNvPr id="10" name="平行四边形 9"/>
          <p:cNvSpPr/>
          <p:nvPr/>
        </p:nvSpPr>
        <p:spPr>
          <a:xfrm>
            <a:off x="304512" y="129448"/>
            <a:ext cx="1739441" cy="612000"/>
          </a:xfrm>
          <a:prstGeom prst="parallelogram">
            <a:avLst/>
          </a:prstGeom>
          <a:effectLst>
            <a:glow rad="63500">
              <a:schemeClr val="accent1">
                <a:satMod val="175000"/>
                <a:alpha val="40000"/>
              </a:schemeClr>
            </a:glow>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latin typeface="微软雅黑" panose="020B0503020204020204" pitchFamily="34" charset="-122"/>
                <a:ea typeface="微软雅黑" panose="020B0503020204020204" pitchFamily="34" charset="-122"/>
                <a:cs typeface="Times New Roman" panose="02020603050405020304" pitchFamily="18" charset="0"/>
              </a:rPr>
              <a:t>6.3.1</a:t>
            </a:r>
            <a:endParaRPr lang="zh-CN" altLang="en-US" sz="36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3" name="标题 2"/>
          <p:cNvSpPr>
            <a:spLocks noGrp="1"/>
          </p:cNvSpPr>
          <p:nvPr>
            <p:ph type="title"/>
          </p:nvPr>
        </p:nvSpPr>
        <p:spPr>
          <a:xfrm>
            <a:off x="2187686" y="97943"/>
            <a:ext cx="6291295" cy="732155"/>
          </a:xfrm>
        </p:spPr>
        <p:txBody>
          <a:bodyPr>
            <a:normAutofit/>
          </a:bodyPr>
          <a:lstStyle/>
          <a:p>
            <a:r>
              <a:rPr lang="zh-CN" altLang="en-US" dirty="0">
                <a:effectLst>
                  <a:outerShdw blurRad="38100" dist="38100" dir="2700000" algn="tl">
                    <a:srgbClr val="000000">
                      <a:alpha val="43137"/>
                    </a:srgbClr>
                  </a:outerShdw>
                </a:effectLst>
              </a:rPr>
              <a:t>设计步骤</a:t>
            </a:r>
          </a:p>
        </p:txBody>
      </p:sp>
      <p:sp>
        <p:nvSpPr>
          <p:cNvPr id="9" name="页脚占位符 3"/>
          <p:cNvSpPr>
            <a:spLocks noGrp="1"/>
          </p:cNvSpPr>
          <p:nvPr>
            <p:ph type="ftr" sz="quarter" idx="11"/>
          </p:nvPr>
        </p:nvSpPr>
        <p:spPr>
          <a:xfrm>
            <a:off x="9642764" y="0"/>
            <a:ext cx="2549236" cy="510988"/>
          </a:xfrm>
        </p:spPr>
        <p:txBody>
          <a:bodyPr/>
          <a:lstStyle/>
          <a:p>
            <a:r>
              <a:rPr lang="zh-CN" altLang="en-US"/>
              <a:t>第</a:t>
            </a:r>
            <a:r>
              <a:rPr lang="en-US" altLang="zh-CN"/>
              <a:t>6</a:t>
            </a:r>
            <a:r>
              <a:rPr lang="zh-CN" altLang="en-US"/>
              <a:t>章 同步时序逻辑电路</a:t>
            </a:r>
            <a:endParaRPr lang="zh-CN" altLang="en-US" dirty="0"/>
          </a:p>
        </p:txBody>
      </p:sp>
    </p:spTree>
    <p:extLst>
      <p:ext uri="{BB962C8B-B14F-4D97-AF65-F5344CB8AC3E}">
        <p14:creationId xmlns:p14="http://schemas.microsoft.com/office/powerpoint/2010/main" val="3937334864"/>
      </p:ext>
    </p:extLst>
  </p:cSld>
  <p:clrMapOvr>
    <a:masterClrMapping/>
  </p:clrMapOvr>
  <mc:AlternateContent xmlns:mc="http://schemas.openxmlformats.org/markup-compatibility/2006" xmlns:p14="http://schemas.microsoft.com/office/powerpoint/2010/main">
    <mc:Choice Requires="p14">
      <p:transition spd="slow" p14:dur="1250">
        <p:randomBar dir="vert"/>
      </p:transition>
    </mc:Choice>
    <mc:Fallback xmlns="">
      <p:transition spd="slow">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randombar(horizontal)">
                                      <p:cBhvr>
                                        <p:cTn id="7" dur="500"/>
                                        <p:tgtEl>
                                          <p:spTgt spid="6">
                                            <p:txEl>
                                              <p:pRg st="0" end="0"/>
                                            </p:txEl>
                                          </p:spTgt>
                                        </p:tgtEl>
                                      </p:cBhvr>
                                    </p:animEffect>
                                  </p:childTnLst>
                                </p:cTn>
                              </p:par>
                              <p:par>
                                <p:cTn id="8" presetID="14" presetClass="entr" presetSubtype="10" fill="hold"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randombar(horizontal)">
                                      <p:cBhvr>
                                        <p:cTn id="10" dur="500"/>
                                        <p:tgtEl>
                                          <p:spTgt spid="6">
                                            <p:txEl>
                                              <p:pRg st="1" end="1"/>
                                            </p:txEl>
                                          </p:spTgt>
                                        </p:tgtEl>
                                      </p:cBhvr>
                                    </p:animEffect>
                                  </p:childTnLst>
                                </p:cTn>
                              </p:par>
                              <p:par>
                                <p:cTn id="11" presetID="14" presetClass="entr" presetSubtype="10" fill="hold"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Effect transition="in" filter="randombar(horizontal)">
                                      <p:cBhvr>
                                        <p:cTn id="13" dur="500"/>
                                        <p:tgtEl>
                                          <p:spTgt spid="6">
                                            <p:txEl>
                                              <p:pRg st="2" end="2"/>
                                            </p:txEl>
                                          </p:spTgt>
                                        </p:tgtEl>
                                      </p:cBhvr>
                                    </p:animEffect>
                                  </p:childTnLst>
                                </p:cTn>
                              </p:par>
                              <p:par>
                                <p:cTn id="14" presetID="14" presetClass="entr" presetSubtype="10" fill="hold" nodeType="withEffect">
                                  <p:stCondLst>
                                    <p:cond delay="0"/>
                                  </p:stCondLst>
                                  <p:childTnLst>
                                    <p:set>
                                      <p:cBhvr>
                                        <p:cTn id="15" dur="1" fill="hold">
                                          <p:stCondLst>
                                            <p:cond delay="0"/>
                                          </p:stCondLst>
                                        </p:cTn>
                                        <p:tgtEl>
                                          <p:spTgt spid="6">
                                            <p:txEl>
                                              <p:pRg st="3" end="3"/>
                                            </p:txEl>
                                          </p:spTgt>
                                        </p:tgtEl>
                                        <p:attrNameLst>
                                          <p:attrName>style.visibility</p:attrName>
                                        </p:attrNameLst>
                                      </p:cBhvr>
                                      <p:to>
                                        <p:strVal val="visible"/>
                                      </p:to>
                                    </p:set>
                                    <p:animEffect transition="in" filter="randombar(horizontal)">
                                      <p:cBhvr>
                                        <p:cTn id="16" dur="500"/>
                                        <p:tgtEl>
                                          <p:spTgt spid="6">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31" presetClass="entr" presetSubtype="0" fill="hold" nodeType="clickEffect">
                                  <p:stCondLst>
                                    <p:cond delay="0"/>
                                  </p:stCondLst>
                                  <p:childTnLst>
                                    <p:set>
                                      <p:cBhvr>
                                        <p:cTn id="20" dur="1" fill="hold">
                                          <p:stCondLst>
                                            <p:cond delay="0"/>
                                          </p:stCondLst>
                                        </p:cTn>
                                        <p:tgtEl>
                                          <p:spTgt spid="6">
                                            <p:txEl>
                                              <p:pRg st="4" end="4"/>
                                            </p:txEl>
                                          </p:spTgt>
                                        </p:tgtEl>
                                        <p:attrNameLst>
                                          <p:attrName>style.visibility</p:attrName>
                                        </p:attrNameLst>
                                      </p:cBhvr>
                                      <p:to>
                                        <p:strVal val="visible"/>
                                      </p:to>
                                    </p:set>
                                    <p:anim calcmode="lin" valueType="num">
                                      <p:cBhvr>
                                        <p:cTn id="21" dur="1000" fill="hold"/>
                                        <p:tgtEl>
                                          <p:spTgt spid="6">
                                            <p:txEl>
                                              <p:pRg st="4" end="4"/>
                                            </p:txEl>
                                          </p:spTgt>
                                        </p:tgtEl>
                                        <p:attrNameLst>
                                          <p:attrName>ppt_w</p:attrName>
                                        </p:attrNameLst>
                                      </p:cBhvr>
                                      <p:tavLst>
                                        <p:tav tm="0">
                                          <p:val>
                                            <p:fltVal val="0"/>
                                          </p:val>
                                        </p:tav>
                                        <p:tav tm="100000">
                                          <p:val>
                                            <p:strVal val="#ppt_w"/>
                                          </p:val>
                                        </p:tav>
                                      </p:tavLst>
                                    </p:anim>
                                    <p:anim calcmode="lin" valueType="num">
                                      <p:cBhvr>
                                        <p:cTn id="22" dur="1000" fill="hold"/>
                                        <p:tgtEl>
                                          <p:spTgt spid="6">
                                            <p:txEl>
                                              <p:pRg st="4" end="4"/>
                                            </p:txEl>
                                          </p:spTgt>
                                        </p:tgtEl>
                                        <p:attrNameLst>
                                          <p:attrName>ppt_h</p:attrName>
                                        </p:attrNameLst>
                                      </p:cBhvr>
                                      <p:tavLst>
                                        <p:tav tm="0">
                                          <p:val>
                                            <p:fltVal val="0"/>
                                          </p:val>
                                        </p:tav>
                                        <p:tav tm="100000">
                                          <p:val>
                                            <p:strVal val="#ppt_h"/>
                                          </p:val>
                                        </p:tav>
                                      </p:tavLst>
                                    </p:anim>
                                    <p:anim calcmode="lin" valueType="num">
                                      <p:cBhvr>
                                        <p:cTn id="23" dur="1000" fill="hold"/>
                                        <p:tgtEl>
                                          <p:spTgt spid="6">
                                            <p:txEl>
                                              <p:pRg st="4" end="4"/>
                                            </p:txEl>
                                          </p:spTgt>
                                        </p:tgtEl>
                                        <p:attrNameLst>
                                          <p:attrName>style.rotation</p:attrName>
                                        </p:attrNameLst>
                                      </p:cBhvr>
                                      <p:tavLst>
                                        <p:tav tm="0">
                                          <p:val>
                                            <p:fltVal val="90"/>
                                          </p:val>
                                        </p:tav>
                                        <p:tav tm="100000">
                                          <p:val>
                                            <p:fltVal val="0"/>
                                          </p:val>
                                        </p:tav>
                                      </p:tavLst>
                                    </p:anim>
                                    <p:animEffect transition="in" filter="fade">
                                      <p:cBhvr>
                                        <p:cTn id="24" dur="1000"/>
                                        <p:tgtEl>
                                          <p:spTgt spid="6">
                                            <p:txEl>
                                              <p:pRg st="4" end="4"/>
                                            </p:txEl>
                                          </p:spTgt>
                                        </p:tgtEl>
                                      </p:cBhvr>
                                    </p:animEffect>
                                  </p:childTnLst>
                                </p:cTn>
                              </p:par>
                              <p:par>
                                <p:cTn id="25" presetID="31" presetClass="entr" presetSubtype="0" fill="hold" nodeType="with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anim calcmode="lin" valueType="num">
                                      <p:cBhvr>
                                        <p:cTn id="27" dur="1000" fill="hold"/>
                                        <p:tgtEl>
                                          <p:spTgt spid="6">
                                            <p:txEl>
                                              <p:pRg st="5" end="5"/>
                                            </p:txEl>
                                          </p:spTgt>
                                        </p:tgtEl>
                                        <p:attrNameLst>
                                          <p:attrName>ppt_w</p:attrName>
                                        </p:attrNameLst>
                                      </p:cBhvr>
                                      <p:tavLst>
                                        <p:tav tm="0">
                                          <p:val>
                                            <p:fltVal val="0"/>
                                          </p:val>
                                        </p:tav>
                                        <p:tav tm="100000">
                                          <p:val>
                                            <p:strVal val="#ppt_w"/>
                                          </p:val>
                                        </p:tav>
                                      </p:tavLst>
                                    </p:anim>
                                    <p:anim calcmode="lin" valueType="num">
                                      <p:cBhvr>
                                        <p:cTn id="28" dur="1000" fill="hold"/>
                                        <p:tgtEl>
                                          <p:spTgt spid="6">
                                            <p:txEl>
                                              <p:pRg st="5" end="5"/>
                                            </p:txEl>
                                          </p:spTgt>
                                        </p:tgtEl>
                                        <p:attrNameLst>
                                          <p:attrName>ppt_h</p:attrName>
                                        </p:attrNameLst>
                                      </p:cBhvr>
                                      <p:tavLst>
                                        <p:tav tm="0">
                                          <p:val>
                                            <p:fltVal val="0"/>
                                          </p:val>
                                        </p:tav>
                                        <p:tav tm="100000">
                                          <p:val>
                                            <p:strVal val="#ppt_h"/>
                                          </p:val>
                                        </p:tav>
                                      </p:tavLst>
                                    </p:anim>
                                    <p:anim calcmode="lin" valueType="num">
                                      <p:cBhvr>
                                        <p:cTn id="29" dur="1000" fill="hold"/>
                                        <p:tgtEl>
                                          <p:spTgt spid="6">
                                            <p:txEl>
                                              <p:pRg st="5" end="5"/>
                                            </p:txEl>
                                          </p:spTgt>
                                        </p:tgtEl>
                                        <p:attrNameLst>
                                          <p:attrName>style.rotation</p:attrName>
                                        </p:attrNameLst>
                                      </p:cBhvr>
                                      <p:tavLst>
                                        <p:tav tm="0">
                                          <p:val>
                                            <p:fltVal val="90"/>
                                          </p:val>
                                        </p:tav>
                                        <p:tav tm="100000">
                                          <p:val>
                                            <p:fltVal val="0"/>
                                          </p:val>
                                        </p:tav>
                                      </p:tavLst>
                                    </p:anim>
                                    <p:animEffect transition="in" filter="fade">
                                      <p:cBhvr>
                                        <p:cTn id="30" dur="1000"/>
                                        <p:tgtEl>
                                          <p:spTgt spid="6">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nodeType="clickEffect">
                                  <p:stCondLst>
                                    <p:cond delay="0"/>
                                  </p:stCondLst>
                                  <p:childTnLst>
                                    <p:set>
                                      <p:cBhvr>
                                        <p:cTn id="34" dur="1" fill="hold">
                                          <p:stCondLst>
                                            <p:cond delay="0"/>
                                          </p:stCondLst>
                                        </p:cTn>
                                        <p:tgtEl>
                                          <p:spTgt spid="6">
                                            <p:txEl>
                                              <p:pRg st="6" end="6"/>
                                            </p:txEl>
                                          </p:spTgt>
                                        </p:tgtEl>
                                        <p:attrNameLst>
                                          <p:attrName>style.visibility</p:attrName>
                                        </p:attrNameLst>
                                      </p:cBhvr>
                                      <p:to>
                                        <p:strVal val="visible"/>
                                      </p:to>
                                    </p:set>
                                    <p:anim calcmode="lin" valueType="num">
                                      <p:cBhvr>
                                        <p:cTn id="35" dur="500" fill="hold"/>
                                        <p:tgtEl>
                                          <p:spTgt spid="6">
                                            <p:txEl>
                                              <p:pRg st="6" end="6"/>
                                            </p:txEl>
                                          </p:spTgt>
                                        </p:tgtEl>
                                        <p:attrNameLst>
                                          <p:attrName>ppt_w</p:attrName>
                                        </p:attrNameLst>
                                      </p:cBhvr>
                                      <p:tavLst>
                                        <p:tav tm="0">
                                          <p:val>
                                            <p:fltVal val="0"/>
                                          </p:val>
                                        </p:tav>
                                        <p:tav tm="100000">
                                          <p:val>
                                            <p:strVal val="#ppt_w"/>
                                          </p:val>
                                        </p:tav>
                                      </p:tavLst>
                                    </p:anim>
                                    <p:anim calcmode="lin" valueType="num">
                                      <p:cBhvr>
                                        <p:cTn id="36" dur="500" fill="hold"/>
                                        <p:tgtEl>
                                          <p:spTgt spid="6">
                                            <p:txEl>
                                              <p:pRg st="6" end="6"/>
                                            </p:txEl>
                                          </p:spTgt>
                                        </p:tgtEl>
                                        <p:attrNameLst>
                                          <p:attrName>ppt_h</p:attrName>
                                        </p:attrNameLst>
                                      </p:cBhvr>
                                      <p:tavLst>
                                        <p:tav tm="0">
                                          <p:val>
                                            <p:fltVal val="0"/>
                                          </p:val>
                                        </p:tav>
                                        <p:tav tm="100000">
                                          <p:val>
                                            <p:strVal val="#ppt_h"/>
                                          </p:val>
                                        </p:tav>
                                      </p:tavLst>
                                    </p:anim>
                                    <p:animEffect transition="in" filter="fade">
                                      <p:cBhvr>
                                        <p:cTn id="37" dur="500"/>
                                        <p:tgtEl>
                                          <p:spTgt spid="6">
                                            <p:txEl>
                                              <p:pRg st="6" end="6"/>
                                            </p:txEl>
                                          </p:spTgt>
                                        </p:tgtEl>
                                      </p:cBhvr>
                                    </p:animEffect>
                                  </p:childTnLst>
                                </p:cTn>
                              </p:par>
                              <p:par>
                                <p:cTn id="38" presetID="53" presetClass="entr" presetSubtype="16" fill="hold" nodeType="withEffect">
                                  <p:stCondLst>
                                    <p:cond delay="0"/>
                                  </p:stCondLst>
                                  <p:childTnLst>
                                    <p:set>
                                      <p:cBhvr>
                                        <p:cTn id="39" dur="1" fill="hold">
                                          <p:stCondLst>
                                            <p:cond delay="0"/>
                                          </p:stCondLst>
                                        </p:cTn>
                                        <p:tgtEl>
                                          <p:spTgt spid="6">
                                            <p:txEl>
                                              <p:pRg st="7" end="7"/>
                                            </p:txEl>
                                          </p:spTgt>
                                        </p:tgtEl>
                                        <p:attrNameLst>
                                          <p:attrName>style.visibility</p:attrName>
                                        </p:attrNameLst>
                                      </p:cBhvr>
                                      <p:to>
                                        <p:strVal val="visible"/>
                                      </p:to>
                                    </p:set>
                                    <p:anim calcmode="lin" valueType="num">
                                      <p:cBhvr>
                                        <p:cTn id="40" dur="500" fill="hold"/>
                                        <p:tgtEl>
                                          <p:spTgt spid="6">
                                            <p:txEl>
                                              <p:pRg st="7" end="7"/>
                                            </p:txEl>
                                          </p:spTgt>
                                        </p:tgtEl>
                                        <p:attrNameLst>
                                          <p:attrName>ppt_w</p:attrName>
                                        </p:attrNameLst>
                                      </p:cBhvr>
                                      <p:tavLst>
                                        <p:tav tm="0">
                                          <p:val>
                                            <p:fltVal val="0"/>
                                          </p:val>
                                        </p:tav>
                                        <p:tav tm="100000">
                                          <p:val>
                                            <p:strVal val="#ppt_w"/>
                                          </p:val>
                                        </p:tav>
                                      </p:tavLst>
                                    </p:anim>
                                    <p:anim calcmode="lin" valueType="num">
                                      <p:cBhvr>
                                        <p:cTn id="41" dur="500" fill="hold"/>
                                        <p:tgtEl>
                                          <p:spTgt spid="6">
                                            <p:txEl>
                                              <p:pRg st="7" end="7"/>
                                            </p:txEl>
                                          </p:spTgt>
                                        </p:tgtEl>
                                        <p:attrNameLst>
                                          <p:attrName>ppt_h</p:attrName>
                                        </p:attrNameLst>
                                      </p:cBhvr>
                                      <p:tavLst>
                                        <p:tav tm="0">
                                          <p:val>
                                            <p:fltVal val="0"/>
                                          </p:val>
                                        </p:tav>
                                        <p:tav tm="100000">
                                          <p:val>
                                            <p:strVal val="#ppt_h"/>
                                          </p:val>
                                        </p:tav>
                                      </p:tavLst>
                                    </p:anim>
                                    <p:animEffect transition="in" filter="fade">
                                      <p:cBhvr>
                                        <p:cTn id="42" dur="500"/>
                                        <p:tgtEl>
                                          <p:spTgt spid="6">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B6D9C768-8413-45FA-BDC7-53DA68035736}" type="slidenum">
              <a:rPr lang="zh-CN" altLang="en-US" smtClean="0"/>
              <a:t>60</a:t>
            </a:fld>
            <a:endParaRPr lang="zh-CN" altLang="en-US"/>
          </a:p>
        </p:txBody>
      </p:sp>
      <p:sp>
        <p:nvSpPr>
          <p:cNvPr id="6" name="文本框 5"/>
          <p:cNvSpPr txBox="1"/>
          <p:nvPr/>
        </p:nvSpPr>
        <p:spPr>
          <a:xfrm>
            <a:off x="466725" y="1020459"/>
            <a:ext cx="11315700" cy="1200329"/>
          </a:xfrm>
          <a:prstGeom prst="rect">
            <a:avLst/>
          </a:prstGeom>
          <a:noFill/>
        </p:spPr>
        <p:txBody>
          <a:bodyPr wrap="square" rtlCol="0">
            <a:spAutoFit/>
          </a:bodyPr>
          <a:lstStyle/>
          <a:p>
            <a:pPr marL="342900" indent="-342900" defTabSz="468000">
              <a:lnSpc>
                <a:spcPct val="150000"/>
              </a:lnSpc>
              <a:buClr>
                <a:srgbClr val="3859CD"/>
              </a:buClr>
              <a:buFont typeface="Wingdings" panose="05000000000000000000" pitchFamily="2" charset="2"/>
              <a:buChar char="n"/>
            </a:pPr>
            <a:r>
              <a:rPr lang="en-US" altLang="zh-CN" sz="2400" b="1" dirty="0">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例</a:t>
            </a:r>
            <a:r>
              <a:rPr lang="en-US" altLang="zh-CN" sz="2400" b="1" dirty="0">
                <a:latin typeface="微软雅黑" panose="020B0503020204020204" pitchFamily="34" charset="-122"/>
                <a:ea typeface="微软雅黑" panose="020B0503020204020204" pitchFamily="34" charset="-122"/>
              </a:rPr>
              <a:t>6.23】</a:t>
            </a:r>
            <a:r>
              <a:rPr lang="zh-CN" altLang="en-US" sz="2400" b="1" dirty="0">
                <a:latin typeface="微软雅黑" panose="020B0503020204020204" pitchFamily="34" charset="-122"/>
                <a:ea typeface="微软雅黑" panose="020B0503020204020204" pitchFamily="34" charset="-122"/>
              </a:rPr>
              <a:t>请用</a:t>
            </a:r>
            <a:r>
              <a:rPr lang="en-US" altLang="zh-CN" sz="2400" b="1" dirty="0">
                <a:latin typeface="微软雅黑" panose="020B0503020204020204" pitchFamily="34" charset="-122"/>
                <a:ea typeface="微软雅黑" panose="020B0503020204020204" pitchFamily="34" charset="-122"/>
              </a:rPr>
              <a:t>J-K</a:t>
            </a:r>
            <a:r>
              <a:rPr lang="zh-CN" altLang="en-US" sz="2400" b="1" dirty="0">
                <a:latin typeface="微软雅黑" panose="020B0503020204020204" pitchFamily="34" charset="-122"/>
                <a:ea typeface="微软雅黑" panose="020B0503020204020204" pitchFamily="34" charset="-122"/>
              </a:rPr>
              <a:t>触发器完成可重叠“</a:t>
            </a:r>
            <a:r>
              <a:rPr lang="en-US" altLang="zh-CN" sz="2400" b="1" dirty="0">
                <a:latin typeface="微软雅黑" panose="020B0503020204020204" pitchFamily="34" charset="-122"/>
                <a:ea typeface="微软雅黑" panose="020B0503020204020204" pitchFamily="34" charset="-122"/>
              </a:rPr>
              <a:t>101”</a:t>
            </a:r>
            <a:r>
              <a:rPr lang="zh-CN" altLang="en-US" sz="2400" b="1" dirty="0">
                <a:latin typeface="微软雅黑" panose="020B0503020204020204" pitchFamily="34" charset="-122"/>
                <a:ea typeface="微软雅黑" panose="020B0503020204020204" pitchFamily="34" charset="-122"/>
              </a:rPr>
              <a:t>序列检测器的设计。</a:t>
            </a:r>
          </a:p>
          <a:p>
            <a:pPr marL="342900" indent="-342900" defTabSz="468000">
              <a:lnSpc>
                <a:spcPct val="150000"/>
              </a:lnSpc>
              <a:buClr>
                <a:srgbClr val="3859CD"/>
              </a:buClr>
              <a:buFont typeface="Wingdings" panose="05000000000000000000" pitchFamily="2" charset="2"/>
              <a:buChar char="n"/>
            </a:pPr>
            <a:r>
              <a:rPr lang="zh-CN" altLang="en-US" sz="2400" b="1" dirty="0">
                <a:solidFill>
                  <a:srgbClr val="0000CC"/>
                </a:solidFill>
                <a:latin typeface="微软雅黑" panose="020B0503020204020204" pitchFamily="34" charset="-122"/>
                <a:ea typeface="微软雅黑" panose="020B0503020204020204" pitchFamily="34" charset="-122"/>
              </a:rPr>
              <a:t>（</a:t>
            </a:r>
            <a:r>
              <a:rPr lang="en-US" altLang="zh-CN" sz="2400" b="1" dirty="0">
                <a:solidFill>
                  <a:srgbClr val="0000CC"/>
                </a:solidFill>
                <a:latin typeface="微软雅黑" panose="020B0503020204020204" pitchFamily="34" charset="-122"/>
                <a:ea typeface="微软雅黑" panose="020B0503020204020204" pitchFamily="34" charset="-122"/>
              </a:rPr>
              <a:t>1</a:t>
            </a:r>
            <a:r>
              <a:rPr lang="zh-CN" altLang="en-US" sz="2400" b="1" dirty="0">
                <a:solidFill>
                  <a:srgbClr val="0000CC"/>
                </a:solidFill>
                <a:latin typeface="微软雅黑" panose="020B0503020204020204" pitchFamily="34" charset="-122"/>
                <a:ea typeface="微软雅黑" panose="020B0503020204020204" pitchFamily="34" charset="-122"/>
              </a:rPr>
              <a:t>）建立原始状态图和原始状态表：</a:t>
            </a:r>
            <a:endParaRPr lang="en-US" altLang="zh-CN" sz="2400" b="1" dirty="0">
              <a:solidFill>
                <a:srgbClr val="0000CC"/>
              </a:solidFill>
              <a:latin typeface="微软雅黑" panose="020B0503020204020204" pitchFamily="34" charset="-122"/>
              <a:ea typeface="微软雅黑" panose="020B0503020204020204" pitchFamily="34" charset="-122"/>
            </a:endParaRPr>
          </a:p>
        </p:txBody>
      </p:sp>
      <p:sp>
        <p:nvSpPr>
          <p:cNvPr id="10" name="平行四边形 9"/>
          <p:cNvSpPr/>
          <p:nvPr/>
        </p:nvSpPr>
        <p:spPr>
          <a:xfrm>
            <a:off x="304512" y="129448"/>
            <a:ext cx="1739441" cy="612000"/>
          </a:xfrm>
          <a:prstGeom prst="parallelogram">
            <a:avLst/>
          </a:prstGeom>
          <a:effectLst>
            <a:glow rad="63500">
              <a:schemeClr val="accent1">
                <a:satMod val="175000"/>
                <a:alpha val="40000"/>
              </a:schemeClr>
            </a:glow>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latin typeface="微软雅黑" panose="020B0503020204020204" pitchFamily="34" charset="-122"/>
                <a:ea typeface="微软雅黑" panose="020B0503020204020204" pitchFamily="34" charset="-122"/>
                <a:cs typeface="Times New Roman" panose="02020603050405020304" pitchFamily="18" charset="0"/>
              </a:rPr>
              <a:t>6.3.5</a:t>
            </a:r>
            <a:endParaRPr lang="zh-CN" altLang="en-US" sz="36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3" name="标题 2"/>
          <p:cNvSpPr>
            <a:spLocks noGrp="1"/>
          </p:cNvSpPr>
          <p:nvPr>
            <p:ph type="title"/>
          </p:nvPr>
        </p:nvSpPr>
        <p:spPr>
          <a:xfrm>
            <a:off x="2187686" y="97943"/>
            <a:ext cx="6291295" cy="732155"/>
          </a:xfrm>
        </p:spPr>
        <p:txBody>
          <a:bodyPr>
            <a:normAutofit/>
          </a:bodyPr>
          <a:lstStyle/>
          <a:p>
            <a:r>
              <a:rPr lang="zh-CN" altLang="en-US" dirty="0">
                <a:effectLst>
                  <a:outerShdw blurRad="38100" dist="38100" dir="2700000" algn="tl">
                    <a:srgbClr val="000000">
                      <a:alpha val="43137"/>
                    </a:srgbClr>
                  </a:outerShdw>
                </a:effectLst>
              </a:rPr>
              <a:t>同步时序电路设计举例</a:t>
            </a:r>
          </a:p>
        </p:txBody>
      </p:sp>
      <p:sp>
        <p:nvSpPr>
          <p:cNvPr id="9" name="页脚占位符 3"/>
          <p:cNvSpPr>
            <a:spLocks noGrp="1"/>
          </p:cNvSpPr>
          <p:nvPr>
            <p:ph type="ftr" sz="quarter" idx="11"/>
          </p:nvPr>
        </p:nvSpPr>
        <p:spPr>
          <a:xfrm>
            <a:off x="9642764" y="0"/>
            <a:ext cx="2549236" cy="510988"/>
          </a:xfrm>
        </p:spPr>
        <p:txBody>
          <a:bodyPr/>
          <a:lstStyle/>
          <a:p>
            <a:r>
              <a:rPr lang="zh-CN" altLang="en-US"/>
              <a:t>第</a:t>
            </a:r>
            <a:r>
              <a:rPr lang="en-US" altLang="zh-CN"/>
              <a:t>6</a:t>
            </a:r>
            <a:r>
              <a:rPr lang="zh-CN" altLang="en-US"/>
              <a:t>章 同步时序逻辑电路</a:t>
            </a:r>
            <a:endParaRPr lang="zh-CN" altLang="en-US" dirty="0"/>
          </a:p>
        </p:txBody>
      </p:sp>
      <p:graphicFrame>
        <p:nvGraphicFramePr>
          <p:cNvPr id="20" name="表格 19"/>
          <p:cNvGraphicFramePr>
            <a:graphicFrameLocks noGrp="1"/>
          </p:cNvGraphicFramePr>
          <p:nvPr>
            <p:extLst>
              <p:ext uri="{D42A27DB-BD31-4B8C-83A1-F6EECF244321}">
                <p14:modId xmlns:p14="http://schemas.microsoft.com/office/powerpoint/2010/main" val="3792729938"/>
              </p:ext>
            </p:extLst>
          </p:nvPr>
        </p:nvGraphicFramePr>
        <p:xfrm>
          <a:off x="842985" y="3137425"/>
          <a:ext cx="3032031" cy="2870562"/>
        </p:xfrm>
        <a:graphic>
          <a:graphicData uri="http://schemas.openxmlformats.org/drawingml/2006/table">
            <a:tbl>
              <a:tblPr firstRow="1" firstCol="1" bandRow="1">
                <a:tableStyleId>{B301B821-A1FF-4177-AEE7-76D212191A09}</a:tableStyleId>
              </a:tblPr>
              <a:tblGrid>
                <a:gridCol w="1010677">
                  <a:extLst>
                    <a:ext uri="{9D8B030D-6E8A-4147-A177-3AD203B41FA5}">
                      <a16:colId xmlns:a16="http://schemas.microsoft.com/office/drawing/2014/main" val="3814814509"/>
                    </a:ext>
                  </a:extLst>
                </a:gridCol>
                <a:gridCol w="1010677">
                  <a:extLst>
                    <a:ext uri="{9D8B030D-6E8A-4147-A177-3AD203B41FA5}">
                      <a16:colId xmlns:a16="http://schemas.microsoft.com/office/drawing/2014/main" val="975641918"/>
                    </a:ext>
                  </a:extLst>
                </a:gridCol>
                <a:gridCol w="1010677">
                  <a:extLst>
                    <a:ext uri="{9D8B030D-6E8A-4147-A177-3AD203B41FA5}">
                      <a16:colId xmlns:a16="http://schemas.microsoft.com/office/drawing/2014/main" val="2475591043"/>
                    </a:ext>
                  </a:extLst>
                </a:gridCol>
              </a:tblGrid>
              <a:tr h="478427">
                <a:tc rowSpan="2">
                  <a:txBody>
                    <a:bodyPr/>
                    <a:lstStyle/>
                    <a:p>
                      <a:pPr algn="ctr">
                        <a:lnSpc>
                          <a:spcPts val="2000"/>
                        </a:lnSpc>
                        <a:spcAft>
                          <a:spcPts val="0"/>
                        </a:spcAft>
                      </a:pPr>
                      <a:r>
                        <a:rPr lang="zh-CN" sz="2000" b="1" kern="100" dirty="0">
                          <a:effectLst/>
                          <a:latin typeface="Times New Roman" panose="02020603050405020304" pitchFamily="18" charset="0"/>
                          <a:ea typeface="微软雅黑" panose="020B0503020204020204" pitchFamily="34" charset="-122"/>
                          <a:cs typeface="Times New Roman" panose="02020603050405020304" pitchFamily="18" charset="0"/>
                        </a:rPr>
                        <a:t>原态</a:t>
                      </a:r>
                    </a:p>
                  </a:txBody>
                  <a:tcPr marL="129175" marR="129175" marT="0" marB="0" anchor="ctr">
                    <a:lnR w="28575" cap="flat" cmpd="sng" algn="ctr">
                      <a:solidFill>
                        <a:srgbClr val="FF0000"/>
                      </a:solidFill>
                      <a:prstDash val="solid"/>
                      <a:round/>
                      <a:headEnd type="none" w="med" len="med"/>
                      <a:tailEnd type="none" w="med" len="med"/>
                    </a:lnR>
                  </a:tcPr>
                </a:tc>
                <a:tc gridSpan="2">
                  <a:txBody>
                    <a:bodyPr/>
                    <a:lstStyle/>
                    <a:p>
                      <a:pPr algn="ctr">
                        <a:lnSpc>
                          <a:spcPts val="2000"/>
                        </a:lnSpc>
                        <a:spcAft>
                          <a:spcPts val="0"/>
                        </a:spcAft>
                      </a:pPr>
                      <a:r>
                        <a:rPr lang="zh-CN" sz="2000" b="1" kern="0" dirty="0">
                          <a:effectLst/>
                          <a:latin typeface="Times New Roman" panose="02020603050405020304" pitchFamily="18" charset="0"/>
                          <a:ea typeface="微软雅黑" panose="020B0503020204020204" pitchFamily="34" charset="-122"/>
                          <a:cs typeface="Times New Roman" panose="02020603050405020304" pitchFamily="18" charset="0"/>
                        </a:rPr>
                        <a:t>次态</a:t>
                      </a:r>
                      <a:r>
                        <a:rPr lang="en-US" sz="2000" b="1" kern="0" dirty="0">
                          <a:effectLst/>
                          <a:latin typeface="Times New Roman" panose="02020603050405020304" pitchFamily="18" charset="0"/>
                          <a:ea typeface="微软雅黑" panose="020B0503020204020204" pitchFamily="34" charset="-122"/>
                          <a:cs typeface="Times New Roman" panose="02020603050405020304" pitchFamily="18" charset="0"/>
                        </a:rPr>
                        <a:t>/</a:t>
                      </a:r>
                      <a:r>
                        <a:rPr lang="zh-CN" sz="2000" b="1" kern="0" dirty="0">
                          <a:effectLst/>
                          <a:latin typeface="Times New Roman" panose="02020603050405020304" pitchFamily="18" charset="0"/>
                          <a:ea typeface="微软雅黑" panose="020B0503020204020204" pitchFamily="34" charset="-122"/>
                          <a:cs typeface="Times New Roman" panose="02020603050405020304" pitchFamily="18" charset="0"/>
                        </a:rPr>
                        <a:t>输出</a:t>
                      </a:r>
                      <a:endParaRPr lang="zh-CN" sz="20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29175" marR="129175" marT="0" marB="0" anchor="ctr">
                    <a:lnL w="28575" cap="flat" cmpd="sng" algn="ctr">
                      <a:solidFill>
                        <a:srgbClr val="FF0000"/>
                      </a:solidFill>
                      <a:prstDash val="solid"/>
                      <a:round/>
                      <a:headEnd type="none" w="med" len="med"/>
                      <a:tailEnd type="none" w="med" len="med"/>
                    </a:lnL>
                  </a:tcPr>
                </a:tc>
                <a:tc hMerge="1">
                  <a:txBody>
                    <a:bodyPr/>
                    <a:lstStyle/>
                    <a:p>
                      <a:endParaRPr lang="zh-CN" altLang="en-US"/>
                    </a:p>
                  </a:txBody>
                  <a:tcPr/>
                </a:tc>
                <a:extLst>
                  <a:ext uri="{0D108BD9-81ED-4DB2-BD59-A6C34878D82A}">
                    <a16:rowId xmlns:a16="http://schemas.microsoft.com/office/drawing/2014/main" val="1247610725"/>
                  </a:ext>
                </a:extLst>
              </a:tr>
              <a:tr h="478427">
                <a:tc vMerge="1">
                  <a:txBody>
                    <a:bodyPr/>
                    <a:lstStyle/>
                    <a:p>
                      <a:endParaRPr lang="zh-CN" altLang="en-US"/>
                    </a:p>
                  </a:txBody>
                  <a:tcPr/>
                </a:tc>
                <a:tc>
                  <a:txBody>
                    <a:bodyPr/>
                    <a:lstStyle/>
                    <a:p>
                      <a:pPr algn="ctr">
                        <a:lnSpc>
                          <a:spcPts val="2000"/>
                        </a:lnSpc>
                        <a:spcAft>
                          <a:spcPts val="0"/>
                        </a:spcAft>
                      </a:pPr>
                      <a:r>
                        <a:rPr lang="en-US" sz="2000" b="1" kern="1200">
                          <a:effectLst/>
                          <a:latin typeface="Times New Roman" panose="02020603050405020304" pitchFamily="18" charset="0"/>
                          <a:ea typeface="微软雅黑" panose="020B0503020204020204" pitchFamily="34" charset="-122"/>
                          <a:cs typeface="Times New Roman" panose="02020603050405020304" pitchFamily="18" charset="0"/>
                        </a:rPr>
                        <a:t>X=0</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29175" marR="129175" marT="0" marB="0" anchor="ctr">
                    <a:lnL w="28575" cap="flat" cmpd="sng" algn="ctr">
                      <a:solidFill>
                        <a:srgbClr val="FF0000"/>
                      </a:solidFill>
                      <a:prstDash val="solid"/>
                      <a:round/>
                      <a:headEnd type="none" w="med" len="med"/>
                      <a:tailEnd type="none" w="med" len="med"/>
                    </a:lnL>
                  </a:tcPr>
                </a:tc>
                <a:tc>
                  <a:txBody>
                    <a:bodyPr/>
                    <a:lstStyle/>
                    <a:p>
                      <a:pPr algn="ctr">
                        <a:lnSpc>
                          <a:spcPts val="2000"/>
                        </a:lnSpc>
                        <a:spcAft>
                          <a:spcPts val="0"/>
                        </a:spcAft>
                      </a:pPr>
                      <a:r>
                        <a:rPr lang="en-US" sz="2000" b="1" kern="0">
                          <a:effectLst/>
                          <a:latin typeface="Times New Roman" panose="02020603050405020304" pitchFamily="18" charset="0"/>
                          <a:ea typeface="微软雅黑" panose="020B0503020204020204" pitchFamily="34" charset="-122"/>
                          <a:cs typeface="Times New Roman" panose="02020603050405020304" pitchFamily="18" charset="0"/>
                        </a:rPr>
                        <a:t>X=1</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29175" marR="129175" marT="0" marB="0" anchor="ctr"/>
                </a:tc>
                <a:extLst>
                  <a:ext uri="{0D108BD9-81ED-4DB2-BD59-A6C34878D82A}">
                    <a16:rowId xmlns:a16="http://schemas.microsoft.com/office/drawing/2014/main" val="368577050"/>
                  </a:ext>
                </a:extLst>
              </a:tr>
              <a:tr h="478427">
                <a:tc>
                  <a:txBody>
                    <a:bodyPr/>
                    <a:lstStyle/>
                    <a:p>
                      <a:pPr algn="ctr">
                        <a:lnSpc>
                          <a:spcPts val="2000"/>
                        </a:lnSpc>
                        <a:spcAft>
                          <a:spcPts val="0"/>
                        </a:spcAft>
                      </a:pPr>
                      <a:r>
                        <a:rPr lang="en-US" sz="2000" b="1" kern="1200">
                          <a:effectLst/>
                          <a:latin typeface="Times New Roman" panose="02020603050405020304" pitchFamily="18" charset="0"/>
                          <a:ea typeface="微软雅黑" panose="020B0503020204020204" pitchFamily="34" charset="-122"/>
                          <a:cs typeface="Times New Roman" panose="02020603050405020304" pitchFamily="18" charset="0"/>
                        </a:rPr>
                        <a:t>S</a:t>
                      </a:r>
                      <a:r>
                        <a:rPr lang="en-US" sz="2000" b="1" kern="1200" baseline="-2500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29175" marR="129175" marT="0" marB="0" anchor="ctr">
                    <a:lnR w="28575"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en-US" sz="2000" b="1" kern="1200">
                          <a:effectLst/>
                          <a:latin typeface="Times New Roman" panose="02020603050405020304" pitchFamily="18" charset="0"/>
                          <a:ea typeface="微软雅黑" panose="020B0503020204020204" pitchFamily="34" charset="-122"/>
                          <a:cs typeface="Times New Roman" panose="02020603050405020304" pitchFamily="18" charset="0"/>
                        </a:rPr>
                        <a:t>S</a:t>
                      </a:r>
                      <a:r>
                        <a:rPr lang="en-US" sz="2000" b="1" kern="1200" baseline="-25000">
                          <a:effectLst/>
                          <a:latin typeface="Times New Roman" panose="02020603050405020304" pitchFamily="18" charset="0"/>
                          <a:ea typeface="微软雅黑" panose="020B0503020204020204" pitchFamily="34" charset="-122"/>
                          <a:cs typeface="Times New Roman" panose="02020603050405020304" pitchFamily="18" charset="0"/>
                        </a:rPr>
                        <a:t>0</a:t>
                      </a:r>
                      <a:r>
                        <a:rPr lang="en-US" sz="2000" b="1" kern="120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29175" marR="129175" marT="0" marB="0" anchor="ctr">
                    <a:lnL w="28575" cap="flat" cmpd="sng" algn="ctr">
                      <a:solidFill>
                        <a:srgbClr val="FF0000"/>
                      </a:solidFill>
                      <a:prstDash val="solid"/>
                      <a:round/>
                      <a:headEnd type="none" w="med" len="med"/>
                      <a:tailEnd type="none" w="med" len="med"/>
                    </a:lnL>
                  </a:tcPr>
                </a:tc>
                <a:tc>
                  <a:txBody>
                    <a:bodyPr/>
                    <a:lstStyle/>
                    <a:p>
                      <a:pPr algn="ctr">
                        <a:lnSpc>
                          <a:spcPts val="2000"/>
                        </a:lnSpc>
                        <a:spcAft>
                          <a:spcPts val="0"/>
                        </a:spcAft>
                      </a:pPr>
                      <a:r>
                        <a:rPr lang="en-US" sz="2000" b="1" kern="1200">
                          <a:effectLst/>
                          <a:latin typeface="Times New Roman" panose="02020603050405020304" pitchFamily="18" charset="0"/>
                          <a:ea typeface="微软雅黑" panose="020B0503020204020204" pitchFamily="34" charset="-122"/>
                          <a:cs typeface="Times New Roman" panose="02020603050405020304" pitchFamily="18" charset="0"/>
                        </a:rPr>
                        <a:t>S</a:t>
                      </a:r>
                      <a:r>
                        <a:rPr lang="en-US" sz="2000" b="1" kern="1200" baseline="-25000">
                          <a:effectLst/>
                          <a:latin typeface="Times New Roman" panose="02020603050405020304" pitchFamily="18" charset="0"/>
                          <a:ea typeface="微软雅黑" panose="020B0503020204020204" pitchFamily="34" charset="-122"/>
                          <a:cs typeface="Times New Roman" panose="02020603050405020304" pitchFamily="18" charset="0"/>
                        </a:rPr>
                        <a:t>1</a:t>
                      </a:r>
                      <a:r>
                        <a:rPr lang="en-US" sz="2000" b="1" kern="120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29175" marR="129175" marT="0" marB="0" anchor="ctr"/>
                </a:tc>
                <a:extLst>
                  <a:ext uri="{0D108BD9-81ED-4DB2-BD59-A6C34878D82A}">
                    <a16:rowId xmlns:a16="http://schemas.microsoft.com/office/drawing/2014/main" val="1402899533"/>
                  </a:ext>
                </a:extLst>
              </a:tr>
              <a:tr h="478427">
                <a:tc>
                  <a:txBody>
                    <a:bodyPr/>
                    <a:lstStyle/>
                    <a:p>
                      <a:pPr algn="ctr">
                        <a:lnSpc>
                          <a:spcPts val="2000"/>
                        </a:lnSpc>
                        <a:spcAft>
                          <a:spcPts val="0"/>
                        </a:spcAft>
                      </a:pPr>
                      <a:r>
                        <a:rPr lang="en-US" sz="2000" b="1" kern="1200" dirty="0">
                          <a:effectLst/>
                          <a:latin typeface="Times New Roman" panose="02020603050405020304" pitchFamily="18" charset="0"/>
                          <a:ea typeface="微软雅黑" panose="020B0503020204020204" pitchFamily="34" charset="-122"/>
                          <a:cs typeface="Times New Roman" panose="02020603050405020304" pitchFamily="18" charset="0"/>
                        </a:rPr>
                        <a:t>S</a:t>
                      </a:r>
                      <a:r>
                        <a:rPr lang="en-US" sz="2000" b="1" kern="1200" baseline="-25000" dirty="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20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29175" marR="129175" marT="0" marB="0" anchor="ctr">
                    <a:lnR w="28575"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en-US" sz="2000" b="1" kern="1200">
                          <a:effectLst/>
                          <a:latin typeface="Times New Roman" panose="02020603050405020304" pitchFamily="18" charset="0"/>
                          <a:ea typeface="微软雅黑" panose="020B0503020204020204" pitchFamily="34" charset="-122"/>
                          <a:cs typeface="Times New Roman" panose="02020603050405020304" pitchFamily="18" charset="0"/>
                        </a:rPr>
                        <a:t>S</a:t>
                      </a:r>
                      <a:r>
                        <a:rPr lang="en-US" sz="2000" b="1" kern="1200" baseline="-25000">
                          <a:effectLst/>
                          <a:latin typeface="Times New Roman" panose="02020603050405020304" pitchFamily="18" charset="0"/>
                          <a:ea typeface="微软雅黑" panose="020B0503020204020204" pitchFamily="34" charset="-122"/>
                          <a:cs typeface="Times New Roman" panose="02020603050405020304" pitchFamily="18" charset="0"/>
                        </a:rPr>
                        <a:t>2</a:t>
                      </a:r>
                      <a:r>
                        <a:rPr lang="en-US" sz="2000" b="1" kern="120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29175" marR="129175" marT="0" marB="0" anchor="ctr">
                    <a:lnL w="28575" cap="flat" cmpd="sng" algn="ctr">
                      <a:solidFill>
                        <a:srgbClr val="FF0000"/>
                      </a:solidFill>
                      <a:prstDash val="solid"/>
                      <a:round/>
                      <a:headEnd type="none" w="med" len="med"/>
                      <a:tailEnd type="none" w="med" len="med"/>
                    </a:lnL>
                  </a:tcPr>
                </a:tc>
                <a:tc>
                  <a:txBody>
                    <a:bodyPr/>
                    <a:lstStyle/>
                    <a:p>
                      <a:pPr algn="ctr">
                        <a:lnSpc>
                          <a:spcPts val="2000"/>
                        </a:lnSpc>
                        <a:spcAft>
                          <a:spcPts val="0"/>
                        </a:spcAft>
                      </a:pPr>
                      <a:r>
                        <a:rPr lang="en-US" sz="2000" b="1" kern="1200">
                          <a:effectLst/>
                          <a:latin typeface="Times New Roman" panose="02020603050405020304" pitchFamily="18" charset="0"/>
                          <a:ea typeface="微软雅黑" panose="020B0503020204020204" pitchFamily="34" charset="-122"/>
                          <a:cs typeface="Times New Roman" panose="02020603050405020304" pitchFamily="18" charset="0"/>
                        </a:rPr>
                        <a:t>S</a:t>
                      </a:r>
                      <a:r>
                        <a:rPr lang="en-US" sz="2000" b="1" kern="1200" baseline="-25000">
                          <a:effectLst/>
                          <a:latin typeface="Times New Roman" panose="02020603050405020304" pitchFamily="18" charset="0"/>
                          <a:ea typeface="微软雅黑" panose="020B0503020204020204" pitchFamily="34" charset="-122"/>
                          <a:cs typeface="Times New Roman" panose="02020603050405020304" pitchFamily="18" charset="0"/>
                        </a:rPr>
                        <a:t>1</a:t>
                      </a:r>
                      <a:r>
                        <a:rPr lang="en-US" sz="2000" b="1" kern="120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29175" marR="129175" marT="0" marB="0" anchor="ctr"/>
                </a:tc>
                <a:extLst>
                  <a:ext uri="{0D108BD9-81ED-4DB2-BD59-A6C34878D82A}">
                    <a16:rowId xmlns:a16="http://schemas.microsoft.com/office/drawing/2014/main" val="3584053042"/>
                  </a:ext>
                </a:extLst>
              </a:tr>
              <a:tr h="478427">
                <a:tc>
                  <a:txBody>
                    <a:bodyPr/>
                    <a:lstStyle/>
                    <a:p>
                      <a:pPr algn="ctr">
                        <a:lnSpc>
                          <a:spcPts val="2000"/>
                        </a:lnSpc>
                        <a:spcAft>
                          <a:spcPts val="0"/>
                        </a:spcAft>
                      </a:pPr>
                      <a:r>
                        <a:rPr lang="en-US" sz="2000" b="1" kern="1200">
                          <a:effectLst/>
                          <a:latin typeface="Times New Roman" panose="02020603050405020304" pitchFamily="18" charset="0"/>
                          <a:ea typeface="微软雅黑" panose="020B0503020204020204" pitchFamily="34" charset="-122"/>
                          <a:cs typeface="Times New Roman" panose="02020603050405020304" pitchFamily="18" charset="0"/>
                        </a:rPr>
                        <a:t>S</a:t>
                      </a:r>
                      <a:r>
                        <a:rPr lang="en-US" sz="2000" b="1" kern="1200" baseline="-25000">
                          <a:effectLst/>
                          <a:latin typeface="Times New Roman" panose="02020603050405020304" pitchFamily="18" charset="0"/>
                          <a:ea typeface="微软雅黑" panose="020B0503020204020204" pitchFamily="34" charset="-122"/>
                          <a:cs typeface="Times New Roman" panose="02020603050405020304" pitchFamily="18" charset="0"/>
                        </a:rPr>
                        <a:t>2</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29175" marR="129175" marT="0" marB="0" anchor="ctr">
                    <a:lnR w="28575"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en-US" sz="2000" b="1" kern="1200">
                          <a:effectLst/>
                          <a:latin typeface="Times New Roman" panose="02020603050405020304" pitchFamily="18" charset="0"/>
                          <a:ea typeface="微软雅黑" panose="020B0503020204020204" pitchFamily="34" charset="-122"/>
                          <a:cs typeface="Times New Roman" panose="02020603050405020304" pitchFamily="18" charset="0"/>
                        </a:rPr>
                        <a:t>S</a:t>
                      </a:r>
                      <a:r>
                        <a:rPr lang="en-US" sz="2000" b="1" kern="1200" baseline="-25000">
                          <a:effectLst/>
                          <a:latin typeface="Times New Roman" panose="02020603050405020304" pitchFamily="18" charset="0"/>
                          <a:ea typeface="微软雅黑" panose="020B0503020204020204" pitchFamily="34" charset="-122"/>
                          <a:cs typeface="Times New Roman" panose="02020603050405020304" pitchFamily="18" charset="0"/>
                        </a:rPr>
                        <a:t>0</a:t>
                      </a:r>
                      <a:r>
                        <a:rPr lang="en-US" sz="2000" b="1" kern="120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29175" marR="129175" marT="0" marB="0" anchor="ctr">
                    <a:lnL w="28575" cap="flat" cmpd="sng" algn="ctr">
                      <a:solidFill>
                        <a:srgbClr val="FF0000"/>
                      </a:solidFill>
                      <a:prstDash val="solid"/>
                      <a:round/>
                      <a:headEnd type="none" w="med" len="med"/>
                      <a:tailEnd type="none" w="med" len="med"/>
                    </a:lnL>
                  </a:tcPr>
                </a:tc>
                <a:tc>
                  <a:txBody>
                    <a:bodyPr/>
                    <a:lstStyle/>
                    <a:p>
                      <a:pPr algn="ctr">
                        <a:lnSpc>
                          <a:spcPts val="2000"/>
                        </a:lnSpc>
                        <a:spcAft>
                          <a:spcPts val="0"/>
                        </a:spcAft>
                      </a:pPr>
                      <a:r>
                        <a:rPr lang="en-US" sz="2000" b="1" kern="1200">
                          <a:effectLst/>
                          <a:latin typeface="Times New Roman" panose="02020603050405020304" pitchFamily="18" charset="0"/>
                          <a:ea typeface="微软雅黑" panose="020B0503020204020204" pitchFamily="34" charset="-122"/>
                          <a:cs typeface="Times New Roman" panose="02020603050405020304" pitchFamily="18" charset="0"/>
                        </a:rPr>
                        <a:t>S</a:t>
                      </a:r>
                      <a:r>
                        <a:rPr lang="en-US" sz="2000" b="1" kern="1200" baseline="-25000">
                          <a:effectLst/>
                          <a:latin typeface="Times New Roman" panose="02020603050405020304" pitchFamily="18" charset="0"/>
                          <a:ea typeface="微软雅黑" panose="020B0503020204020204" pitchFamily="34" charset="-122"/>
                          <a:cs typeface="Times New Roman" panose="02020603050405020304" pitchFamily="18" charset="0"/>
                        </a:rPr>
                        <a:t>3</a:t>
                      </a:r>
                      <a:r>
                        <a:rPr lang="en-US" sz="2000" b="1" kern="120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29175" marR="129175" marT="0" marB="0" anchor="ctr"/>
                </a:tc>
                <a:extLst>
                  <a:ext uri="{0D108BD9-81ED-4DB2-BD59-A6C34878D82A}">
                    <a16:rowId xmlns:a16="http://schemas.microsoft.com/office/drawing/2014/main" val="2824410569"/>
                  </a:ext>
                </a:extLst>
              </a:tr>
              <a:tr h="478427">
                <a:tc>
                  <a:txBody>
                    <a:bodyPr/>
                    <a:lstStyle/>
                    <a:p>
                      <a:pPr algn="ctr">
                        <a:lnSpc>
                          <a:spcPts val="2000"/>
                        </a:lnSpc>
                        <a:spcAft>
                          <a:spcPts val="0"/>
                        </a:spcAft>
                      </a:pPr>
                      <a:r>
                        <a:rPr lang="en-US" sz="2000" b="1" kern="1200" dirty="0">
                          <a:effectLst/>
                          <a:latin typeface="Times New Roman" panose="02020603050405020304" pitchFamily="18" charset="0"/>
                          <a:ea typeface="微软雅黑" panose="020B0503020204020204" pitchFamily="34" charset="-122"/>
                          <a:cs typeface="Times New Roman" panose="02020603050405020304" pitchFamily="18" charset="0"/>
                        </a:rPr>
                        <a:t>S</a:t>
                      </a:r>
                      <a:r>
                        <a:rPr lang="en-US" sz="2000" b="1" kern="1200" baseline="-25000" dirty="0">
                          <a:effectLst/>
                          <a:latin typeface="Times New Roman" panose="02020603050405020304" pitchFamily="18" charset="0"/>
                          <a:ea typeface="微软雅黑" panose="020B0503020204020204" pitchFamily="34" charset="-122"/>
                          <a:cs typeface="Times New Roman" panose="02020603050405020304" pitchFamily="18" charset="0"/>
                        </a:rPr>
                        <a:t>3</a:t>
                      </a:r>
                      <a:endParaRPr lang="zh-CN" sz="20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29175" marR="129175" marT="0" marB="0" anchor="ctr">
                    <a:lnR w="28575"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en-US" sz="2000" b="1" kern="1200">
                          <a:effectLst/>
                          <a:latin typeface="Times New Roman" panose="02020603050405020304" pitchFamily="18" charset="0"/>
                          <a:ea typeface="微软雅黑" panose="020B0503020204020204" pitchFamily="34" charset="-122"/>
                          <a:cs typeface="Times New Roman" panose="02020603050405020304" pitchFamily="18" charset="0"/>
                        </a:rPr>
                        <a:t>S</a:t>
                      </a:r>
                      <a:r>
                        <a:rPr lang="en-US" sz="2000" b="1" kern="1200" baseline="-25000">
                          <a:effectLst/>
                          <a:latin typeface="Times New Roman" panose="02020603050405020304" pitchFamily="18" charset="0"/>
                          <a:ea typeface="微软雅黑" panose="020B0503020204020204" pitchFamily="34" charset="-122"/>
                          <a:cs typeface="Times New Roman" panose="02020603050405020304" pitchFamily="18" charset="0"/>
                        </a:rPr>
                        <a:t>2</a:t>
                      </a:r>
                      <a:r>
                        <a:rPr lang="en-US" sz="2000" b="1" kern="120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29175" marR="129175" marT="0" marB="0" anchor="ctr">
                    <a:lnL w="28575" cap="flat" cmpd="sng" algn="ctr">
                      <a:solidFill>
                        <a:srgbClr val="FF0000"/>
                      </a:solidFill>
                      <a:prstDash val="solid"/>
                      <a:round/>
                      <a:headEnd type="none" w="med" len="med"/>
                      <a:tailEnd type="none" w="med" len="med"/>
                    </a:lnL>
                  </a:tcPr>
                </a:tc>
                <a:tc>
                  <a:txBody>
                    <a:bodyPr/>
                    <a:lstStyle/>
                    <a:p>
                      <a:pPr algn="ctr">
                        <a:lnSpc>
                          <a:spcPts val="2000"/>
                        </a:lnSpc>
                        <a:spcAft>
                          <a:spcPts val="0"/>
                        </a:spcAft>
                      </a:pPr>
                      <a:r>
                        <a:rPr lang="en-US" sz="2000" b="1" kern="1200" dirty="0">
                          <a:effectLst/>
                          <a:latin typeface="Times New Roman" panose="02020603050405020304" pitchFamily="18" charset="0"/>
                          <a:ea typeface="微软雅黑" panose="020B0503020204020204" pitchFamily="34" charset="-122"/>
                          <a:cs typeface="Times New Roman" panose="02020603050405020304" pitchFamily="18" charset="0"/>
                        </a:rPr>
                        <a:t>S</a:t>
                      </a:r>
                      <a:r>
                        <a:rPr lang="en-US" sz="2000" b="1" kern="1200" baseline="-25000" dirty="0">
                          <a:effectLst/>
                          <a:latin typeface="Times New Roman" panose="02020603050405020304" pitchFamily="18" charset="0"/>
                          <a:ea typeface="微软雅黑" panose="020B0503020204020204" pitchFamily="34" charset="-122"/>
                          <a:cs typeface="Times New Roman" panose="02020603050405020304" pitchFamily="18" charset="0"/>
                        </a:rPr>
                        <a:t>1</a:t>
                      </a:r>
                      <a:r>
                        <a:rPr lang="en-US" sz="2000" b="1" kern="1200" dirty="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20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29175" marR="129175" marT="0" marB="0" anchor="ctr"/>
                </a:tc>
                <a:extLst>
                  <a:ext uri="{0D108BD9-81ED-4DB2-BD59-A6C34878D82A}">
                    <a16:rowId xmlns:a16="http://schemas.microsoft.com/office/drawing/2014/main" val="1155417144"/>
                  </a:ext>
                </a:extLst>
              </a:tr>
            </a:tbl>
          </a:graphicData>
        </a:graphic>
      </p:graphicFrame>
      <p:graphicFrame>
        <p:nvGraphicFramePr>
          <p:cNvPr id="22" name="对象 21"/>
          <p:cNvGraphicFramePr>
            <a:graphicFrameLocks noChangeAspect="1"/>
          </p:cNvGraphicFramePr>
          <p:nvPr>
            <p:extLst>
              <p:ext uri="{D42A27DB-BD31-4B8C-83A1-F6EECF244321}">
                <p14:modId xmlns:p14="http://schemas.microsoft.com/office/powerpoint/2010/main" val="3478905896"/>
              </p:ext>
            </p:extLst>
          </p:nvPr>
        </p:nvGraphicFramePr>
        <p:xfrm>
          <a:off x="4692631" y="3707300"/>
          <a:ext cx="2483683" cy="2483683"/>
        </p:xfrm>
        <a:graphic>
          <a:graphicData uri="http://schemas.openxmlformats.org/presentationml/2006/ole">
            <mc:AlternateContent xmlns:mc="http://schemas.openxmlformats.org/markup-compatibility/2006">
              <mc:Choice xmlns:v="urn:schemas-microsoft-com:vml" Requires="v">
                <p:oleObj spid="_x0000_s434223" name="Visio" r:id="rId4" imgW="1114839" imgH="1118070" progId="Visio.Drawing.11">
                  <p:embed/>
                </p:oleObj>
              </mc:Choice>
              <mc:Fallback>
                <p:oleObj name="Visio" r:id="rId4" imgW="1114839" imgH="1118070" progId="Visio.Drawing.11">
                  <p:embed/>
                  <p:pic>
                    <p:nvPicPr>
                      <p:cNvPr id="0" name="对象 2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92631" y="3707300"/>
                        <a:ext cx="2483683" cy="2483683"/>
                      </a:xfrm>
                      <a:prstGeom prst="rect">
                        <a:avLst/>
                      </a:prstGeom>
                      <a:solidFill>
                        <a:schemeClr val="accent5">
                          <a:lumMod val="20000"/>
                          <a:lumOff val="80000"/>
                        </a:schemeClr>
                      </a:solidFill>
                      <a:ln>
                        <a:noFill/>
                      </a:ln>
                    </p:spPr>
                  </p:pic>
                </p:oleObj>
              </mc:Fallback>
            </mc:AlternateContent>
          </a:graphicData>
        </a:graphic>
      </p:graphicFrame>
      <p:graphicFrame>
        <p:nvGraphicFramePr>
          <p:cNvPr id="27" name="表格 26"/>
          <p:cNvGraphicFramePr>
            <a:graphicFrameLocks noGrp="1"/>
          </p:cNvGraphicFramePr>
          <p:nvPr>
            <p:extLst>
              <p:ext uri="{D42A27DB-BD31-4B8C-83A1-F6EECF244321}">
                <p14:modId xmlns:p14="http://schemas.microsoft.com/office/powerpoint/2010/main" val="1604800135"/>
              </p:ext>
            </p:extLst>
          </p:nvPr>
        </p:nvGraphicFramePr>
        <p:xfrm>
          <a:off x="7663365" y="3944056"/>
          <a:ext cx="3318960" cy="2618510"/>
        </p:xfrm>
        <a:graphic>
          <a:graphicData uri="http://schemas.openxmlformats.org/drawingml/2006/table">
            <a:tbl>
              <a:tblPr firstRow="1" firstCol="1" bandRow="1">
                <a:tableStyleId>{B301B821-A1FF-4177-AEE7-76D212191A09}</a:tableStyleId>
              </a:tblPr>
              <a:tblGrid>
                <a:gridCol w="1106320">
                  <a:extLst>
                    <a:ext uri="{9D8B030D-6E8A-4147-A177-3AD203B41FA5}">
                      <a16:colId xmlns:a16="http://schemas.microsoft.com/office/drawing/2014/main" val="3981795469"/>
                    </a:ext>
                  </a:extLst>
                </a:gridCol>
                <a:gridCol w="1106320">
                  <a:extLst>
                    <a:ext uri="{9D8B030D-6E8A-4147-A177-3AD203B41FA5}">
                      <a16:colId xmlns:a16="http://schemas.microsoft.com/office/drawing/2014/main" val="1417727762"/>
                    </a:ext>
                  </a:extLst>
                </a:gridCol>
                <a:gridCol w="1106320">
                  <a:extLst>
                    <a:ext uri="{9D8B030D-6E8A-4147-A177-3AD203B41FA5}">
                      <a16:colId xmlns:a16="http://schemas.microsoft.com/office/drawing/2014/main" val="3276526176"/>
                    </a:ext>
                  </a:extLst>
                </a:gridCol>
              </a:tblGrid>
              <a:tr h="523702">
                <a:tc rowSpan="2">
                  <a:txBody>
                    <a:bodyPr/>
                    <a:lstStyle/>
                    <a:p>
                      <a:pPr algn="ctr">
                        <a:lnSpc>
                          <a:spcPts val="2000"/>
                        </a:lnSpc>
                        <a:spcAft>
                          <a:spcPts val="0"/>
                        </a:spcAft>
                      </a:pPr>
                      <a:r>
                        <a:rPr lang="zh-CN" sz="2100" kern="100" dirty="0">
                          <a:effectLst/>
                          <a:latin typeface="Times New Roman" panose="02020603050405020304" pitchFamily="18" charset="0"/>
                          <a:ea typeface="微软雅黑" panose="020B0503020204020204" pitchFamily="34" charset="-122"/>
                          <a:cs typeface="Times New Roman" panose="02020603050405020304" pitchFamily="18" charset="0"/>
                        </a:rPr>
                        <a:t>原态</a:t>
                      </a:r>
                    </a:p>
                  </a:txBody>
                  <a:tcPr marL="141400" marR="141400" marT="0" marB="0" anchor="ctr">
                    <a:lnR w="28575" cap="flat" cmpd="sng" algn="ctr">
                      <a:solidFill>
                        <a:srgbClr val="FF0000"/>
                      </a:solidFill>
                      <a:prstDash val="solid"/>
                      <a:round/>
                      <a:headEnd type="none" w="med" len="med"/>
                      <a:tailEnd type="none" w="med" len="med"/>
                    </a:lnR>
                  </a:tcPr>
                </a:tc>
                <a:tc gridSpan="2">
                  <a:txBody>
                    <a:bodyPr/>
                    <a:lstStyle/>
                    <a:p>
                      <a:pPr algn="ctr">
                        <a:lnSpc>
                          <a:spcPts val="2000"/>
                        </a:lnSpc>
                        <a:spcAft>
                          <a:spcPts val="0"/>
                        </a:spcAft>
                      </a:pPr>
                      <a:r>
                        <a:rPr lang="zh-CN" sz="2100" kern="0" dirty="0">
                          <a:effectLst/>
                          <a:latin typeface="Times New Roman" panose="02020603050405020304" pitchFamily="18" charset="0"/>
                          <a:ea typeface="微软雅黑" panose="020B0503020204020204" pitchFamily="34" charset="-122"/>
                          <a:cs typeface="Times New Roman" panose="02020603050405020304" pitchFamily="18" charset="0"/>
                        </a:rPr>
                        <a:t>次态</a:t>
                      </a:r>
                      <a:r>
                        <a:rPr lang="en-US" sz="2100" kern="0" dirty="0">
                          <a:effectLst/>
                          <a:latin typeface="Times New Roman" panose="02020603050405020304" pitchFamily="18" charset="0"/>
                          <a:ea typeface="微软雅黑" panose="020B0503020204020204" pitchFamily="34" charset="-122"/>
                          <a:cs typeface="Times New Roman" panose="02020603050405020304" pitchFamily="18" charset="0"/>
                        </a:rPr>
                        <a:t>/</a:t>
                      </a:r>
                      <a:r>
                        <a:rPr lang="zh-CN" sz="2100" kern="0" dirty="0">
                          <a:effectLst/>
                          <a:latin typeface="Times New Roman" panose="02020603050405020304" pitchFamily="18" charset="0"/>
                          <a:ea typeface="微软雅黑" panose="020B0503020204020204" pitchFamily="34" charset="-122"/>
                          <a:cs typeface="Times New Roman" panose="02020603050405020304" pitchFamily="18" charset="0"/>
                        </a:rPr>
                        <a:t>输出</a:t>
                      </a:r>
                      <a:endParaRPr lang="zh-CN" sz="21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41400" marR="141400" marT="0" marB="0" anchor="ctr">
                    <a:lnL w="28575" cap="flat" cmpd="sng" algn="ctr">
                      <a:solidFill>
                        <a:srgbClr val="FF0000"/>
                      </a:solidFill>
                      <a:prstDash val="solid"/>
                      <a:round/>
                      <a:headEnd type="none" w="med" len="med"/>
                      <a:tailEnd type="none" w="med" len="med"/>
                    </a:lnL>
                  </a:tcPr>
                </a:tc>
                <a:tc hMerge="1">
                  <a:txBody>
                    <a:bodyPr/>
                    <a:lstStyle/>
                    <a:p>
                      <a:endParaRPr lang="zh-CN" altLang="en-US"/>
                    </a:p>
                  </a:txBody>
                  <a:tcPr/>
                </a:tc>
                <a:extLst>
                  <a:ext uri="{0D108BD9-81ED-4DB2-BD59-A6C34878D82A}">
                    <a16:rowId xmlns:a16="http://schemas.microsoft.com/office/drawing/2014/main" val="2168897846"/>
                  </a:ext>
                </a:extLst>
              </a:tr>
              <a:tr h="523702">
                <a:tc vMerge="1">
                  <a:txBody>
                    <a:bodyPr/>
                    <a:lstStyle/>
                    <a:p>
                      <a:endParaRPr lang="zh-CN" altLang="en-US"/>
                    </a:p>
                  </a:txBody>
                  <a:tcPr/>
                </a:tc>
                <a:tc>
                  <a:txBody>
                    <a:bodyPr/>
                    <a:lstStyle/>
                    <a:p>
                      <a:pPr algn="ctr">
                        <a:lnSpc>
                          <a:spcPts val="2000"/>
                        </a:lnSpc>
                        <a:spcAft>
                          <a:spcPts val="0"/>
                        </a:spcAft>
                      </a:pPr>
                      <a:r>
                        <a:rPr lang="en-US" sz="2100" b="1" kern="1200" dirty="0">
                          <a:effectLst/>
                          <a:latin typeface="Times New Roman" panose="02020603050405020304" pitchFamily="18" charset="0"/>
                          <a:ea typeface="微软雅黑" panose="020B0503020204020204" pitchFamily="34" charset="-122"/>
                          <a:cs typeface="Times New Roman" panose="02020603050405020304" pitchFamily="18" charset="0"/>
                        </a:rPr>
                        <a:t>X=0</a:t>
                      </a:r>
                      <a:endParaRPr lang="zh-CN" sz="21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41400" marR="141400" marT="0" marB="0" anchor="ctr">
                    <a:lnL w="28575" cap="flat" cmpd="sng" algn="ctr">
                      <a:solidFill>
                        <a:srgbClr val="FF0000"/>
                      </a:solidFill>
                      <a:prstDash val="solid"/>
                      <a:round/>
                      <a:headEnd type="none" w="med" len="med"/>
                      <a:tailEnd type="none" w="med" len="med"/>
                    </a:lnL>
                  </a:tcPr>
                </a:tc>
                <a:tc>
                  <a:txBody>
                    <a:bodyPr/>
                    <a:lstStyle/>
                    <a:p>
                      <a:pPr algn="ctr">
                        <a:lnSpc>
                          <a:spcPts val="2000"/>
                        </a:lnSpc>
                        <a:spcAft>
                          <a:spcPts val="0"/>
                        </a:spcAft>
                      </a:pPr>
                      <a:r>
                        <a:rPr lang="en-US" sz="2100" b="1" kern="0">
                          <a:effectLst/>
                          <a:latin typeface="Times New Roman" panose="02020603050405020304" pitchFamily="18" charset="0"/>
                          <a:ea typeface="微软雅黑" panose="020B0503020204020204" pitchFamily="34" charset="-122"/>
                          <a:cs typeface="Times New Roman" panose="02020603050405020304" pitchFamily="18" charset="0"/>
                        </a:rPr>
                        <a:t>X=1</a:t>
                      </a:r>
                      <a:endParaRPr lang="zh-CN" sz="21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41400" marR="141400" marT="0" marB="0" anchor="ctr"/>
                </a:tc>
                <a:extLst>
                  <a:ext uri="{0D108BD9-81ED-4DB2-BD59-A6C34878D82A}">
                    <a16:rowId xmlns:a16="http://schemas.microsoft.com/office/drawing/2014/main" val="1348674373"/>
                  </a:ext>
                </a:extLst>
              </a:tr>
              <a:tr h="523702">
                <a:tc>
                  <a:txBody>
                    <a:bodyPr/>
                    <a:lstStyle/>
                    <a:p>
                      <a:pPr algn="ctr">
                        <a:lnSpc>
                          <a:spcPts val="2000"/>
                        </a:lnSpc>
                        <a:spcAft>
                          <a:spcPts val="0"/>
                        </a:spcAft>
                      </a:pPr>
                      <a:r>
                        <a:rPr lang="en-US" sz="2100" kern="1200">
                          <a:effectLst/>
                          <a:latin typeface="Times New Roman" panose="02020603050405020304" pitchFamily="18" charset="0"/>
                          <a:ea typeface="微软雅黑" panose="020B0503020204020204" pitchFamily="34" charset="-122"/>
                          <a:cs typeface="Times New Roman" panose="02020603050405020304" pitchFamily="18" charset="0"/>
                        </a:rPr>
                        <a:t>S</a:t>
                      </a:r>
                      <a:r>
                        <a:rPr lang="en-US" sz="2100" kern="1200" baseline="-2500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2100"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41400" marR="141400" marT="0" marB="0" anchor="ctr">
                    <a:lnR w="28575"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en-US" sz="2100" b="1" kern="1200" dirty="0">
                          <a:effectLst/>
                          <a:latin typeface="Times New Roman" panose="02020603050405020304" pitchFamily="18" charset="0"/>
                          <a:ea typeface="微软雅黑" panose="020B0503020204020204" pitchFamily="34" charset="-122"/>
                          <a:cs typeface="Times New Roman" panose="02020603050405020304" pitchFamily="18" charset="0"/>
                        </a:rPr>
                        <a:t>S</a:t>
                      </a:r>
                      <a:r>
                        <a:rPr lang="en-US" sz="2100" b="1" kern="1200" baseline="-25000" dirty="0">
                          <a:effectLst/>
                          <a:latin typeface="Times New Roman" panose="02020603050405020304" pitchFamily="18" charset="0"/>
                          <a:ea typeface="微软雅黑" panose="020B0503020204020204" pitchFamily="34" charset="-122"/>
                          <a:cs typeface="Times New Roman" panose="02020603050405020304" pitchFamily="18" charset="0"/>
                        </a:rPr>
                        <a:t>0</a:t>
                      </a:r>
                      <a:r>
                        <a:rPr lang="en-US" sz="2100" b="1" kern="1200" dirty="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21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41400" marR="141400" marT="0" marB="0" anchor="ctr">
                    <a:lnL w="28575" cap="flat" cmpd="sng" algn="ctr">
                      <a:solidFill>
                        <a:srgbClr val="FF0000"/>
                      </a:solidFill>
                      <a:prstDash val="solid"/>
                      <a:round/>
                      <a:headEnd type="none" w="med" len="med"/>
                      <a:tailEnd type="none" w="med" len="med"/>
                    </a:lnL>
                  </a:tcPr>
                </a:tc>
                <a:tc>
                  <a:txBody>
                    <a:bodyPr/>
                    <a:lstStyle/>
                    <a:p>
                      <a:pPr algn="ctr">
                        <a:lnSpc>
                          <a:spcPts val="2000"/>
                        </a:lnSpc>
                        <a:spcAft>
                          <a:spcPts val="0"/>
                        </a:spcAft>
                      </a:pPr>
                      <a:r>
                        <a:rPr lang="en-US" sz="2100" b="1" kern="1200">
                          <a:effectLst/>
                          <a:latin typeface="Times New Roman" panose="02020603050405020304" pitchFamily="18" charset="0"/>
                          <a:ea typeface="微软雅黑" panose="020B0503020204020204" pitchFamily="34" charset="-122"/>
                          <a:cs typeface="Times New Roman" panose="02020603050405020304" pitchFamily="18" charset="0"/>
                        </a:rPr>
                        <a:t>S</a:t>
                      </a:r>
                      <a:r>
                        <a:rPr lang="en-US" sz="2100" b="1" kern="1200" baseline="-25000">
                          <a:effectLst/>
                          <a:latin typeface="Times New Roman" panose="02020603050405020304" pitchFamily="18" charset="0"/>
                          <a:ea typeface="微软雅黑" panose="020B0503020204020204" pitchFamily="34" charset="-122"/>
                          <a:cs typeface="Times New Roman" panose="02020603050405020304" pitchFamily="18" charset="0"/>
                        </a:rPr>
                        <a:t>1</a:t>
                      </a:r>
                      <a:r>
                        <a:rPr lang="en-US" sz="2100" b="1" kern="120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21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41400" marR="141400" marT="0" marB="0" anchor="ctr"/>
                </a:tc>
                <a:extLst>
                  <a:ext uri="{0D108BD9-81ED-4DB2-BD59-A6C34878D82A}">
                    <a16:rowId xmlns:a16="http://schemas.microsoft.com/office/drawing/2014/main" val="826632820"/>
                  </a:ext>
                </a:extLst>
              </a:tr>
              <a:tr h="523702">
                <a:tc>
                  <a:txBody>
                    <a:bodyPr/>
                    <a:lstStyle/>
                    <a:p>
                      <a:pPr algn="ctr">
                        <a:lnSpc>
                          <a:spcPts val="2000"/>
                        </a:lnSpc>
                        <a:spcAft>
                          <a:spcPts val="0"/>
                        </a:spcAft>
                      </a:pPr>
                      <a:r>
                        <a:rPr lang="en-US" sz="2100" kern="1200">
                          <a:effectLst/>
                          <a:latin typeface="Times New Roman" panose="02020603050405020304" pitchFamily="18" charset="0"/>
                          <a:ea typeface="微软雅黑" panose="020B0503020204020204" pitchFamily="34" charset="-122"/>
                          <a:cs typeface="Times New Roman" panose="02020603050405020304" pitchFamily="18" charset="0"/>
                        </a:rPr>
                        <a:t>S</a:t>
                      </a:r>
                      <a:r>
                        <a:rPr lang="en-US" sz="2100" kern="1200" baseline="-2500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2100"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41400" marR="141400" marT="0" marB="0" anchor="ctr">
                    <a:lnR w="28575"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en-US" sz="2100" b="1" kern="1200" dirty="0">
                          <a:effectLst/>
                          <a:latin typeface="Times New Roman" panose="02020603050405020304" pitchFamily="18" charset="0"/>
                          <a:ea typeface="微软雅黑" panose="020B0503020204020204" pitchFamily="34" charset="-122"/>
                          <a:cs typeface="Times New Roman" panose="02020603050405020304" pitchFamily="18" charset="0"/>
                        </a:rPr>
                        <a:t>S</a:t>
                      </a:r>
                      <a:r>
                        <a:rPr lang="en-US" sz="2100" b="1" kern="1200" baseline="-25000" dirty="0">
                          <a:effectLst/>
                          <a:latin typeface="Times New Roman" panose="02020603050405020304" pitchFamily="18" charset="0"/>
                          <a:ea typeface="微软雅黑" panose="020B0503020204020204" pitchFamily="34" charset="-122"/>
                          <a:cs typeface="Times New Roman" panose="02020603050405020304" pitchFamily="18" charset="0"/>
                        </a:rPr>
                        <a:t>2</a:t>
                      </a:r>
                      <a:r>
                        <a:rPr lang="en-US" sz="2100" b="1" kern="1200" dirty="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21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41400" marR="141400" marT="0" marB="0" anchor="ctr">
                    <a:lnL w="28575" cap="flat" cmpd="sng" algn="ctr">
                      <a:solidFill>
                        <a:srgbClr val="FF0000"/>
                      </a:solidFill>
                      <a:prstDash val="solid"/>
                      <a:round/>
                      <a:headEnd type="none" w="med" len="med"/>
                      <a:tailEnd type="none" w="med" len="med"/>
                    </a:lnL>
                  </a:tcPr>
                </a:tc>
                <a:tc>
                  <a:txBody>
                    <a:bodyPr/>
                    <a:lstStyle/>
                    <a:p>
                      <a:pPr algn="ctr">
                        <a:lnSpc>
                          <a:spcPts val="2000"/>
                        </a:lnSpc>
                        <a:spcAft>
                          <a:spcPts val="0"/>
                        </a:spcAft>
                      </a:pPr>
                      <a:r>
                        <a:rPr lang="en-US" sz="2100" b="1" kern="1200" dirty="0">
                          <a:effectLst/>
                          <a:latin typeface="Times New Roman" panose="02020603050405020304" pitchFamily="18" charset="0"/>
                          <a:ea typeface="微软雅黑" panose="020B0503020204020204" pitchFamily="34" charset="-122"/>
                          <a:cs typeface="Times New Roman" panose="02020603050405020304" pitchFamily="18" charset="0"/>
                        </a:rPr>
                        <a:t>S</a:t>
                      </a:r>
                      <a:r>
                        <a:rPr lang="en-US" sz="2100" b="1" kern="1200" baseline="-25000" dirty="0">
                          <a:effectLst/>
                          <a:latin typeface="Times New Roman" panose="02020603050405020304" pitchFamily="18" charset="0"/>
                          <a:ea typeface="微软雅黑" panose="020B0503020204020204" pitchFamily="34" charset="-122"/>
                          <a:cs typeface="Times New Roman" panose="02020603050405020304" pitchFamily="18" charset="0"/>
                        </a:rPr>
                        <a:t>1</a:t>
                      </a:r>
                      <a:r>
                        <a:rPr lang="en-US" sz="2100" b="1" kern="1200" dirty="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21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41400" marR="141400" marT="0" marB="0" anchor="ctr"/>
                </a:tc>
                <a:extLst>
                  <a:ext uri="{0D108BD9-81ED-4DB2-BD59-A6C34878D82A}">
                    <a16:rowId xmlns:a16="http://schemas.microsoft.com/office/drawing/2014/main" val="3657529688"/>
                  </a:ext>
                </a:extLst>
              </a:tr>
              <a:tr h="523702">
                <a:tc>
                  <a:txBody>
                    <a:bodyPr/>
                    <a:lstStyle/>
                    <a:p>
                      <a:pPr algn="ctr">
                        <a:lnSpc>
                          <a:spcPts val="2000"/>
                        </a:lnSpc>
                        <a:spcAft>
                          <a:spcPts val="0"/>
                        </a:spcAft>
                      </a:pPr>
                      <a:r>
                        <a:rPr lang="en-US" sz="2100" kern="1200" dirty="0">
                          <a:effectLst/>
                          <a:latin typeface="Times New Roman" panose="02020603050405020304" pitchFamily="18" charset="0"/>
                          <a:ea typeface="微软雅黑" panose="020B0503020204020204" pitchFamily="34" charset="-122"/>
                          <a:cs typeface="Times New Roman" panose="02020603050405020304" pitchFamily="18" charset="0"/>
                        </a:rPr>
                        <a:t>S</a:t>
                      </a:r>
                      <a:r>
                        <a:rPr lang="en-US" sz="2100" kern="1200" baseline="-25000" dirty="0">
                          <a:effectLst/>
                          <a:latin typeface="Times New Roman" panose="02020603050405020304" pitchFamily="18" charset="0"/>
                          <a:ea typeface="微软雅黑" panose="020B0503020204020204" pitchFamily="34" charset="-122"/>
                          <a:cs typeface="Times New Roman" panose="02020603050405020304" pitchFamily="18" charset="0"/>
                        </a:rPr>
                        <a:t>2</a:t>
                      </a:r>
                      <a:endParaRPr lang="zh-CN" sz="21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41400" marR="141400" marT="0" marB="0" anchor="ctr">
                    <a:lnR w="28575"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en-US" sz="2100" b="1" kern="1200">
                          <a:effectLst/>
                          <a:latin typeface="Times New Roman" panose="02020603050405020304" pitchFamily="18" charset="0"/>
                          <a:ea typeface="微软雅黑" panose="020B0503020204020204" pitchFamily="34" charset="-122"/>
                          <a:cs typeface="Times New Roman" panose="02020603050405020304" pitchFamily="18" charset="0"/>
                        </a:rPr>
                        <a:t>S</a:t>
                      </a:r>
                      <a:r>
                        <a:rPr lang="en-US" sz="2100" b="1" kern="1200" baseline="-25000">
                          <a:effectLst/>
                          <a:latin typeface="Times New Roman" panose="02020603050405020304" pitchFamily="18" charset="0"/>
                          <a:ea typeface="微软雅黑" panose="020B0503020204020204" pitchFamily="34" charset="-122"/>
                          <a:cs typeface="Times New Roman" panose="02020603050405020304" pitchFamily="18" charset="0"/>
                        </a:rPr>
                        <a:t>0</a:t>
                      </a:r>
                      <a:r>
                        <a:rPr lang="en-US" sz="2100" b="1" kern="120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21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41400" marR="141400" marT="0" marB="0" anchor="ctr">
                    <a:lnL w="28575" cap="flat" cmpd="sng" algn="ctr">
                      <a:solidFill>
                        <a:srgbClr val="FF0000"/>
                      </a:solidFill>
                      <a:prstDash val="solid"/>
                      <a:round/>
                      <a:headEnd type="none" w="med" len="med"/>
                      <a:tailEnd type="none" w="med" len="med"/>
                    </a:lnL>
                  </a:tcPr>
                </a:tc>
                <a:tc>
                  <a:txBody>
                    <a:bodyPr/>
                    <a:lstStyle/>
                    <a:p>
                      <a:pPr algn="ctr">
                        <a:lnSpc>
                          <a:spcPts val="2000"/>
                        </a:lnSpc>
                        <a:spcAft>
                          <a:spcPts val="0"/>
                        </a:spcAft>
                      </a:pPr>
                      <a:r>
                        <a:rPr lang="en-US" sz="2100" b="1" kern="1200" dirty="0">
                          <a:effectLst/>
                          <a:latin typeface="Times New Roman" panose="02020603050405020304" pitchFamily="18" charset="0"/>
                          <a:ea typeface="微软雅黑" panose="020B0503020204020204" pitchFamily="34" charset="-122"/>
                          <a:cs typeface="Times New Roman" panose="02020603050405020304" pitchFamily="18" charset="0"/>
                        </a:rPr>
                        <a:t>S</a:t>
                      </a:r>
                      <a:r>
                        <a:rPr lang="en-US" sz="2100" b="1" kern="1200" baseline="-25000" dirty="0">
                          <a:effectLst/>
                          <a:latin typeface="Times New Roman" panose="02020603050405020304" pitchFamily="18" charset="0"/>
                          <a:ea typeface="微软雅黑" panose="020B0503020204020204" pitchFamily="34" charset="-122"/>
                          <a:cs typeface="Times New Roman" panose="02020603050405020304" pitchFamily="18" charset="0"/>
                        </a:rPr>
                        <a:t>1</a:t>
                      </a:r>
                      <a:r>
                        <a:rPr lang="en-US" sz="2100" b="1" kern="1200" dirty="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21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41400" marR="141400" marT="0" marB="0" anchor="ctr"/>
                </a:tc>
                <a:extLst>
                  <a:ext uri="{0D108BD9-81ED-4DB2-BD59-A6C34878D82A}">
                    <a16:rowId xmlns:a16="http://schemas.microsoft.com/office/drawing/2014/main" val="208742948"/>
                  </a:ext>
                </a:extLst>
              </a:tr>
            </a:tbl>
          </a:graphicData>
        </a:graphic>
      </p:graphicFrame>
      <p:sp>
        <p:nvSpPr>
          <p:cNvPr id="2" name="矩形 1"/>
          <p:cNvSpPr/>
          <p:nvPr/>
        </p:nvSpPr>
        <p:spPr>
          <a:xfrm>
            <a:off x="4219574" y="2166740"/>
            <a:ext cx="7562851" cy="1200329"/>
          </a:xfrm>
          <a:prstGeom prst="rect">
            <a:avLst/>
          </a:prstGeom>
        </p:spPr>
        <p:txBody>
          <a:bodyPr wrap="square">
            <a:spAutoFit/>
          </a:bodyPr>
          <a:lstStyle/>
          <a:p>
            <a:pPr marL="342900" lvl="0" indent="-342900" defTabSz="468000">
              <a:lnSpc>
                <a:spcPct val="150000"/>
              </a:lnSpc>
              <a:buClr>
                <a:srgbClr val="3859CD"/>
              </a:buClr>
              <a:buFont typeface="Wingdings" panose="05000000000000000000" pitchFamily="2" charset="2"/>
              <a:buChar char="n"/>
            </a:pPr>
            <a:r>
              <a:rPr lang="zh-CN" altLang="en-US" sz="2400" b="1" dirty="0">
                <a:solidFill>
                  <a:srgbClr val="0000CC"/>
                </a:solidFill>
                <a:latin typeface="微软雅黑" panose="020B0503020204020204" pitchFamily="34" charset="-122"/>
                <a:ea typeface="微软雅黑" panose="020B0503020204020204" pitchFamily="34" charset="-122"/>
              </a:rPr>
              <a:t>（</a:t>
            </a:r>
            <a:r>
              <a:rPr lang="en-US" altLang="zh-CN" sz="2400" b="1" dirty="0">
                <a:solidFill>
                  <a:srgbClr val="0000CC"/>
                </a:solidFill>
                <a:latin typeface="微软雅黑" panose="020B0503020204020204" pitchFamily="34" charset="-122"/>
                <a:ea typeface="微软雅黑" panose="020B0503020204020204" pitchFamily="34" charset="-122"/>
              </a:rPr>
              <a:t>2</a:t>
            </a:r>
            <a:r>
              <a:rPr lang="zh-CN" altLang="en-US" sz="2400" b="1" dirty="0">
                <a:solidFill>
                  <a:srgbClr val="0000CC"/>
                </a:solidFill>
                <a:latin typeface="微软雅黑" panose="020B0503020204020204" pitchFamily="34" charset="-122"/>
                <a:ea typeface="微软雅黑" panose="020B0503020204020204" pitchFamily="34" charset="-122"/>
              </a:rPr>
              <a:t>）状态化简：</a:t>
            </a:r>
            <a:r>
              <a:rPr lang="zh-CN" altLang="en-US" sz="2400" b="1" dirty="0">
                <a:solidFill>
                  <a:prstClr val="black"/>
                </a:solidFill>
                <a:latin typeface="微软雅黑" panose="020B0503020204020204" pitchFamily="34" charset="-122"/>
                <a:ea typeface="微软雅黑" panose="020B0503020204020204" pitchFamily="34" charset="-122"/>
              </a:rPr>
              <a:t>通过观察法、或者隐含表化简</a:t>
            </a:r>
            <a:endParaRPr lang="en-US" altLang="zh-CN" sz="2400" b="1" dirty="0">
              <a:solidFill>
                <a:prstClr val="black"/>
              </a:solidFill>
              <a:latin typeface="微软雅黑" panose="020B0503020204020204" pitchFamily="34" charset="-122"/>
              <a:ea typeface="微软雅黑" panose="020B0503020204020204" pitchFamily="34" charset="-122"/>
            </a:endParaRPr>
          </a:p>
          <a:p>
            <a:pPr marL="800100" lvl="1" indent="-342900" defTabSz="468000">
              <a:lnSpc>
                <a:spcPct val="150000"/>
              </a:lnSpc>
              <a:buClr>
                <a:srgbClr val="3859CD"/>
              </a:buClr>
              <a:buFont typeface="Wingdings" panose="05000000000000000000" pitchFamily="2" charset="2"/>
              <a:buChar char="n"/>
            </a:pPr>
            <a:r>
              <a:rPr lang="zh-CN" altLang="en-US" sz="2400" b="1" dirty="0">
                <a:solidFill>
                  <a:prstClr val="black"/>
                </a:solidFill>
                <a:latin typeface="微软雅黑" panose="020B0503020204020204" pitchFamily="34" charset="-122"/>
                <a:ea typeface="微软雅黑" panose="020B0503020204020204" pitchFamily="34" charset="-122"/>
              </a:rPr>
              <a:t>得到最大等效类为：</a:t>
            </a:r>
            <a:r>
              <a:rPr lang="en-US" altLang="zh-CN" sz="2400" b="1" dirty="0">
                <a:solidFill>
                  <a:prstClr val="black"/>
                </a:solidFill>
                <a:latin typeface="微软雅黑" panose="020B0503020204020204" pitchFamily="34" charset="-122"/>
                <a:ea typeface="微软雅黑" panose="020B0503020204020204" pitchFamily="34" charset="-122"/>
              </a:rPr>
              <a:t>{</a:t>
            </a:r>
            <a:r>
              <a:rPr lang="zh-CN" altLang="en-US" sz="2400" b="1" dirty="0">
                <a:solidFill>
                  <a:prstClr val="black"/>
                </a:solidFill>
                <a:latin typeface="微软雅黑" panose="020B0503020204020204" pitchFamily="34" charset="-122"/>
                <a:ea typeface="微软雅黑" panose="020B0503020204020204" pitchFamily="34" charset="-122"/>
              </a:rPr>
              <a:t>（</a:t>
            </a:r>
            <a:r>
              <a:rPr lang="en-US" altLang="zh-CN" sz="2400" b="1" dirty="0">
                <a:solidFill>
                  <a:prstClr val="black"/>
                </a:solidFill>
                <a:latin typeface="微软雅黑" panose="020B0503020204020204" pitchFamily="34" charset="-122"/>
                <a:ea typeface="微软雅黑" panose="020B0503020204020204" pitchFamily="34" charset="-122"/>
              </a:rPr>
              <a:t>S</a:t>
            </a:r>
            <a:r>
              <a:rPr lang="en-US" altLang="zh-CN" sz="2400" b="1" baseline="-25000" dirty="0">
                <a:solidFill>
                  <a:prstClr val="black"/>
                </a:solidFill>
                <a:latin typeface="微软雅黑" panose="020B0503020204020204" pitchFamily="34" charset="-122"/>
                <a:ea typeface="微软雅黑" panose="020B0503020204020204" pitchFamily="34" charset="-122"/>
              </a:rPr>
              <a:t>0</a:t>
            </a:r>
            <a:r>
              <a:rPr lang="zh-CN" altLang="en-US" sz="2400" b="1" dirty="0">
                <a:solidFill>
                  <a:prstClr val="black"/>
                </a:solidFill>
                <a:latin typeface="微软雅黑" panose="020B0503020204020204" pitchFamily="34" charset="-122"/>
                <a:ea typeface="微软雅黑" panose="020B0503020204020204" pitchFamily="34" charset="-122"/>
              </a:rPr>
              <a:t>）</a:t>
            </a:r>
            <a:r>
              <a:rPr lang="en-US" altLang="zh-CN" sz="2400" b="1" dirty="0">
                <a:solidFill>
                  <a:prstClr val="black"/>
                </a:solidFill>
                <a:latin typeface="微软雅黑" panose="020B0503020204020204" pitchFamily="34" charset="-122"/>
                <a:ea typeface="微软雅黑" panose="020B0503020204020204" pitchFamily="34" charset="-122"/>
              </a:rPr>
              <a:t>,</a:t>
            </a:r>
            <a:r>
              <a:rPr lang="zh-CN" altLang="en-US" sz="2400" b="1" dirty="0">
                <a:solidFill>
                  <a:prstClr val="black"/>
                </a:solidFill>
                <a:latin typeface="微软雅黑" panose="020B0503020204020204" pitchFamily="34" charset="-122"/>
                <a:ea typeface="微软雅黑" panose="020B0503020204020204" pitchFamily="34" charset="-122"/>
              </a:rPr>
              <a:t>（</a:t>
            </a:r>
            <a:r>
              <a:rPr lang="en-US" altLang="zh-CN" sz="2400" b="1" dirty="0">
                <a:solidFill>
                  <a:prstClr val="black"/>
                </a:solidFill>
                <a:latin typeface="微软雅黑" panose="020B0503020204020204" pitchFamily="34" charset="-122"/>
                <a:ea typeface="微软雅黑" panose="020B0503020204020204" pitchFamily="34" charset="-122"/>
              </a:rPr>
              <a:t>S</a:t>
            </a:r>
            <a:r>
              <a:rPr lang="en-US" altLang="zh-CN" sz="2400" b="1" baseline="-25000" dirty="0">
                <a:solidFill>
                  <a:prstClr val="black"/>
                </a:solidFill>
                <a:latin typeface="微软雅黑" panose="020B0503020204020204" pitchFamily="34" charset="-122"/>
                <a:ea typeface="微软雅黑" panose="020B0503020204020204" pitchFamily="34" charset="-122"/>
              </a:rPr>
              <a:t>1</a:t>
            </a:r>
            <a:r>
              <a:rPr lang="zh-CN" altLang="en-US" sz="2400" b="1" dirty="0">
                <a:solidFill>
                  <a:prstClr val="black"/>
                </a:solidFill>
                <a:latin typeface="微软雅黑" panose="020B0503020204020204" pitchFamily="34" charset="-122"/>
                <a:ea typeface="微软雅黑" panose="020B0503020204020204" pitchFamily="34" charset="-122"/>
              </a:rPr>
              <a:t>，</a:t>
            </a:r>
            <a:r>
              <a:rPr lang="en-US" altLang="zh-CN" sz="2400" b="1" dirty="0">
                <a:solidFill>
                  <a:prstClr val="black"/>
                </a:solidFill>
                <a:latin typeface="微软雅黑" panose="020B0503020204020204" pitchFamily="34" charset="-122"/>
                <a:ea typeface="微软雅黑" panose="020B0503020204020204" pitchFamily="34" charset="-122"/>
              </a:rPr>
              <a:t>S</a:t>
            </a:r>
            <a:r>
              <a:rPr lang="en-US" altLang="zh-CN" sz="2400" b="1" baseline="-25000" dirty="0">
                <a:solidFill>
                  <a:prstClr val="black"/>
                </a:solidFill>
                <a:latin typeface="微软雅黑" panose="020B0503020204020204" pitchFamily="34" charset="-122"/>
                <a:ea typeface="微软雅黑" panose="020B0503020204020204" pitchFamily="34" charset="-122"/>
              </a:rPr>
              <a:t>3</a:t>
            </a:r>
            <a:r>
              <a:rPr lang="zh-CN" altLang="en-US" sz="2400" b="1" dirty="0">
                <a:solidFill>
                  <a:prstClr val="black"/>
                </a:solidFill>
                <a:latin typeface="微软雅黑" panose="020B0503020204020204" pitchFamily="34" charset="-122"/>
                <a:ea typeface="微软雅黑" panose="020B0503020204020204" pitchFamily="34" charset="-122"/>
              </a:rPr>
              <a:t>）</a:t>
            </a:r>
            <a:r>
              <a:rPr lang="en-US" altLang="zh-CN" sz="2400" b="1" dirty="0">
                <a:solidFill>
                  <a:prstClr val="black"/>
                </a:solidFill>
                <a:latin typeface="微软雅黑" panose="020B0503020204020204" pitchFamily="34" charset="-122"/>
                <a:ea typeface="微软雅黑" panose="020B0503020204020204" pitchFamily="34" charset="-122"/>
              </a:rPr>
              <a:t>,</a:t>
            </a:r>
            <a:r>
              <a:rPr lang="zh-CN" altLang="en-US" sz="2400" b="1" dirty="0">
                <a:solidFill>
                  <a:prstClr val="black"/>
                </a:solidFill>
                <a:latin typeface="微软雅黑" panose="020B0503020204020204" pitchFamily="34" charset="-122"/>
                <a:ea typeface="微软雅黑" panose="020B0503020204020204" pitchFamily="34" charset="-122"/>
              </a:rPr>
              <a:t>（</a:t>
            </a:r>
            <a:r>
              <a:rPr lang="en-US" altLang="zh-CN" sz="2400" b="1" dirty="0">
                <a:solidFill>
                  <a:prstClr val="black"/>
                </a:solidFill>
                <a:latin typeface="微软雅黑" panose="020B0503020204020204" pitchFamily="34" charset="-122"/>
                <a:ea typeface="微软雅黑" panose="020B0503020204020204" pitchFamily="34" charset="-122"/>
              </a:rPr>
              <a:t>S</a:t>
            </a:r>
            <a:r>
              <a:rPr lang="en-US" altLang="zh-CN" sz="2400" b="1" baseline="-25000" dirty="0">
                <a:solidFill>
                  <a:prstClr val="black"/>
                </a:solidFill>
                <a:latin typeface="微软雅黑" panose="020B0503020204020204" pitchFamily="34" charset="-122"/>
                <a:ea typeface="微软雅黑" panose="020B0503020204020204" pitchFamily="34" charset="-122"/>
              </a:rPr>
              <a:t>2</a:t>
            </a:r>
            <a:r>
              <a:rPr lang="zh-CN" altLang="en-US" sz="2400" b="1" dirty="0">
                <a:solidFill>
                  <a:prstClr val="black"/>
                </a:solidFill>
                <a:latin typeface="微软雅黑" panose="020B0503020204020204" pitchFamily="34" charset="-122"/>
                <a:ea typeface="微软雅黑" panose="020B0503020204020204" pitchFamily="34" charset="-122"/>
              </a:rPr>
              <a:t>）</a:t>
            </a:r>
            <a:r>
              <a:rPr lang="en-US" altLang="zh-CN" sz="2400" b="1" dirty="0">
                <a:solidFill>
                  <a:prstClr val="black"/>
                </a:solidFill>
                <a:latin typeface="微软雅黑" panose="020B0503020204020204" pitchFamily="34" charset="-122"/>
                <a:ea typeface="微软雅黑" panose="020B0503020204020204" pitchFamily="34" charset="-122"/>
              </a:rPr>
              <a:t>}</a:t>
            </a:r>
          </a:p>
        </p:txBody>
      </p:sp>
      <p:sp>
        <p:nvSpPr>
          <p:cNvPr id="4" name="矩形 3"/>
          <p:cNvSpPr/>
          <p:nvPr/>
        </p:nvSpPr>
        <p:spPr>
          <a:xfrm>
            <a:off x="7505699" y="3297724"/>
            <a:ext cx="3238501" cy="646331"/>
          </a:xfrm>
          <a:prstGeom prst="rect">
            <a:avLst/>
          </a:prstGeom>
        </p:spPr>
        <p:txBody>
          <a:bodyPr wrap="square">
            <a:spAutoFit/>
          </a:bodyPr>
          <a:lstStyle/>
          <a:p>
            <a:pPr marL="800100" lvl="1" indent="-342900" defTabSz="468000">
              <a:lnSpc>
                <a:spcPct val="150000"/>
              </a:lnSpc>
              <a:buClr>
                <a:srgbClr val="3859CD"/>
              </a:buClr>
              <a:buFont typeface="Wingdings" panose="05000000000000000000" pitchFamily="2" charset="2"/>
              <a:buChar char="n"/>
            </a:pPr>
            <a:r>
              <a:rPr lang="zh-CN" altLang="en-US" sz="2400" b="1" dirty="0">
                <a:solidFill>
                  <a:prstClr val="black"/>
                </a:solidFill>
                <a:latin typeface="微软雅黑" panose="020B0503020204020204" pitchFamily="34" charset="-122"/>
                <a:ea typeface="微软雅黑" panose="020B0503020204020204" pitchFamily="34" charset="-122"/>
              </a:rPr>
              <a:t>最小化状态表</a:t>
            </a:r>
            <a:endParaRPr lang="en-US" altLang="zh-CN" sz="2400" b="1" dirty="0">
              <a:solidFill>
                <a:prstClr val="black"/>
              </a:solidFill>
              <a:latin typeface="微软雅黑" panose="020B0503020204020204" pitchFamily="34" charset="-122"/>
              <a:ea typeface="微软雅黑" panose="020B0503020204020204" pitchFamily="34" charset="-122"/>
            </a:endParaRPr>
          </a:p>
        </p:txBody>
      </p:sp>
      <p:sp>
        <p:nvSpPr>
          <p:cNvPr id="5" name="矩形 4"/>
          <p:cNvSpPr/>
          <p:nvPr/>
        </p:nvSpPr>
        <p:spPr>
          <a:xfrm>
            <a:off x="928925" y="2396115"/>
            <a:ext cx="2461975" cy="646331"/>
          </a:xfrm>
          <a:prstGeom prst="rect">
            <a:avLst/>
          </a:prstGeom>
          <a:noFill/>
        </p:spPr>
        <p:txBody>
          <a:bodyPr wrap="square" rtlCol="0">
            <a:spAutoFit/>
          </a:bodyPr>
          <a:lstStyle/>
          <a:p>
            <a:pPr marL="342900" indent="-342900" defTabSz="468000">
              <a:lnSpc>
                <a:spcPct val="150000"/>
              </a:lnSpc>
              <a:buClr>
                <a:srgbClr val="3859CD"/>
              </a:buClr>
              <a:buFont typeface="Wingdings" panose="05000000000000000000" pitchFamily="2" charset="2"/>
              <a:buChar char="n"/>
            </a:pPr>
            <a:r>
              <a:rPr lang="zh-CN" altLang="en-US" sz="2400" b="1" dirty="0">
                <a:latin typeface="微软雅黑" panose="020B0503020204020204" pitchFamily="34" charset="-122"/>
                <a:ea typeface="微软雅黑" panose="020B0503020204020204" pitchFamily="34" charset="-122"/>
              </a:rPr>
              <a:t>原始状态表</a:t>
            </a:r>
          </a:p>
        </p:txBody>
      </p:sp>
    </p:spTree>
    <p:extLst>
      <p:ext uri="{BB962C8B-B14F-4D97-AF65-F5344CB8AC3E}">
        <p14:creationId xmlns:p14="http://schemas.microsoft.com/office/powerpoint/2010/main" val="3203209483"/>
      </p:ext>
    </p:extLst>
  </p:cSld>
  <p:clrMapOvr>
    <a:masterClrMapping/>
  </p:clrMapOvr>
  <mc:AlternateContent xmlns:mc="http://schemas.openxmlformats.org/markup-compatibility/2006" xmlns:p14="http://schemas.microsoft.com/office/powerpoint/2010/main">
    <mc:Choice Requires="p14">
      <p:transition spd="slow" p14:dur="1250">
        <p:randomBar dir="vert"/>
      </p:transition>
    </mc:Choice>
    <mc:Fallback xmlns="">
      <p:transition spd="slow">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 calcmode="lin" valueType="num">
                                      <p:cBhvr additive="base">
                                        <p:cTn id="7"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1" end="1"/>
                                            </p:txEl>
                                          </p:spTgt>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6" presetClass="entr" presetSubtype="21"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arn(inVertical)">
                                      <p:cBhvr>
                                        <p:cTn id="12" dur="500"/>
                                        <p:tgtEl>
                                          <p:spTgt spid="5"/>
                                        </p:tgtEl>
                                      </p:cBhvr>
                                    </p:animEffect>
                                  </p:childTnLst>
                                </p:cTn>
                              </p:par>
                              <p:par>
                                <p:cTn id="13" presetID="16" presetClass="entr" presetSubtype="21" fill="hold" nodeType="with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barn(inVertical)">
                                      <p:cBhvr>
                                        <p:cTn id="15" dur="500"/>
                                        <p:tgtEl>
                                          <p:spTgt spid="20"/>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wipe(down)">
                                      <p:cBhvr>
                                        <p:cTn id="20" dur="500"/>
                                        <p:tgtEl>
                                          <p:spTgt spid="2"/>
                                        </p:tgtEl>
                                      </p:cBhvr>
                                    </p:animEffect>
                                  </p:childTnLst>
                                </p:cTn>
                              </p:par>
                            </p:childTnLst>
                          </p:cTn>
                        </p:par>
                        <p:par>
                          <p:cTn id="21" fill="hold">
                            <p:stCondLst>
                              <p:cond delay="500"/>
                            </p:stCondLst>
                            <p:childTnLst>
                              <p:par>
                                <p:cTn id="22" presetID="53" presetClass="entr" presetSubtype="16" fill="hold" nodeType="afterEffect">
                                  <p:stCondLst>
                                    <p:cond delay="0"/>
                                  </p:stCondLst>
                                  <p:childTnLst>
                                    <p:set>
                                      <p:cBhvr>
                                        <p:cTn id="23" dur="1" fill="hold">
                                          <p:stCondLst>
                                            <p:cond delay="0"/>
                                          </p:stCondLst>
                                        </p:cTn>
                                        <p:tgtEl>
                                          <p:spTgt spid="22"/>
                                        </p:tgtEl>
                                        <p:attrNameLst>
                                          <p:attrName>style.visibility</p:attrName>
                                        </p:attrNameLst>
                                      </p:cBhvr>
                                      <p:to>
                                        <p:strVal val="visible"/>
                                      </p:to>
                                    </p:set>
                                    <p:anim calcmode="lin" valueType="num">
                                      <p:cBhvr>
                                        <p:cTn id="24" dur="500" fill="hold"/>
                                        <p:tgtEl>
                                          <p:spTgt spid="22"/>
                                        </p:tgtEl>
                                        <p:attrNameLst>
                                          <p:attrName>ppt_w</p:attrName>
                                        </p:attrNameLst>
                                      </p:cBhvr>
                                      <p:tavLst>
                                        <p:tav tm="0">
                                          <p:val>
                                            <p:fltVal val="0"/>
                                          </p:val>
                                        </p:tav>
                                        <p:tav tm="100000">
                                          <p:val>
                                            <p:strVal val="#ppt_w"/>
                                          </p:val>
                                        </p:tav>
                                      </p:tavLst>
                                    </p:anim>
                                    <p:anim calcmode="lin" valueType="num">
                                      <p:cBhvr>
                                        <p:cTn id="25" dur="500" fill="hold"/>
                                        <p:tgtEl>
                                          <p:spTgt spid="22"/>
                                        </p:tgtEl>
                                        <p:attrNameLst>
                                          <p:attrName>ppt_h</p:attrName>
                                        </p:attrNameLst>
                                      </p:cBhvr>
                                      <p:tavLst>
                                        <p:tav tm="0">
                                          <p:val>
                                            <p:fltVal val="0"/>
                                          </p:val>
                                        </p:tav>
                                        <p:tav tm="100000">
                                          <p:val>
                                            <p:strVal val="#ppt_h"/>
                                          </p:val>
                                        </p:tav>
                                      </p:tavLst>
                                    </p:anim>
                                    <p:animEffect transition="in" filter="fade">
                                      <p:cBhvr>
                                        <p:cTn id="26" dur="500"/>
                                        <p:tgtEl>
                                          <p:spTgt spid="22"/>
                                        </p:tgtEl>
                                      </p:cBhvr>
                                    </p:animEffect>
                                  </p:childTnLst>
                                </p:cTn>
                              </p:par>
                            </p:childTnLst>
                          </p:cTn>
                        </p:par>
                        <p:par>
                          <p:cTn id="27" fill="hold">
                            <p:stCondLst>
                              <p:cond delay="1000"/>
                            </p:stCondLst>
                            <p:childTnLst>
                              <p:par>
                                <p:cTn id="28" presetID="10" presetClass="entr" presetSubtype="0" fill="hold" grpId="0" nodeType="after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fade">
                                      <p:cBhvr>
                                        <p:cTn id="30" dur="500"/>
                                        <p:tgtEl>
                                          <p:spTgt spid="4"/>
                                        </p:tgtEl>
                                      </p:cBhvr>
                                    </p:animEffect>
                                  </p:childTnLst>
                                </p:cTn>
                              </p:par>
                            </p:childTnLst>
                          </p:cTn>
                        </p:par>
                        <p:par>
                          <p:cTn id="31" fill="hold">
                            <p:stCondLst>
                              <p:cond delay="1500"/>
                            </p:stCondLst>
                            <p:childTnLst>
                              <p:par>
                                <p:cTn id="32" presetID="10" presetClass="entr" presetSubtype="0" fill="hold" nodeType="afterEffect">
                                  <p:stCondLst>
                                    <p:cond delay="0"/>
                                  </p:stCondLst>
                                  <p:childTnLst>
                                    <p:set>
                                      <p:cBhvr>
                                        <p:cTn id="33" dur="1" fill="hold">
                                          <p:stCondLst>
                                            <p:cond delay="0"/>
                                          </p:stCondLst>
                                        </p:cTn>
                                        <p:tgtEl>
                                          <p:spTgt spid="27"/>
                                        </p:tgtEl>
                                        <p:attrNameLst>
                                          <p:attrName>style.visibility</p:attrName>
                                        </p:attrNameLst>
                                      </p:cBhvr>
                                      <p:to>
                                        <p:strVal val="visible"/>
                                      </p:to>
                                    </p:set>
                                    <p:animEffect transition="in" filter="fade">
                                      <p:cBhvr>
                                        <p:cTn id="34"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5"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B6D9C768-8413-45FA-BDC7-53DA68035736}" type="slidenum">
              <a:rPr lang="zh-CN" altLang="en-US" smtClean="0"/>
              <a:t>61</a:t>
            </a:fld>
            <a:endParaRPr lang="zh-CN" altLang="en-US"/>
          </a:p>
        </p:txBody>
      </p:sp>
      <p:sp>
        <p:nvSpPr>
          <p:cNvPr id="6" name="文本框 5"/>
          <p:cNvSpPr txBox="1"/>
          <p:nvPr/>
        </p:nvSpPr>
        <p:spPr>
          <a:xfrm>
            <a:off x="542925" y="1023225"/>
            <a:ext cx="6305550" cy="2308324"/>
          </a:xfrm>
          <a:prstGeom prst="rect">
            <a:avLst/>
          </a:prstGeom>
          <a:noFill/>
        </p:spPr>
        <p:txBody>
          <a:bodyPr wrap="square" rtlCol="0">
            <a:spAutoFit/>
          </a:bodyPr>
          <a:lstStyle/>
          <a:p>
            <a:pPr marL="342900" indent="-342900" defTabSz="468000">
              <a:lnSpc>
                <a:spcPct val="150000"/>
              </a:lnSpc>
              <a:buClr>
                <a:srgbClr val="3859CD"/>
              </a:buClr>
              <a:buFont typeface="Wingdings" panose="05000000000000000000" pitchFamily="2" charset="2"/>
              <a:buChar char="n"/>
            </a:pPr>
            <a:r>
              <a:rPr lang="zh-CN" altLang="en-US" sz="2400" b="1" dirty="0">
                <a:solidFill>
                  <a:srgbClr val="0000CC"/>
                </a:solidFill>
                <a:latin typeface="微软雅黑" panose="020B0503020204020204" pitchFamily="34" charset="-122"/>
                <a:ea typeface="微软雅黑" panose="020B0503020204020204" pitchFamily="34" charset="-122"/>
              </a:rPr>
              <a:t>（</a:t>
            </a:r>
            <a:r>
              <a:rPr lang="en-US" altLang="zh-CN" sz="2400" b="1" dirty="0">
                <a:solidFill>
                  <a:srgbClr val="0000CC"/>
                </a:solidFill>
                <a:latin typeface="微软雅黑" panose="020B0503020204020204" pitchFamily="34" charset="-122"/>
                <a:ea typeface="微软雅黑" panose="020B0503020204020204" pitchFamily="34" charset="-122"/>
              </a:rPr>
              <a:t>3</a:t>
            </a:r>
            <a:r>
              <a:rPr lang="zh-CN" altLang="en-US" sz="2400" b="1" dirty="0">
                <a:solidFill>
                  <a:srgbClr val="0000CC"/>
                </a:solidFill>
                <a:latin typeface="微软雅黑" panose="020B0503020204020204" pitchFamily="34" charset="-122"/>
                <a:ea typeface="微软雅黑" panose="020B0503020204020204" pitchFamily="34" charset="-122"/>
              </a:rPr>
              <a:t>）状态分配：</a:t>
            </a:r>
            <a:r>
              <a:rPr lang="zh-CN" altLang="en-US" sz="2400" b="1" dirty="0">
                <a:latin typeface="微软雅黑" panose="020B0503020204020204" pitchFamily="34" charset="-122"/>
                <a:ea typeface="微软雅黑" panose="020B0503020204020204" pitchFamily="34" charset="-122"/>
              </a:rPr>
              <a:t>需要</a:t>
            </a:r>
            <a:r>
              <a:rPr lang="en-US" altLang="zh-CN" sz="2400" b="1" dirty="0">
                <a:latin typeface="微软雅黑" panose="020B0503020204020204" pitchFamily="34" charset="-122"/>
                <a:ea typeface="微软雅黑" panose="020B0503020204020204" pitchFamily="34" charset="-122"/>
              </a:rPr>
              <a:t>2</a:t>
            </a:r>
            <a:r>
              <a:rPr lang="zh-CN" altLang="en-US" sz="2400" b="1" dirty="0">
                <a:latin typeface="微软雅黑" panose="020B0503020204020204" pitchFamily="34" charset="-122"/>
                <a:ea typeface="微软雅黑" panose="020B0503020204020204" pitchFamily="34" charset="-122"/>
              </a:rPr>
              <a:t>个触发器，</a:t>
            </a:r>
            <a:r>
              <a:rPr lang="en-US" altLang="zh-CN" sz="2400" b="1" dirty="0">
                <a:latin typeface="微软雅黑" panose="020B0503020204020204" pitchFamily="34" charset="-122"/>
                <a:ea typeface="微软雅黑" panose="020B0503020204020204" pitchFamily="34" charset="-122"/>
              </a:rPr>
              <a:t>Q</a:t>
            </a:r>
            <a:r>
              <a:rPr lang="en-US" altLang="zh-CN" sz="2400" b="1" baseline="-25000" dirty="0">
                <a:latin typeface="微软雅黑" panose="020B0503020204020204" pitchFamily="34" charset="-122"/>
                <a:ea typeface="微软雅黑" panose="020B0503020204020204" pitchFamily="34" charset="-122"/>
              </a:rPr>
              <a:t>1</a:t>
            </a:r>
            <a:r>
              <a:rPr lang="zh-CN" altLang="en-US" sz="2400" b="1" dirty="0">
                <a:latin typeface="微软雅黑" panose="020B0503020204020204" pitchFamily="34" charset="-122"/>
                <a:ea typeface="微软雅黑" panose="020B0503020204020204" pitchFamily="34" charset="-122"/>
              </a:rPr>
              <a:t>和</a:t>
            </a:r>
            <a:r>
              <a:rPr lang="en-US" altLang="zh-CN" sz="2400" b="1" dirty="0">
                <a:latin typeface="微软雅黑" panose="020B0503020204020204" pitchFamily="34" charset="-122"/>
                <a:ea typeface="微软雅黑" panose="020B0503020204020204" pitchFamily="34" charset="-122"/>
              </a:rPr>
              <a:t>Q</a:t>
            </a:r>
            <a:r>
              <a:rPr lang="en-US" altLang="zh-CN" sz="2400" b="1" baseline="-25000" dirty="0">
                <a:latin typeface="微软雅黑" panose="020B0503020204020204" pitchFamily="34" charset="-122"/>
                <a:ea typeface="微软雅黑" panose="020B0503020204020204" pitchFamily="34" charset="-122"/>
              </a:rPr>
              <a:t>0</a:t>
            </a:r>
            <a:endParaRPr lang="en-US" altLang="zh-CN" sz="2400" b="1" dirty="0">
              <a:latin typeface="微软雅黑" panose="020B0503020204020204" pitchFamily="34" charset="-122"/>
              <a:ea typeface="微软雅黑" panose="020B0503020204020204" pitchFamily="34" charset="-122"/>
            </a:endParaRPr>
          </a:p>
          <a:p>
            <a:pPr marL="342900" indent="-342900" defTabSz="468000">
              <a:lnSpc>
                <a:spcPct val="150000"/>
              </a:lnSpc>
              <a:buClr>
                <a:srgbClr val="3859CD"/>
              </a:buClr>
              <a:buFont typeface="Wingdings" panose="05000000000000000000" pitchFamily="2" charset="2"/>
              <a:buChar char="n"/>
            </a:pPr>
            <a:r>
              <a:rPr lang="en-US" altLang="zh-CN" sz="2400" b="1" dirty="0">
                <a:latin typeface="微软雅黑" panose="020B0503020204020204" pitchFamily="34" charset="-122"/>
                <a:ea typeface="微软雅黑" panose="020B0503020204020204" pitchFamily="34" charset="-122"/>
              </a:rPr>
              <a:t>S</a:t>
            </a:r>
            <a:r>
              <a:rPr lang="en-US" altLang="zh-CN" sz="2400" b="1" baseline="-25000" dirty="0">
                <a:latin typeface="微软雅黑" panose="020B0503020204020204" pitchFamily="34" charset="-122"/>
                <a:ea typeface="微软雅黑" panose="020B0503020204020204" pitchFamily="34" charset="-122"/>
              </a:rPr>
              <a:t>0</a:t>
            </a:r>
            <a:r>
              <a:rPr lang="zh-CN" altLang="en-US" sz="2400" b="1" dirty="0">
                <a:latin typeface="微软雅黑" panose="020B0503020204020204" pitchFamily="34" charset="-122"/>
                <a:ea typeface="微软雅黑" panose="020B0503020204020204" pitchFamily="34" charset="-122"/>
              </a:rPr>
              <a:t>为初始状态，编码为</a:t>
            </a:r>
            <a:r>
              <a:rPr lang="en-US" altLang="zh-CN" sz="2400" b="1" dirty="0">
                <a:latin typeface="微软雅黑" panose="020B0503020204020204" pitchFamily="34" charset="-122"/>
                <a:ea typeface="微软雅黑" panose="020B0503020204020204" pitchFamily="34" charset="-122"/>
              </a:rPr>
              <a:t>00</a:t>
            </a:r>
            <a:r>
              <a:rPr lang="zh-CN" altLang="en-US" sz="2400" b="1" dirty="0">
                <a:latin typeface="微软雅黑" panose="020B0503020204020204" pitchFamily="34" charset="-122"/>
                <a:ea typeface="微软雅黑" panose="020B0503020204020204" pitchFamily="34" charset="-122"/>
              </a:rPr>
              <a:t>。</a:t>
            </a:r>
            <a:endParaRPr lang="en-US" altLang="zh-CN" sz="2400" b="1" dirty="0">
              <a:latin typeface="微软雅黑" panose="020B0503020204020204" pitchFamily="34" charset="-122"/>
              <a:ea typeface="微软雅黑" panose="020B0503020204020204" pitchFamily="34" charset="-122"/>
            </a:endParaRPr>
          </a:p>
          <a:p>
            <a:pPr marL="342900" indent="-342900" defTabSz="468000">
              <a:lnSpc>
                <a:spcPct val="150000"/>
              </a:lnSpc>
              <a:buClr>
                <a:srgbClr val="3859CD"/>
              </a:buClr>
              <a:buFont typeface="Wingdings" panose="05000000000000000000" pitchFamily="2" charset="2"/>
              <a:buChar char="n"/>
            </a:pPr>
            <a:r>
              <a:rPr lang="zh-CN" altLang="en-US" sz="2400" b="1" dirty="0">
                <a:latin typeface="微软雅黑" panose="020B0503020204020204" pitchFamily="34" charset="-122"/>
                <a:ea typeface="微软雅黑" panose="020B0503020204020204" pitchFamily="34" charset="-122"/>
              </a:rPr>
              <a:t>编码方案为：</a:t>
            </a:r>
            <a:r>
              <a:rPr lang="en-US" altLang="zh-CN" sz="2400" b="1" dirty="0">
                <a:latin typeface="微软雅黑" panose="020B0503020204020204" pitchFamily="34" charset="-122"/>
                <a:ea typeface="微软雅黑" panose="020B0503020204020204" pitchFamily="34" charset="-122"/>
              </a:rPr>
              <a:t>S</a:t>
            </a:r>
            <a:r>
              <a:rPr lang="en-US" altLang="zh-CN" sz="2400" b="1" baseline="-25000" dirty="0">
                <a:latin typeface="微软雅黑" panose="020B0503020204020204" pitchFamily="34" charset="-122"/>
                <a:ea typeface="微软雅黑" panose="020B0503020204020204" pitchFamily="34" charset="-122"/>
              </a:rPr>
              <a:t>0</a:t>
            </a:r>
            <a:r>
              <a:rPr lang="en-US" altLang="zh-CN" sz="2400" b="1" dirty="0">
                <a:latin typeface="微软雅黑" panose="020B0503020204020204" pitchFamily="34" charset="-122"/>
                <a:ea typeface="微软雅黑" panose="020B0503020204020204" pitchFamily="34" charset="-122"/>
              </a:rPr>
              <a:t>=00</a:t>
            </a: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S</a:t>
            </a:r>
            <a:r>
              <a:rPr lang="en-US" altLang="zh-CN" sz="2400" b="1" baseline="-25000" dirty="0">
                <a:latin typeface="微软雅黑" panose="020B0503020204020204" pitchFamily="34" charset="-122"/>
                <a:ea typeface="微软雅黑" panose="020B0503020204020204" pitchFamily="34" charset="-122"/>
              </a:rPr>
              <a:t>1</a:t>
            </a:r>
            <a:r>
              <a:rPr lang="en-US" altLang="zh-CN" sz="2400" b="1" dirty="0">
                <a:latin typeface="微软雅黑" panose="020B0503020204020204" pitchFamily="34" charset="-122"/>
                <a:ea typeface="微软雅黑" panose="020B0503020204020204" pitchFamily="34" charset="-122"/>
              </a:rPr>
              <a:t>=01</a:t>
            </a: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S</a:t>
            </a:r>
            <a:r>
              <a:rPr lang="en-US" altLang="zh-CN" sz="2400" b="1" baseline="-25000" dirty="0">
                <a:latin typeface="微软雅黑" panose="020B0503020204020204" pitchFamily="34" charset="-122"/>
                <a:ea typeface="微软雅黑" panose="020B0503020204020204" pitchFamily="34" charset="-122"/>
              </a:rPr>
              <a:t>2</a:t>
            </a:r>
            <a:r>
              <a:rPr lang="en-US" altLang="zh-CN" sz="2400" b="1" dirty="0">
                <a:latin typeface="微软雅黑" panose="020B0503020204020204" pitchFamily="34" charset="-122"/>
                <a:ea typeface="微软雅黑" panose="020B0503020204020204" pitchFamily="34" charset="-122"/>
              </a:rPr>
              <a:t>=11</a:t>
            </a:r>
          </a:p>
          <a:p>
            <a:pPr marL="342900" indent="-342900" defTabSz="468000">
              <a:lnSpc>
                <a:spcPct val="150000"/>
              </a:lnSpc>
              <a:buClr>
                <a:srgbClr val="3859CD"/>
              </a:buClr>
              <a:buFont typeface="Wingdings" panose="05000000000000000000" pitchFamily="2" charset="2"/>
              <a:buChar char="n"/>
            </a:pPr>
            <a:r>
              <a:rPr lang="zh-CN" altLang="en-US" sz="2400" b="1" dirty="0">
                <a:solidFill>
                  <a:srgbClr val="0000CC"/>
                </a:solidFill>
                <a:latin typeface="微软雅黑" panose="020B0503020204020204" pitchFamily="34" charset="-122"/>
                <a:ea typeface="微软雅黑" panose="020B0503020204020204" pitchFamily="34" charset="-122"/>
              </a:rPr>
              <a:t>状态编码表：</a:t>
            </a:r>
            <a:endParaRPr lang="en-US" altLang="zh-CN" sz="2400" b="1" dirty="0">
              <a:solidFill>
                <a:srgbClr val="0000CC"/>
              </a:solidFill>
              <a:latin typeface="微软雅黑" panose="020B0503020204020204" pitchFamily="34" charset="-122"/>
              <a:ea typeface="微软雅黑" panose="020B0503020204020204" pitchFamily="34" charset="-122"/>
            </a:endParaRPr>
          </a:p>
        </p:txBody>
      </p:sp>
      <p:sp>
        <p:nvSpPr>
          <p:cNvPr id="10" name="平行四边形 9"/>
          <p:cNvSpPr/>
          <p:nvPr/>
        </p:nvSpPr>
        <p:spPr>
          <a:xfrm>
            <a:off x="304512" y="129448"/>
            <a:ext cx="1739441" cy="612000"/>
          </a:xfrm>
          <a:prstGeom prst="parallelogram">
            <a:avLst/>
          </a:prstGeom>
          <a:effectLst>
            <a:glow rad="63500">
              <a:schemeClr val="accent1">
                <a:satMod val="175000"/>
                <a:alpha val="40000"/>
              </a:schemeClr>
            </a:glow>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latin typeface="微软雅黑" panose="020B0503020204020204" pitchFamily="34" charset="-122"/>
                <a:ea typeface="微软雅黑" panose="020B0503020204020204" pitchFamily="34" charset="-122"/>
                <a:cs typeface="Times New Roman" panose="02020603050405020304" pitchFamily="18" charset="0"/>
              </a:rPr>
              <a:t>6.3.5</a:t>
            </a:r>
            <a:endParaRPr lang="zh-CN" altLang="en-US" sz="36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3" name="标题 2"/>
          <p:cNvSpPr>
            <a:spLocks noGrp="1"/>
          </p:cNvSpPr>
          <p:nvPr>
            <p:ph type="title"/>
          </p:nvPr>
        </p:nvSpPr>
        <p:spPr>
          <a:xfrm>
            <a:off x="2187686" y="97943"/>
            <a:ext cx="6291295" cy="732155"/>
          </a:xfrm>
        </p:spPr>
        <p:txBody>
          <a:bodyPr>
            <a:normAutofit/>
          </a:bodyPr>
          <a:lstStyle/>
          <a:p>
            <a:r>
              <a:rPr lang="zh-CN" altLang="en-US" dirty="0">
                <a:effectLst>
                  <a:outerShdw blurRad="38100" dist="38100" dir="2700000" algn="tl">
                    <a:srgbClr val="000000">
                      <a:alpha val="43137"/>
                    </a:srgbClr>
                  </a:outerShdw>
                </a:effectLst>
              </a:rPr>
              <a:t>同步时序电路设计举例</a:t>
            </a:r>
          </a:p>
        </p:txBody>
      </p:sp>
      <p:sp>
        <p:nvSpPr>
          <p:cNvPr id="9" name="页脚占位符 3"/>
          <p:cNvSpPr>
            <a:spLocks noGrp="1"/>
          </p:cNvSpPr>
          <p:nvPr>
            <p:ph type="ftr" sz="quarter" idx="11"/>
          </p:nvPr>
        </p:nvSpPr>
        <p:spPr>
          <a:xfrm>
            <a:off x="9642764" y="0"/>
            <a:ext cx="2549236" cy="510988"/>
          </a:xfrm>
        </p:spPr>
        <p:txBody>
          <a:bodyPr/>
          <a:lstStyle/>
          <a:p>
            <a:r>
              <a:rPr lang="zh-CN" altLang="en-US"/>
              <a:t>第</a:t>
            </a:r>
            <a:r>
              <a:rPr lang="en-US" altLang="zh-CN"/>
              <a:t>6</a:t>
            </a:r>
            <a:r>
              <a:rPr lang="zh-CN" altLang="en-US"/>
              <a:t>章 同步时序逻辑电路</a:t>
            </a:r>
            <a:endParaRPr lang="zh-CN" altLang="en-US" dirty="0"/>
          </a:p>
        </p:txBody>
      </p:sp>
      <mc:AlternateContent xmlns:mc="http://schemas.openxmlformats.org/markup-compatibility/2006" xmlns:a14="http://schemas.microsoft.com/office/drawing/2010/main">
        <mc:Choice Requires="a14">
          <p:graphicFrame>
            <p:nvGraphicFramePr>
              <p:cNvPr id="24" name="表格 23"/>
              <p:cNvGraphicFramePr>
                <a:graphicFrameLocks noGrp="1"/>
              </p:cNvGraphicFramePr>
              <p:nvPr>
                <p:extLst>
                  <p:ext uri="{D42A27DB-BD31-4B8C-83A1-F6EECF244321}">
                    <p14:modId xmlns:p14="http://schemas.microsoft.com/office/powerpoint/2010/main" val="428700679"/>
                  </p:ext>
                </p:extLst>
              </p:nvPr>
            </p:nvGraphicFramePr>
            <p:xfrm>
              <a:off x="686767" y="3448052"/>
              <a:ext cx="3713783" cy="2706030"/>
            </p:xfrm>
            <a:graphic>
              <a:graphicData uri="http://schemas.openxmlformats.org/drawingml/2006/table">
                <a:tbl>
                  <a:tblPr firstRow="1" firstCol="1" bandRow="1">
                    <a:tableStyleId>{B301B821-A1FF-4177-AEE7-76D212191A09}</a:tableStyleId>
                  </a:tblPr>
                  <a:tblGrid>
                    <a:gridCol w="980108">
                      <a:extLst>
                        <a:ext uri="{9D8B030D-6E8A-4147-A177-3AD203B41FA5}">
                          <a16:colId xmlns:a16="http://schemas.microsoft.com/office/drawing/2014/main" val="2531367262"/>
                        </a:ext>
                      </a:extLst>
                    </a:gridCol>
                    <a:gridCol w="1400175">
                      <a:extLst>
                        <a:ext uri="{9D8B030D-6E8A-4147-A177-3AD203B41FA5}">
                          <a16:colId xmlns:a16="http://schemas.microsoft.com/office/drawing/2014/main" val="1361946417"/>
                        </a:ext>
                      </a:extLst>
                    </a:gridCol>
                    <a:gridCol w="1333500">
                      <a:extLst>
                        <a:ext uri="{9D8B030D-6E8A-4147-A177-3AD203B41FA5}">
                          <a16:colId xmlns:a16="http://schemas.microsoft.com/office/drawing/2014/main" val="3962815173"/>
                        </a:ext>
                      </a:extLst>
                    </a:gridCol>
                  </a:tblGrid>
                  <a:tr h="541206">
                    <a:tc rowSpan="2">
                      <a:txBody>
                        <a:bodyPr/>
                        <a:lstStyle/>
                        <a:p>
                          <a:pPr algn="ctr">
                            <a:lnSpc>
                              <a:spcPct val="120000"/>
                            </a:lnSpc>
                            <a:spcAft>
                              <a:spcPts val="0"/>
                            </a:spcAft>
                          </a:pPr>
                          <a:r>
                            <a:rPr lang="zh-CN" sz="2000" b="1" kern="100" dirty="0">
                              <a:effectLst/>
                              <a:latin typeface="Times New Roman" panose="02020603050405020304" pitchFamily="18" charset="0"/>
                              <a:ea typeface="微软雅黑" panose="020B0503020204020204" pitchFamily="34" charset="-122"/>
                              <a:cs typeface="Times New Roman" panose="02020603050405020304" pitchFamily="18" charset="0"/>
                            </a:rPr>
                            <a:t>原态</a:t>
                          </a:r>
                        </a:p>
                        <a:p>
                          <a:pPr algn="ctr">
                            <a:lnSpc>
                              <a:spcPct val="120000"/>
                            </a:lnSpc>
                            <a:spcAft>
                              <a:spcPts val="0"/>
                            </a:spcAft>
                          </a:pPr>
                          <a14:m>
                            <m:oMathPara xmlns:m="http://schemas.openxmlformats.org/officeDocument/2006/math">
                              <m:oMathParaPr>
                                <m:jc m:val="centerGroup"/>
                              </m:oMathParaPr>
                              <m:oMath xmlns:m="http://schemas.openxmlformats.org/officeDocument/2006/math">
                                <m:sSubSup>
                                  <m:sSubSupPr>
                                    <m:ctrlPr>
                                      <a:rPr lang="zh-CN" sz="2000" b="1" i="1" kern="100">
                                        <a:effectLst/>
                                        <a:latin typeface="Cambria Math" panose="02040503050406030204" pitchFamily="18" charset="0"/>
                                      </a:rPr>
                                    </m:ctrlPr>
                                  </m:sSubSupPr>
                                  <m:e>
                                    <m:r>
                                      <a:rPr lang="en-US" sz="2000" b="1" i="1" kern="100">
                                        <a:effectLst/>
                                        <a:latin typeface="Cambria Math"/>
                                      </a:rPr>
                                      <m:t>𝑸</m:t>
                                    </m:r>
                                  </m:e>
                                  <m:sub>
                                    <m:r>
                                      <a:rPr lang="en-US" sz="2000" b="1" i="1" kern="100">
                                        <a:effectLst/>
                                        <a:latin typeface="Cambria Math"/>
                                      </a:rPr>
                                      <m:t>𝟏</m:t>
                                    </m:r>
                                  </m:sub>
                                  <m:sup>
                                    <m:r>
                                      <a:rPr lang="en-US" sz="2000" b="1" i="1" kern="100">
                                        <a:effectLst/>
                                        <a:latin typeface="Cambria Math"/>
                                      </a:rPr>
                                      <m:t>𝒏</m:t>
                                    </m:r>
                                  </m:sup>
                                </m:sSubSup>
                                <m:sSubSup>
                                  <m:sSubSupPr>
                                    <m:ctrlPr>
                                      <a:rPr lang="zh-CN" sz="2000" b="1" i="1" kern="100">
                                        <a:effectLst/>
                                        <a:latin typeface="Cambria Math" panose="02040503050406030204" pitchFamily="18" charset="0"/>
                                      </a:rPr>
                                    </m:ctrlPr>
                                  </m:sSubSupPr>
                                  <m:e>
                                    <m:r>
                                      <a:rPr lang="en-US" sz="2000" b="1" i="1" kern="100">
                                        <a:effectLst/>
                                        <a:latin typeface="Cambria Math"/>
                                      </a:rPr>
                                      <m:t>𝑸</m:t>
                                    </m:r>
                                  </m:e>
                                  <m:sub>
                                    <m:r>
                                      <a:rPr lang="en-US" sz="2000" b="1" i="1" kern="100">
                                        <a:effectLst/>
                                        <a:latin typeface="Cambria Math"/>
                                      </a:rPr>
                                      <m:t>𝟎</m:t>
                                    </m:r>
                                  </m:sub>
                                  <m:sup>
                                    <m:r>
                                      <a:rPr lang="en-US" sz="2000" b="1" i="1" kern="100">
                                        <a:effectLst/>
                                        <a:latin typeface="Cambria Math"/>
                                      </a:rPr>
                                      <m:t>𝒏</m:t>
                                    </m:r>
                                  </m:sup>
                                </m:sSubSup>
                              </m:oMath>
                            </m:oMathPara>
                          </a14:m>
                          <a:endParaRPr lang="zh-CN" sz="20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58179" marR="158179" marT="0" marB="0" anchor="ctr">
                        <a:lnR w="28575" cap="flat" cmpd="sng" algn="ctr">
                          <a:solidFill>
                            <a:srgbClr val="FF0000"/>
                          </a:solidFill>
                          <a:prstDash val="solid"/>
                          <a:round/>
                          <a:headEnd type="none" w="med" len="med"/>
                          <a:tailEnd type="none" w="med" len="med"/>
                        </a:lnR>
                      </a:tcPr>
                    </a:tc>
                    <a:tc gridSpan="2">
                      <a:txBody>
                        <a:bodyPr/>
                        <a:lstStyle/>
                        <a:p>
                          <a:pPr algn="ctr">
                            <a:lnSpc>
                              <a:spcPts val="2000"/>
                            </a:lnSpc>
                            <a:spcAft>
                              <a:spcPts val="0"/>
                            </a:spcAft>
                          </a:pPr>
                          <a:r>
                            <a:rPr lang="zh-CN" sz="2000" b="1" kern="0" dirty="0">
                              <a:effectLst/>
                              <a:latin typeface="Times New Roman" panose="02020603050405020304" pitchFamily="18" charset="0"/>
                              <a:ea typeface="微软雅黑" panose="020B0503020204020204" pitchFamily="34" charset="-122"/>
                              <a:cs typeface="Times New Roman" panose="02020603050405020304" pitchFamily="18" charset="0"/>
                            </a:rPr>
                            <a:t>次态</a:t>
                          </a:r>
                          <a14:m>
                            <m:oMath xmlns:m="http://schemas.openxmlformats.org/officeDocument/2006/math">
                              <m:sSubSup>
                                <m:sSubSupPr>
                                  <m:ctrlPr>
                                    <a:rPr lang="zh-CN" sz="2000" b="1" i="1" kern="100">
                                      <a:effectLst/>
                                      <a:latin typeface="Cambria Math" panose="02040503050406030204" pitchFamily="18" charset="0"/>
                                    </a:rPr>
                                  </m:ctrlPr>
                                </m:sSubSupPr>
                                <m:e>
                                  <m:r>
                                    <a:rPr lang="en-US" sz="2000" b="1" i="1" kern="100">
                                      <a:effectLst/>
                                      <a:latin typeface="Cambria Math"/>
                                    </a:rPr>
                                    <m:t>𝑸</m:t>
                                  </m:r>
                                </m:e>
                                <m:sub>
                                  <m:r>
                                    <a:rPr lang="en-US" sz="2000" b="1" i="1" kern="100">
                                      <a:effectLst/>
                                      <a:latin typeface="Cambria Math"/>
                                    </a:rPr>
                                    <m:t>𝟏</m:t>
                                  </m:r>
                                </m:sub>
                                <m:sup>
                                  <m:r>
                                    <a:rPr lang="en-US" sz="2000" b="1" i="1" kern="100">
                                      <a:effectLst/>
                                      <a:latin typeface="Cambria Math"/>
                                    </a:rPr>
                                    <m:t>𝒏</m:t>
                                  </m:r>
                                  <m:r>
                                    <a:rPr lang="en-US" sz="2000" b="1" kern="100">
                                      <a:effectLst/>
                                      <a:latin typeface="Cambria Math"/>
                                    </a:rPr>
                                    <m:t>+</m:t>
                                  </m:r>
                                  <m:r>
                                    <a:rPr lang="en-US" sz="2000" b="1" i="1" kern="100">
                                      <a:effectLst/>
                                      <a:latin typeface="Cambria Math"/>
                                    </a:rPr>
                                    <m:t>𝟏</m:t>
                                  </m:r>
                                </m:sup>
                              </m:sSubSup>
                              <m:sSubSup>
                                <m:sSubSupPr>
                                  <m:ctrlPr>
                                    <a:rPr lang="zh-CN" sz="2000" b="1" i="1" kern="100">
                                      <a:effectLst/>
                                      <a:latin typeface="Cambria Math" panose="02040503050406030204" pitchFamily="18" charset="0"/>
                                    </a:rPr>
                                  </m:ctrlPr>
                                </m:sSubSupPr>
                                <m:e>
                                  <m:r>
                                    <a:rPr lang="en-US" sz="2000" b="1" i="1" kern="100">
                                      <a:effectLst/>
                                      <a:latin typeface="Cambria Math"/>
                                    </a:rPr>
                                    <m:t>𝑸</m:t>
                                  </m:r>
                                </m:e>
                                <m:sub>
                                  <m:r>
                                    <a:rPr lang="en-US" sz="2000" b="1" i="1" kern="100">
                                      <a:effectLst/>
                                      <a:latin typeface="Cambria Math"/>
                                    </a:rPr>
                                    <m:t>𝟎</m:t>
                                  </m:r>
                                </m:sub>
                                <m:sup>
                                  <m:r>
                                    <a:rPr lang="en-US" sz="2000" b="1" i="1" kern="100">
                                      <a:effectLst/>
                                      <a:latin typeface="Cambria Math"/>
                                    </a:rPr>
                                    <m:t>𝒏</m:t>
                                  </m:r>
                                  <m:r>
                                    <a:rPr lang="en-US" sz="2000" b="1" kern="100">
                                      <a:effectLst/>
                                      <a:latin typeface="Cambria Math"/>
                                    </a:rPr>
                                    <m:t>+</m:t>
                                  </m:r>
                                  <m:r>
                                    <a:rPr lang="en-US" sz="2000" b="1" i="1" kern="100">
                                      <a:effectLst/>
                                      <a:latin typeface="Cambria Math"/>
                                    </a:rPr>
                                    <m:t>𝟏</m:t>
                                  </m:r>
                                </m:sup>
                              </m:sSubSup>
                            </m:oMath>
                          </a14:m>
                          <a:r>
                            <a:rPr lang="en-US" sz="2000" b="1" kern="0" dirty="0">
                              <a:effectLst/>
                              <a:latin typeface="Times New Roman" panose="02020603050405020304" pitchFamily="18" charset="0"/>
                              <a:ea typeface="微软雅黑" panose="020B0503020204020204" pitchFamily="34" charset="-122"/>
                              <a:cs typeface="Times New Roman" panose="02020603050405020304" pitchFamily="18" charset="0"/>
                            </a:rPr>
                            <a:t>/</a:t>
                          </a:r>
                          <a:r>
                            <a:rPr lang="zh-CN" sz="2000" b="1" kern="0" dirty="0">
                              <a:effectLst/>
                              <a:latin typeface="Times New Roman" panose="02020603050405020304" pitchFamily="18" charset="0"/>
                              <a:ea typeface="微软雅黑" panose="020B0503020204020204" pitchFamily="34" charset="-122"/>
                              <a:cs typeface="Times New Roman" panose="02020603050405020304" pitchFamily="18" charset="0"/>
                            </a:rPr>
                            <a:t>输出</a:t>
                          </a:r>
                          <a:r>
                            <a:rPr lang="en-US" sz="2000" b="1" kern="0" dirty="0">
                              <a:effectLst/>
                              <a:latin typeface="Times New Roman" panose="02020603050405020304" pitchFamily="18" charset="0"/>
                              <a:ea typeface="微软雅黑" panose="020B0503020204020204" pitchFamily="34" charset="-122"/>
                              <a:cs typeface="Times New Roman" panose="02020603050405020304" pitchFamily="18" charset="0"/>
                            </a:rPr>
                            <a:t>Z</a:t>
                          </a:r>
                          <a:endParaRPr lang="zh-CN" sz="20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58179" marR="158179" marT="0" marB="0" anchor="ctr">
                        <a:lnL w="28575" cap="flat" cmpd="sng" algn="ctr">
                          <a:solidFill>
                            <a:srgbClr val="FF0000"/>
                          </a:solidFill>
                          <a:prstDash val="solid"/>
                          <a:round/>
                          <a:headEnd type="none" w="med" len="med"/>
                          <a:tailEnd type="none" w="med" len="med"/>
                        </a:lnL>
                      </a:tcPr>
                    </a:tc>
                    <a:tc hMerge="1">
                      <a:txBody>
                        <a:bodyPr/>
                        <a:lstStyle/>
                        <a:p>
                          <a:endParaRPr lang="zh-CN" altLang="en-US"/>
                        </a:p>
                      </a:txBody>
                      <a:tcPr/>
                    </a:tc>
                    <a:extLst>
                      <a:ext uri="{0D108BD9-81ED-4DB2-BD59-A6C34878D82A}">
                        <a16:rowId xmlns:a16="http://schemas.microsoft.com/office/drawing/2014/main" val="2040863696"/>
                      </a:ext>
                    </a:extLst>
                  </a:tr>
                  <a:tr h="541206">
                    <a:tc vMerge="1">
                      <a:txBody>
                        <a:bodyPr/>
                        <a:lstStyle/>
                        <a:p>
                          <a:endParaRPr lang="zh-CN" altLang="en-US"/>
                        </a:p>
                      </a:txBody>
                      <a:tcPr/>
                    </a:tc>
                    <a:tc>
                      <a:txBody>
                        <a:bodyPr/>
                        <a:lstStyle/>
                        <a:p>
                          <a:pPr algn="ctr">
                            <a:lnSpc>
                              <a:spcPts val="2000"/>
                            </a:lnSpc>
                            <a:spcAft>
                              <a:spcPts val="0"/>
                            </a:spcAft>
                          </a:pPr>
                          <a:r>
                            <a:rPr lang="en-US" sz="2000" b="1" kern="1200" dirty="0">
                              <a:effectLst/>
                              <a:latin typeface="Times New Roman" panose="02020603050405020304" pitchFamily="18" charset="0"/>
                              <a:ea typeface="微软雅黑" panose="020B0503020204020204" pitchFamily="34" charset="-122"/>
                              <a:cs typeface="Times New Roman" panose="02020603050405020304" pitchFamily="18" charset="0"/>
                            </a:rPr>
                            <a:t>X=0</a:t>
                          </a:r>
                          <a:endParaRPr lang="zh-CN" sz="20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58179" marR="158179" marT="0" marB="0" anchor="ctr">
                        <a:lnL w="28575" cap="flat" cmpd="sng" algn="ctr">
                          <a:solidFill>
                            <a:srgbClr val="FF0000"/>
                          </a:solidFill>
                          <a:prstDash val="solid"/>
                          <a:round/>
                          <a:headEnd type="none" w="med" len="med"/>
                          <a:tailEnd type="none" w="med" len="med"/>
                        </a:lnL>
                      </a:tcPr>
                    </a:tc>
                    <a:tc>
                      <a:txBody>
                        <a:bodyPr/>
                        <a:lstStyle/>
                        <a:p>
                          <a:pPr algn="ctr">
                            <a:lnSpc>
                              <a:spcPts val="2000"/>
                            </a:lnSpc>
                            <a:spcAft>
                              <a:spcPts val="0"/>
                            </a:spcAft>
                          </a:pPr>
                          <a:r>
                            <a:rPr lang="en-US" sz="2000" b="1" kern="0">
                              <a:effectLst/>
                              <a:latin typeface="Times New Roman" panose="02020603050405020304" pitchFamily="18" charset="0"/>
                              <a:ea typeface="微软雅黑" panose="020B0503020204020204" pitchFamily="34" charset="-122"/>
                              <a:cs typeface="Times New Roman" panose="02020603050405020304" pitchFamily="18" charset="0"/>
                            </a:rPr>
                            <a:t>X=1</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58179" marR="158179" marT="0" marB="0" anchor="ctr"/>
                    </a:tc>
                    <a:extLst>
                      <a:ext uri="{0D108BD9-81ED-4DB2-BD59-A6C34878D82A}">
                        <a16:rowId xmlns:a16="http://schemas.microsoft.com/office/drawing/2014/main" val="3526375737"/>
                      </a:ext>
                    </a:extLst>
                  </a:tr>
                  <a:tr h="541206">
                    <a:tc>
                      <a:txBody>
                        <a:bodyPr/>
                        <a:lstStyle/>
                        <a:p>
                          <a:pPr algn="ctr">
                            <a:lnSpc>
                              <a:spcPts val="2000"/>
                            </a:lnSpc>
                            <a:spcAft>
                              <a:spcPts val="0"/>
                            </a:spcAft>
                          </a:pPr>
                          <a:r>
                            <a:rPr lang="en-US" sz="2000" b="1" kern="1200">
                              <a:effectLst/>
                              <a:latin typeface="Times New Roman" panose="02020603050405020304" pitchFamily="18" charset="0"/>
                              <a:ea typeface="微软雅黑" panose="020B0503020204020204" pitchFamily="34" charset="-122"/>
                              <a:cs typeface="Times New Roman" panose="02020603050405020304" pitchFamily="18" charset="0"/>
                            </a:rPr>
                            <a:t>00</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58179" marR="158179" marT="0" marB="0" anchor="ctr">
                        <a:lnR w="28575"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en-US" sz="2000" b="1" kern="1200" dirty="0">
                              <a:effectLst/>
                              <a:latin typeface="Times New Roman" panose="02020603050405020304" pitchFamily="18" charset="0"/>
                              <a:ea typeface="微软雅黑" panose="020B0503020204020204" pitchFamily="34" charset="-122"/>
                              <a:cs typeface="Times New Roman" panose="02020603050405020304" pitchFamily="18" charset="0"/>
                            </a:rPr>
                            <a:t>00/0</a:t>
                          </a:r>
                          <a:endParaRPr lang="zh-CN" sz="20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58179" marR="158179" marT="0" marB="0" anchor="ctr">
                        <a:lnL w="28575" cap="flat" cmpd="sng" algn="ctr">
                          <a:solidFill>
                            <a:srgbClr val="FF0000"/>
                          </a:solidFill>
                          <a:prstDash val="solid"/>
                          <a:round/>
                          <a:headEnd type="none" w="med" len="med"/>
                          <a:tailEnd type="none" w="med" len="med"/>
                        </a:lnL>
                      </a:tcPr>
                    </a:tc>
                    <a:tc>
                      <a:txBody>
                        <a:bodyPr/>
                        <a:lstStyle/>
                        <a:p>
                          <a:pPr algn="ctr">
                            <a:lnSpc>
                              <a:spcPts val="2000"/>
                            </a:lnSpc>
                            <a:spcAft>
                              <a:spcPts val="0"/>
                            </a:spcAft>
                          </a:pPr>
                          <a:r>
                            <a:rPr lang="en-US" sz="2000" b="1" kern="1200" dirty="0">
                              <a:effectLst/>
                              <a:latin typeface="Times New Roman" panose="02020603050405020304" pitchFamily="18" charset="0"/>
                              <a:ea typeface="微软雅黑" panose="020B0503020204020204" pitchFamily="34" charset="-122"/>
                              <a:cs typeface="Times New Roman" panose="02020603050405020304" pitchFamily="18" charset="0"/>
                            </a:rPr>
                            <a:t>01/0</a:t>
                          </a:r>
                          <a:endParaRPr lang="zh-CN" sz="20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58179" marR="158179" marT="0" marB="0" anchor="ctr"/>
                    </a:tc>
                    <a:extLst>
                      <a:ext uri="{0D108BD9-81ED-4DB2-BD59-A6C34878D82A}">
                        <a16:rowId xmlns:a16="http://schemas.microsoft.com/office/drawing/2014/main" val="525087673"/>
                      </a:ext>
                    </a:extLst>
                  </a:tr>
                  <a:tr h="541206">
                    <a:tc>
                      <a:txBody>
                        <a:bodyPr/>
                        <a:lstStyle/>
                        <a:p>
                          <a:pPr algn="ctr">
                            <a:lnSpc>
                              <a:spcPts val="2000"/>
                            </a:lnSpc>
                            <a:spcAft>
                              <a:spcPts val="0"/>
                            </a:spcAft>
                          </a:pPr>
                          <a:r>
                            <a:rPr lang="en-US" sz="2000" b="1" kern="1200">
                              <a:effectLst/>
                              <a:latin typeface="Times New Roman" panose="02020603050405020304" pitchFamily="18" charset="0"/>
                              <a:ea typeface="微软雅黑" panose="020B0503020204020204" pitchFamily="34" charset="-122"/>
                              <a:cs typeface="Times New Roman" panose="02020603050405020304" pitchFamily="18" charset="0"/>
                            </a:rPr>
                            <a:t>01</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58179" marR="158179" marT="0" marB="0" anchor="ctr">
                        <a:lnR w="28575"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en-US" sz="2000" b="1" kern="1200" dirty="0">
                              <a:effectLst/>
                              <a:latin typeface="Times New Roman" panose="02020603050405020304" pitchFamily="18" charset="0"/>
                              <a:ea typeface="微软雅黑" panose="020B0503020204020204" pitchFamily="34" charset="-122"/>
                              <a:cs typeface="Times New Roman" panose="02020603050405020304" pitchFamily="18" charset="0"/>
                            </a:rPr>
                            <a:t>11/0</a:t>
                          </a:r>
                          <a:endParaRPr lang="zh-CN" sz="20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58179" marR="158179" marT="0" marB="0" anchor="ctr">
                        <a:lnL w="28575" cap="flat" cmpd="sng" algn="ctr">
                          <a:solidFill>
                            <a:srgbClr val="FF0000"/>
                          </a:solidFill>
                          <a:prstDash val="solid"/>
                          <a:round/>
                          <a:headEnd type="none" w="med" len="med"/>
                          <a:tailEnd type="none" w="med" len="med"/>
                        </a:lnL>
                      </a:tcPr>
                    </a:tc>
                    <a:tc>
                      <a:txBody>
                        <a:bodyPr/>
                        <a:lstStyle/>
                        <a:p>
                          <a:pPr algn="ctr">
                            <a:lnSpc>
                              <a:spcPts val="2000"/>
                            </a:lnSpc>
                            <a:spcAft>
                              <a:spcPts val="0"/>
                            </a:spcAft>
                          </a:pPr>
                          <a:r>
                            <a:rPr lang="en-US" sz="2000" b="1" kern="1200" dirty="0">
                              <a:effectLst/>
                              <a:latin typeface="Times New Roman" panose="02020603050405020304" pitchFamily="18" charset="0"/>
                              <a:ea typeface="微软雅黑" panose="020B0503020204020204" pitchFamily="34" charset="-122"/>
                              <a:cs typeface="Times New Roman" panose="02020603050405020304" pitchFamily="18" charset="0"/>
                            </a:rPr>
                            <a:t>01/0</a:t>
                          </a:r>
                          <a:endParaRPr lang="zh-CN" sz="20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58179" marR="158179" marT="0" marB="0" anchor="ctr"/>
                    </a:tc>
                    <a:extLst>
                      <a:ext uri="{0D108BD9-81ED-4DB2-BD59-A6C34878D82A}">
                        <a16:rowId xmlns:a16="http://schemas.microsoft.com/office/drawing/2014/main" val="3747792972"/>
                      </a:ext>
                    </a:extLst>
                  </a:tr>
                  <a:tr h="541206">
                    <a:tc>
                      <a:txBody>
                        <a:bodyPr/>
                        <a:lstStyle/>
                        <a:p>
                          <a:pPr algn="ctr">
                            <a:lnSpc>
                              <a:spcPts val="2000"/>
                            </a:lnSpc>
                            <a:spcAft>
                              <a:spcPts val="0"/>
                            </a:spcAft>
                          </a:pPr>
                          <a:r>
                            <a:rPr lang="en-US" sz="2000" b="1" kern="1200" dirty="0">
                              <a:effectLst/>
                              <a:latin typeface="Times New Roman" panose="02020603050405020304" pitchFamily="18" charset="0"/>
                              <a:ea typeface="微软雅黑" panose="020B0503020204020204" pitchFamily="34" charset="-122"/>
                              <a:cs typeface="Times New Roman" panose="02020603050405020304" pitchFamily="18" charset="0"/>
                            </a:rPr>
                            <a:t>11</a:t>
                          </a:r>
                          <a:endParaRPr lang="zh-CN" sz="20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58179" marR="158179" marT="0" marB="0" anchor="ctr">
                        <a:lnR w="28575"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en-US" sz="2000" b="1" kern="1200">
                              <a:effectLst/>
                              <a:latin typeface="Times New Roman" panose="02020603050405020304" pitchFamily="18" charset="0"/>
                              <a:ea typeface="微软雅黑" panose="020B0503020204020204" pitchFamily="34" charset="-122"/>
                              <a:cs typeface="Times New Roman" panose="02020603050405020304" pitchFamily="18" charset="0"/>
                            </a:rPr>
                            <a:t>00/0</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58179" marR="158179" marT="0" marB="0" anchor="ctr">
                        <a:lnL w="28575" cap="flat" cmpd="sng" algn="ctr">
                          <a:solidFill>
                            <a:srgbClr val="FF0000"/>
                          </a:solidFill>
                          <a:prstDash val="solid"/>
                          <a:round/>
                          <a:headEnd type="none" w="med" len="med"/>
                          <a:tailEnd type="none" w="med" len="med"/>
                        </a:lnL>
                      </a:tcPr>
                    </a:tc>
                    <a:tc>
                      <a:txBody>
                        <a:bodyPr/>
                        <a:lstStyle/>
                        <a:p>
                          <a:pPr algn="ctr">
                            <a:lnSpc>
                              <a:spcPts val="2000"/>
                            </a:lnSpc>
                            <a:spcAft>
                              <a:spcPts val="0"/>
                            </a:spcAft>
                          </a:pPr>
                          <a:r>
                            <a:rPr lang="en-US" sz="2000" b="1" kern="1200" dirty="0">
                              <a:effectLst/>
                              <a:latin typeface="Times New Roman" panose="02020603050405020304" pitchFamily="18" charset="0"/>
                              <a:ea typeface="微软雅黑" panose="020B0503020204020204" pitchFamily="34" charset="-122"/>
                              <a:cs typeface="Times New Roman" panose="02020603050405020304" pitchFamily="18" charset="0"/>
                            </a:rPr>
                            <a:t>01/1</a:t>
                          </a:r>
                          <a:endParaRPr lang="zh-CN" sz="20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58179" marR="158179" marT="0" marB="0" anchor="ctr"/>
                    </a:tc>
                    <a:extLst>
                      <a:ext uri="{0D108BD9-81ED-4DB2-BD59-A6C34878D82A}">
                        <a16:rowId xmlns:a16="http://schemas.microsoft.com/office/drawing/2014/main" val="1244810097"/>
                      </a:ext>
                    </a:extLst>
                  </a:tr>
                </a:tbl>
              </a:graphicData>
            </a:graphic>
          </p:graphicFrame>
        </mc:Choice>
        <mc:Fallback xmlns="">
          <p:graphicFrame>
            <p:nvGraphicFramePr>
              <p:cNvPr id="24" name="表格 23"/>
              <p:cNvGraphicFramePr>
                <a:graphicFrameLocks noGrp="1"/>
              </p:cNvGraphicFramePr>
              <p:nvPr>
                <p:extLst>
                  <p:ext uri="{D42A27DB-BD31-4B8C-83A1-F6EECF244321}">
                    <p14:modId xmlns:p14="http://schemas.microsoft.com/office/powerpoint/2010/main" val="428700679"/>
                  </p:ext>
                </p:extLst>
              </p:nvPr>
            </p:nvGraphicFramePr>
            <p:xfrm>
              <a:off x="686767" y="3448052"/>
              <a:ext cx="3713783" cy="2706030"/>
            </p:xfrm>
            <a:graphic>
              <a:graphicData uri="http://schemas.openxmlformats.org/drawingml/2006/table">
                <a:tbl>
                  <a:tblPr firstRow="1" firstCol="1" bandRow="1">
                    <a:tableStyleId>{B301B821-A1FF-4177-AEE7-76D212191A09}</a:tableStyleId>
                  </a:tblPr>
                  <a:tblGrid>
                    <a:gridCol w="980108">
                      <a:extLst>
                        <a:ext uri="{9D8B030D-6E8A-4147-A177-3AD203B41FA5}">
                          <a16:colId xmlns:a16="http://schemas.microsoft.com/office/drawing/2014/main" xmlns="" xmlns:a14="http://schemas.microsoft.com/office/drawing/2010/main" val="2531367262"/>
                        </a:ext>
                      </a:extLst>
                    </a:gridCol>
                    <a:gridCol w="1400175">
                      <a:extLst>
                        <a:ext uri="{9D8B030D-6E8A-4147-A177-3AD203B41FA5}">
                          <a16:colId xmlns:a16="http://schemas.microsoft.com/office/drawing/2014/main" xmlns="" xmlns:a14="http://schemas.microsoft.com/office/drawing/2010/main" val="1361946417"/>
                        </a:ext>
                      </a:extLst>
                    </a:gridCol>
                    <a:gridCol w="1333500">
                      <a:extLst>
                        <a:ext uri="{9D8B030D-6E8A-4147-A177-3AD203B41FA5}">
                          <a16:colId xmlns:a16="http://schemas.microsoft.com/office/drawing/2014/main" xmlns="" xmlns:a14="http://schemas.microsoft.com/office/drawing/2010/main" val="3962815173"/>
                        </a:ext>
                      </a:extLst>
                    </a:gridCol>
                  </a:tblGrid>
                  <a:tr h="541206">
                    <a:tc rowSpan="2">
                      <a:txBody>
                        <a:bodyPr/>
                        <a:lstStyle/>
                        <a:p>
                          <a:endParaRPr lang="zh-CN"/>
                        </a:p>
                      </a:txBody>
                      <a:tcPr marL="158179" marR="158179" marT="0" marB="0" anchor="ctr">
                        <a:lnR w="28575" cap="flat" cmpd="sng" algn="ctr">
                          <a:solidFill>
                            <a:srgbClr val="FF0000"/>
                          </a:solidFill>
                          <a:prstDash val="solid"/>
                          <a:round/>
                          <a:headEnd type="none" w="med" len="med"/>
                          <a:tailEnd type="none" w="med" len="med"/>
                        </a:lnR>
                        <a:blipFill rotWithShape="1">
                          <a:blip r:embed="rId3"/>
                          <a:stretch>
                            <a:fillRect l="-621" t="-562" r="-278261" b="-150562"/>
                          </a:stretch>
                        </a:blipFill>
                      </a:tcPr>
                    </a:tc>
                    <a:tc gridSpan="2">
                      <a:txBody>
                        <a:bodyPr/>
                        <a:lstStyle/>
                        <a:p>
                          <a:endParaRPr lang="zh-CN"/>
                        </a:p>
                      </a:txBody>
                      <a:tcPr marL="158179" marR="158179" marT="0" marB="0" anchor="ctr">
                        <a:lnL w="28575" cap="flat" cmpd="sng" algn="ctr">
                          <a:solidFill>
                            <a:srgbClr val="FF0000"/>
                          </a:solidFill>
                          <a:prstDash val="solid"/>
                          <a:round/>
                          <a:headEnd type="none" w="med" len="med"/>
                          <a:tailEnd type="none" w="med" len="med"/>
                        </a:lnL>
                        <a:blipFill rotWithShape="1">
                          <a:blip r:embed="rId3"/>
                          <a:stretch>
                            <a:fillRect l="-36161" t="-1124" b="-401124"/>
                          </a:stretch>
                        </a:blipFill>
                      </a:tcPr>
                    </a:tc>
                    <a:tc hMerge="1">
                      <a:txBody>
                        <a:bodyPr/>
                        <a:lstStyle/>
                        <a:p>
                          <a:endParaRPr lang="zh-CN" altLang="en-US"/>
                        </a:p>
                      </a:txBody>
                      <a:tcPr/>
                    </a:tc>
                    <a:extLst>
                      <a:ext uri="{0D108BD9-81ED-4DB2-BD59-A6C34878D82A}">
                        <a16:rowId xmlns:a16="http://schemas.microsoft.com/office/drawing/2014/main" xmlns="" xmlns:a14="http://schemas.microsoft.com/office/drawing/2010/main" val="2040863696"/>
                      </a:ext>
                    </a:extLst>
                  </a:tr>
                  <a:tr h="541206">
                    <a:tc vMerge="1">
                      <a:txBody>
                        <a:bodyPr/>
                        <a:lstStyle/>
                        <a:p>
                          <a:endParaRPr lang="zh-CN" altLang="en-US"/>
                        </a:p>
                      </a:txBody>
                      <a:tcPr/>
                    </a:tc>
                    <a:tc>
                      <a:txBody>
                        <a:bodyPr/>
                        <a:lstStyle/>
                        <a:p>
                          <a:pPr algn="ctr">
                            <a:lnSpc>
                              <a:spcPts val="2000"/>
                            </a:lnSpc>
                            <a:spcAft>
                              <a:spcPts val="0"/>
                            </a:spcAft>
                          </a:pPr>
                          <a:r>
                            <a:rPr lang="en-US" sz="2000" b="1" kern="1200" dirty="0">
                              <a:effectLst/>
                              <a:latin typeface="Times New Roman" panose="02020603050405020304" pitchFamily="18" charset="0"/>
                              <a:ea typeface="微软雅黑" panose="020B0503020204020204" pitchFamily="34" charset="-122"/>
                              <a:cs typeface="Times New Roman" panose="02020603050405020304" pitchFamily="18" charset="0"/>
                            </a:rPr>
                            <a:t>X=0</a:t>
                          </a:r>
                          <a:endParaRPr lang="zh-CN" sz="20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58179" marR="158179" marT="0" marB="0" anchor="ctr">
                        <a:lnL w="28575" cap="flat" cmpd="sng" algn="ctr">
                          <a:solidFill>
                            <a:srgbClr val="FF0000"/>
                          </a:solidFill>
                          <a:prstDash val="solid"/>
                          <a:round/>
                          <a:headEnd type="none" w="med" len="med"/>
                          <a:tailEnd type="none" w="med" len="med"/>
                        </a:lnL>
                      </a:tcPr>
                    </a:tc>
                    <a:tc>
                      <a:txBody>
                        <a:bodyPr/>
                        <a:lstStyle/>
                        <a:p>
                          <a:pPr algn="ctr">
                            <a:lnSpc>
                              <a:spcPts val="2000"/>
                            </a:lnSpc>
                            <a:spcAft>
                              <a:spcPts val="0"/>
                            </a:spcAft>
                          </a:pPr>
                          <a:r>
                            <a:rPr lang="en-US" sz="2000" b="1" kern="0">
                              <a:effectLst/>
                              <a:latin typeface="Times New Roman" panose="02020603050405020304" pitchFamily="18" charset="0"/>
                              <a:ea typeface="微软雅黑" panose="020B0503020204020204" pitchFamily="34" charset="-122"/>
                              <a:cs typeface="Times New Roman" panose="02020603050405020304" pitchFamily="18" charset="0"/>
                            </a:rPr>
                            <a:t>X=1</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58179" marR="158179" marT="0" marB="0" anchor="ctr"/>
                    </a:tc>
                    <a:extLst>
                      <a:ext uri="{0D108BD9-81ED-4DB2-BD59-A6C34878D82A}">
                        <a16:rowId xmlns:a16="http://schemas.microsoft.com/office/drawing/2014/main" xmlns="" xmlns:a14="http://schemas.microsoft.com/office/drawing/2010/main" val="3526375737"/>
                      </a:ext>
                    </a:extLst>
                  </a:tr>
                  <a:tr h="541206">
                    <a:tc>
                      <a:txBody>
                        <a:bodyPr/>
                        <a:lstStyle/>
                        <a:p>
                          <a:pPr algn="ctr">
                            <a:lnSpc>
                              <a:spcPts val="2000"/>
                            </a:lnSpc>
                            <a:spcAft>
                              <a:spcPts val="0"/>
                            </a:spcAft>
                          </a:pPr>
                          <a:r>
                            <a:rPr lang="en-US" sz="2000" b="1" kern="1200">
                              <a:effectLst/>
                              <a:latin typeface="Times New Roman" panose="02020603050405020304" pitchFamily="18" charset="0"/>
                              <a:ea typeface="微软雅黑" panose="020B0503020204020204" pitchFamily="34" charset="-122"/>
                              <a:cs typeface="Times New Roman" panose="02020603050405020304" pitchFamily="18" charset="0"/>
                            </a:rPr>
                            <a:t>00</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58179" marR="158179" marT="0" marB="0" anchor="ctr">
                        <a:lnR w="28575"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en-US" sz="2000" b="1" kern="1200" dirty="0">
                              <a:effectLst/>
                              <a:latin typeface="Times New Roman" panose="02020603050405020304" pitchFamily="18" charset="0"/>
                              <a:ea typeface="微软雅黑" panose="020B0503020204020204" pitchFamily="34" charset="-122"/>
                              <a:cs typeface="Times New Roman" panose="02020603050405020304" pitchFamily="18" charset="0"/>
                            </a:rPr>
                            <a:t>00/0</a:t>
                          </a:r>
                          <a:endParaRPr lang="zh-CN" sz="20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58179" marR="158179" marT="0" marB="0" anchor="ctr">
                        <a:lnL w="28575" cap="flat" cmpd="sng" algn="ctr">
                          <a:solidFill>
                            <a:srgbClr val="FF0000"/>
                          </a:solidFill>
                          <a:prstDash val="solid"/>
                          <a:round/>
                          <a:headEnd type="none" w="med" len="med"/>
                          <a:tailEnd type="none" w="med" len="med"/>
                        </a:lnL>
                      </a:tcPr>
                    </a:tc>
                    <a:tc>
                      <a:txBody>
                        <a:bodyPr/>
                        <a:lstStyle/>
                        <a:p>
                          <a:pPr algn="ctr">
                            <a:lnSpc>
                              <a:spcPts val="2000"/>
                            </a:lnSpc>
                            <a:spcAft>
                              <a:spcPts val="0"/>
                            </a:spcAft>
                          </a:pPr>
                          <a:r>
                            <a:rPr lang="en-US" sz="2000" b="1" kern="1200" dirty="0">
                              <a:effectLst/>
                              <a:latin typeface="Times New Roman" panose="02020603050405020304" pitchFamily="18" charset="0"/>
                              <a:ea typeface="微软雅黑" panose="020B0503020204020204" pitchFamily="34" charset="-122"/>
                              <a:cs typeface="Times New Roman" panose="02020603050405020304" pitchFamily="18" charset="0"/>
                            </a:rPr>
                            <a:t>01/0</a:t>
                          </a:r>
                          <a:endParaRPr lang="zh-CN" sz="20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58179" marR="158179" marT="0" marB="0" anchor="ctr"/>
                    </a:tc>
                    <a:extLst>
                      <a:ext uri="{0D108BD9-81ED-4DB2-BD59-A6C34878D82A}">
                        <a16:rowId xmlns:a16="http://schemas.microsoft.com/office/drawing/2014/main" xmlns="" xmlns:a14="http://schemas.microsoft.com/office/drawing/2010/main" val="525087673"/>
                      </a:ext>
                    </a:extLst>
                  </a:tr>
                  <a:tr h="541206">
                    <a:tc>
                      <a:txBody>
                        <a:bodyPr/>
                        <a:lstStyle/>
                        <a:p>
                          <a:pPr algn="ctr">
                            <a:lnSpc>
                              <a:spcPts val="2000"/>
                            </a:lnSpc>
                            <a:spcAft>
                              <a:spcPts val="0"/>
                            </a:spcAft>
                          </a:pPr>
                          <a:r>
                            <a:rPr lang="en-US" sz="2000" b="1" kern="1200">
                              <a:effectLst/>
                              <a:latin typeface="Times New Roman" panose="02020603050405020304" pitchFamily="18" charset="0"/>
                              <a:ea typeface="微软雅黑" panose="020B0503020204020204" pitchFamily="34" charset="-122"/>
                              <a:cs typeface="Times New Roman" panose="02020603050405020304" pitchFamily="18" charset="0"/>
                            </a:rPr>
                            <a:t>01</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58179" marR="158179" marT="0" marB="0" anchor="ctr">
                        <a:lnR w="28575"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en-US" sz="2000" b="1" kern="1200" dirty="0" smtClean="0">
                              <a:effectLst/>
                              <a:latin typeface="Times New Roman" panose="02020603050405020304" pitchFamily="18" charset="0"/>
                              <a:ea typeface="微软雅黑" panose="020B0503020204020204" pitchFamily="34" charset="-122"/>
                              <a:cs typeface="Times New Roman" panose="02020603050405020304" pitchFamily="18" charset="0"/>
                            </a:rPr>
                            <a:t>11/0</a:t>
                          </a:r>
                          <a:endParaRPr lang="zh-CN" sz="20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58179" marR="158179" marT="0" marB="0" anchor="ctr">
                        <a:lnL w="28575" cap="flat" cmpd="sng" algn="ctr">
                          <a:solidFill>
                            <a:srgbClr val="FF0000"/>
                          </a:solidFill>
                          <a:prstDash val="solid"/>
                          <a:round/>
                          <a:headEnd type="none" w="med" len="med"/>
                          <a:tailEnd type="none" w="med" len="med"/>
                        </a:lnL>
                      </a:tcPr>
                    </a:tc>
                    <a:tc>
                      <a:txBody>
                        <a:bodyPr/>
                        <a:lstStyle/>
                        <a:p>
                          <a:pPr algn="ctr">
                            <a:lnSpc>
                              <a:spcPts val="2000"/>
                            </a:lnSpc>
                            <a:spcAft>
                              <a:spcPts val="0"/>
                            </a:spcAft>
                          </a:pPr>
                          <a:r>
                            <a:rPr lang="en-US" sz="2000" b="1" kern="1200" dirty="0">
                              <a:effectLst/>
                              <a:latin typeface="Times New Roman" panose="02020603050405020304" pitchFamily="18" charset="0"/>
                              <a:ea typeface="微软雅黑" panose="020B0503020204020204" pitchFamily="34" charset="-122"/>
                              <a:cs typeface="Times New Roman" panose="02020603050405020304" pitchFamily="18" charset="0"/>
                            </a:rPr>
                            <a:t>01/0</a:t>
                          </a:r>
                          <a:endParaRPr lang="zh-CN" sz="20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58179" marR="158179" marT="0" marB="0" anchor="ctr"/>
                    </a:tc>
                    <a:extLst>
                      <a:ext uri="{0D108BD9-81ED-4DB2-BD59-A6C34878D82A}">
                        <a16:rowId xmlns:a16="http://schemas.microsoft.com/office/drawing/2014/main" xmlns="" xmlns:a14="http://schemas.microsoft.com/office/drawing/2010/main" val="3747792972"/>
                      </a:ext>
                    </a:extLst>
                  </a:tr>
                  <a:tr h="541206">
                    <a:tc>
                      <a:txBody>
                        <a:bodyPr/>
                        <a:lstStyle/>
                        <a:p>
                          <a:pPr algn="ctr">
                            <a:lnSpc>
                              <a:spcPts val="2000"/>
                            </a:lnSpc>
                            <a:spcAft>
                              <a:spcPts val="0"/>
                            </a:spcAft>
                          </a:pPr>
                          <a:r>
                            <a:rPr lang="en-US" sz="2000" b="1" kern="1200" dirty="0" smtClean="0">
                              <a:effectLst/>
                              <a:latin typeface="Times New Roman" panose="02020603050405020304" pitchFamily="18" charset="0"/>
                              <a:ea typeface="微软雅黑" panose="020B0503020204020204" pitchFamily="34" charset="-122"/>
                              <a:cs typeface="Times New Roman" panose="02020603050405020304" pitchFamily="18" charset="0"/>
                            </a:rPr>
                            <a:t>11</a:t>
                          </a:r>
                          <a:endParaRPr lang="zh-CN" sz="20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58179" marR="158179" marT="0" marB="0" anchor="ctr">
                        <a:lnR w="28575"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en-US" sz="2000" b="1" kern="1200">
                              <a:effectLst/>
                              <a:latin typeface="Times New Roman" panose="02020603050405020304" pitchFamily="18" charset="0"/>
                              <a:ea typeface="微软雅黑" panose="020B0503020204020204" pitchFamily="34" charset="-122"/>
                              <a:cs typeface="Times New Roman" panose="02020603050405020304" pitchFamily="18" charset="0"/>
                            </a:rPr>
                            <a:t>00/0</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58179" marR="158179" marT="0" marB="0" anchor="ctr">
                        <a:lnL w="28575" cap="flat" cmpd="sng" algn="ctr">
                          <a:solidFill>
                            <a:srgbClr val="FF0000"/>
                          </a:solidFill>
                          <a:prstDash val="solid"/>
                          <a:round/>
                          <a:headEnd type="none" w="med" len="med"/>
                          <a:tailEnd type="none" w="med" len="med"/>
                        </a:lnL>
                      </a:tcPr>
                    </a:tc>
                    <a:tc>
                      <a:txBody>
                        <a:bodyPr/>
                        <a:lstStyle/>
                        <a:p>
                          <a:pPr algn="ctr">
                            <a:lnSpc>
                              <a:spcPts val="2000"/>
                            </a:lnSpc>
                            <a:spcAft>
                              <a:spcPts val="0"/>
                            </a:spcAft>
                          </a:pPr>
                          <a:r>
                            <a:rPr lang="en-US" sz="2000" b="1" kern="1200" dirty="0">
                              <a:effectLst/>
                              <a:latin typeface="Times New Roman" panose="02020603050405020304" pitchFamily="18" charset="0"/>
                              <a:ea typeface="微软雅黑" panose="020B0503020204020204" pitchFamily="34" charset="-122"/>
                              <a:cs typeface="Times New Roman" panose="02020603050405020304" pitchFamily="18" charset="0"/>
                            </a:rPr>
                            <a:t>01/1</a:t>
                          </a:r>
                          <a:endParaRPr lang="zh-CN" sz="20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58179" marR="158179" marT="0" marB="0" anchor="ctr"/>
                    </a:tc>
                    <a:extLst>
                      <a:ext uri="{0D108BD9-81ED-4DB2-BD59-A6C34878D82A}">
                        <a16:rowId xmlns:a16="http://schemas.microsoft.com/office/drawing/2014/main" xmlns="" xmlns:a14="http://schemas.microsoft.com/office/drawing/2010/main" val="1244810097"/>
                      </a:ext>
                    </a:extLst>
                  </a:tr>
                </a:tbl>
              </a:graphicData>
            </a:graphic>
          </p:graphicFrame>
        </mc:Fallback>
      </mc:AlternateContent>
      <p:sp>
        <p:nvSpPr>
          <p:cNvPr id="25" name="文本框 5"/>
          <p:cNvSpPr txBox="1"/>
          <p:nvPr/>
        </p:nvSpPr>
        <p:spPr>
          <a:xfrm>
            <a:off x="6848475" y="1017130"/>
            <a:ext cx="5052551" cy="1754326"/>
          </a:xfrm>
          <a:prstGeom prst="rect">
            <a:avLst/>
          </a:prstGeom>
          <a:noFill/>
        </p:spPr>
        <p:txBody>
          <a:bodyPr wrap="square" rtlCol="0">
            <a:spAutoFit/>
          </a:bodyPr>
          <a:lstStyle/>
          <a:p>
            <a:pPr marL="342900" indent="-342900" defTabSz="468000">
              <a:lnSpc>
                <a:spcPct val="150000"/>
              </a:lnSpc>
              <a:buClr>
                <a:srgbClr val="3859CD"/>
              </a:buClr>
              <a:buFont typeface="Wingdings" panose="05000000000000000000" pitchFamily="2" charset="2"/>
              <a:buChar char="n"/>
            </a:pPr>
            <a:r>
              <a:rPr lang="zh-CN" altLang="en-US" sz="2400" b="1" dirty="0">
                <a:solidFill>
                  <a:srgbClr val="0000CC"/>
                </a:solidFill>
                <a:latin typeface="微软雅黑" panose="020B0503020204020204" pitchFamily="34" charset="-122"/>
                <a:ea typeface="微软雅黑" panose="020B0503020204020204" pitchFamily="34" charset="-122"/>
              </a:rPr>
              <a:t>（</a:t>
            </a:r>
            <a:r>
              <a:rPr lang="en-US" altLang="zh-CN" sz="2400" b="1" dirty="0">
                <a:solidFill>
                  <a:srgbClr val="0000CC"/>
                </a:solidFill>
                <a:latin typeface="微软雅黑" panose="020B0503020204020204" pitchFamily="34" charset="-122"/>
                <a:ea typeface="微软雅黑" panose="020B0503020204020204" pitchFamily="34" charset="-122"/>
              </a:rPr>
              <a:t>4</a:t>
            </a:r>
            <a:r>
              <a:rPr lang="zh-CN" altLang="en-US" sz="2400" b="1" dirty="0">
                <a:solidFill>
                  <a:srgbClr val="0000CC"/>
                </a:solidFill>
                <a:latin typeface="微软雅黑" panose="020B0503020204020204" pitchFamily="34" charset="-122"/>
                <a:ea typeface="微软雅黑" panose="020B0503020204020204" pitchFamily="34" charset="-122"/>
              </a:rPr>
              <a:t>）列出状态转换真值表</a:t>
            </a:r>
            <a:endParaRPr lang="en-US" altLang="zh-CN" sz="2400" b="1" dirty="0">
              <a:solidFill>
                <a:srgbClr val="0000CC"/>
              </a:solidFill>
              <a:latin typeface="微软雅黑" panose="020B0503020204020204" pitchFamily="34" charset="-122"/>
              <a:ea typeface="微软雅黑" panose="020B0503020204020204" pitchFamily="34" charset="-122"/>
            </a:endParaRPr>
          </a:p>
          <a:p>
            <a:pPr marL="342900" indent="-342900" defTabSz="468000">
              <a:lnSpc>
                <a:spcPct val="150000"/>
              </a:lnSpc>
              <a:buClr>
                <a:srgbClr val="3859CD"/>
              </a:buClr>
              <a:buFont typeface="Wingdings" panose="05000000000000000000" pitchFamily="2" charset="2"/>
              <a:buChar char="n"/>
            </a:pPr>
            <a:r>
              <a:rPr lang="zh-CN" altLang="en-US" sz="2400" b="1" dirty="0">
                <a:latin typeface="微软雅黑" panose="020B0503020204020204" pitchFamily="34" charset="-122"/>
                <a:ea typeface="微软雅黑" panose="020B0503020204020204" pitchFamily="34" charset="-122"/>
              </a:rPr>
              <a:t>状态</a:t>
            </a:r>
            <a:r>
              <a:rPr lang="en-US" altLang="zh-CN" sz="2400" b="1" dirty="0">
                <a:solidFill>
                  <a:srgbClr val="9900CC"/>
                </a:solidFill>
                <a:latin typeface="微软雅黑" panose="020B0503020204020204" pitchFamily="34" charset="-122"/>
                <a:ea typeface="微软雅黑" panose="020B0503020204020204" pitchFamily="34" charset="-122"/>
              </a:rPr>
              <a:t>10</a:t>
            </a:r>
            <a:r>
              <a:rPr lang="zh-CN" altLang="en-US" sz="2400" b="1" dirty="0">
                <a:latin typeface="微软雅黑" panose="020B0503020204020204" pitchFamily="34" charset="-122"/>
                <a:ea typeface="微软雅黑" panose="020B0503020204020204" pitchFamily="34" charset="-122"/>
              </a:rPr>
              <a:t>是无用状态，其次态和输出都为无关项</a:t>
            </a:r>
            <a:r>
              <a:rPr lang="en-US" altLang="zh-CN" sz="2400" b="1" dirty="0">
                <a:latin typeface="微软雅黑" panose="020B0503020204020204" pitchFamily="34" charset="-122"/>
                <a:ea typeface="微软雅黑" panose="020B0503020204020204" pitchFamily="34" charset="-122"/>
              </a:rPr>
              <a:t>d</a:t>
            </a:r>
          </a:p>
        </p:txBody>
      </p:sp>
      <mc:AlternateContent xmlns:mc="http://schemas.openxmlformats.org/markup-compatibility/2006" xmlns:a14="http://schemas.microsoft.com/office/drawing/2010/main">
        <mc:Choice Requires="a14">
          <p:graphicFrame>
            <p:nvGraphicFramePr>
              <p:cNvPr id="27" name="表格 26"/>
              <p:cNvGraphicFramePr>
                <a:graphicFrameLocks noGrp="1"/>
              </p:cNvGraphicFramePr>
              <p:nvPr>
                <p:extLst>
                  <p:ext uri="{D42A27DB-BD31-4B8C-83A1-F6EECF244321}">
                    <p14:modId xmlns:p14="http://schemas.microsoft.com/office/powerpoint/2010/main" val="3534680732"/>
                  </p:ext>
                </p:extLst>
              </p:nvPr>
            </p:nvGraphicFramePr>
            <p:xfrm>
              <a:off x="6848475" y="3185793"/>
              <a:ext cx="4851690" cy="3510243"/>
            </p:xfrm>
            <a:graphic>
              <a:graphicData uri="http://schemas.openxmlformats.org/drawingml/2006/table">
                <a:tbl>
                  <a:tblPr firstRow="1" firstCol="1" bandRow="1">
                    <a:tableStyleId>{B301B821-A1FF-4177-AEE7-76D212191A09}</a:tableStyleId>
                  </a:tblPr>
                  <a:tblGrid>
                    <a:gridCol w="808615">
                      <a:extLst>
                        <a:ext uri="{9D8B030D-6E8A-4147-A177-3AD203B41FA5}">
                          <a16:colId xmlns:a16="http://schemas.microsoft.com/office/drawing/2014/main" val="2963129637"/>
                        </a:ext>
                      </a:extLst>
                    </a:gridCol>
                    <a:gridCol w="808615">
                      <a:extLst>
                        <a:ext uri="{9D8B030D-6E8A-4147-A177-3AD203B41FA5}">
                          <a16:colId xmlns:a16="http://schemas.microsoft.com/office/drawing/2014/main" val="339368868"/>
                        </a:ext>
                      </a:extLst>
                    </a:gridCol>
                    <a:gridCol w="808615">
                      <a:extLst>
                        <a:ext uri="{9D8B030D-6E8A-4147-A177-3AD203B41FA5}">
                          <a16:colId xmlns:a16="http://schemas.microsoft.com/office/drawing/2014/main" val="3219383667"/>
                        </a:ext>
                      </a:extLst>
                    </a:gridCol>
                    <a:gridCol w="808615">
                      <a:extLst>
                        <a:ext uri="{9D8B030D-6E8A-4147-A177-3AD203B41FA5}">
                          <a16:colId xmlns:a16="http://schemas.microsoft.com/office/drawing/2014/main" val="3121959170"/>
                        </a:ext>
                      </a:extLst>
                    </a:gridCol>
                    <a:gridCol w="808615">
                      <a:extLst>
                        <a:ext uri="{9D8B030D-6E8A-4147-A177-3AD203B41FA5}">
                          <a16:colId xmlns:a16="http://schemas.microsoft.com/office/drawing/2014/main" val="3137512325"/>
                        </a:ext>
                      </a:extLst>
                    </a:gridCol>
                    <a:gridCol w="808615">
                      <a:extLst>
                        <a:ext uri="{9D8B030D-6E8A-4147-A177-3AD203B41FA5}">
                          <a16:colId xmlns:a16="http://schemas.microsoft.com/office/drawing/2014/main" val="122439765"/>
                        </a:ext>
                      </a:extLst>
                    </a:gridCol>
                  </a:tblGrid>
                  <a:tr h="390027">
                    <a:tc>
                      <a:txBody>
                        <a:bodyPr/>
                        <a:lstStyle/>
                        <a:p>
                          <a:pPr algn="ctr">
                            <a:lnSpc>
                              <a:spcPts val="2000"/>
                            </a:lnSpc>
                            <a:spcAft>
                              <a:spcPts val="0"/>
                            </a:spcAft>
                          </a:pPr>
                          <a:r>
                            <a:rPr lang="en-US" sz="2000" kern="100" dirty="0">
                              <a:effectLst/>
                              <a:latin typeface="Times New Roman" panose="02020603050405020304" pitchFamily="18" charset="0"/>
                              <a:ea typeface="微软雅黑" panose="020B0503020204020204" pitchFamily="34" charset="-122"/>
                              <a:cs typeface="Times New Roman" panose="02020603050405020304" pitchFamily="18" charset="0"/>
                            </a:rPr>
                            <a:t>X</a:t>
                          </a:r>
                          <a:endParaRPr lang="zh-CN" sz="20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3350" marR="103350" marT="0" marB="0" anchor="ctr"/>
                    </a:tc>
                    <a:tc>
                      <a:txBody>
                        <a:bodyPr/>
                        <a:lstStyle/>
                        <a:p>
                          <a:pPr algn="ctr">
                            <a:lnSpc>
                              <a:spcPts val="2000"/>
                            </a:lnSpc>
                            <a:spcAft>
                              <a:spcPts val="0"/>
                            </a:spcAft>
                          </a:pPr>
                          <a14:m>
                            <m:oMathPara xmlns:m="http://schemas.openxmlformats.org/officeDocument/2006/math">
                              <m:oMathParaPr>
                                <m:jc m:val="centerGroup"/>
                              </m:oMathParaPr>
                              <m:oMath xmlns:m="http://schemas.openxmlformats.org/officeDocument/2006/math">
                                <m:sSubSup>
                                  <m:sSubSupPr>
                                    <m:ctrlPr>
                                      <a:rPr lang="zh-CN" sz="2000" b="1" i="1" kern="100">
                                        <a:effectLst/>
                                        <a:latin typeface="Cambria Math" panose="02040503050406030204" pitchFamily="18" charset="0"/>
                                      </a:rPr>
                                    </m:ctrlPr>
                                  </m:sSubSupPr>
                                  <m:e>
                                    <m:r>
                                      <a:rPr lang="en-US" sz="2000" b="1" i="1" kern="100">
                                        <a:effectLst/>
                                        <a:latin typeface="Cambria Math"/>
                                      </a:rPr>
                                      <m:t>𝑸</m:t>
                                    </m:r>
                                  </m:e>
                                  <m:sub>
                                    <m:r>
                                      <a:rPr lang="en-US" sz="2000" b="1" i="1" kern="100">
                                        <a:effectLst/>
                                        <a:latin typeface="Cambria Math"/>
                                      </a:rPr>
                                      <m:t>𝟏</m:t>
                                    </m:r>
                                  </m:sub>
                                  <m:sup>
                                    <m:r>
                                      <a:rPr lang="en-US" sz="2000" b="1" i="1" kern="100">
                                        <a:effectLst/>
                                        <a:latin typeface="Cambria Math"/>
                                      </a:rPr>
                                      <m:t>𝒏</m:t>
                                    </m:r>
                                  </m:sup>
                                </m:sSubSup>
                              </m:oMath>
                            </m:oMathPara>
                          </a14:m>
                          <a:endParaRPr lang="zh-CN" sz="20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3350" marR="103350" marT="0" marB="0" anchor="ctr"/>
                    </a:tc>
                    <a:tc>
                      <a:txBody>
                        <a:bodyPr/>
                        <a:lstStyle/>
                        <a:p>
                          <a:pPr algn="ctr">
                            <a:lnSpc>
                              <a:spcPts val="2000"/>
                            </a:lnSpc>
                            <a:spcAft>
                              <a:spcPts val="0"/>
                            </a:spcAft>
                          </a:pPr>
                          <a14:m>
                            <m:oMathPara xmlns:m="http://schemas.openxmlformats.org/officeDocument/2006/math">
                              <m:oMathParaPr>
                                <m:jc m:val="centerGroup"/>
                              </m:oMathParaPr>
                              <m:oMath xmlns:m="http://schemas.openxmlformats.org/officeDocument/2006/math">
                                <m:sSubSup>
                                  <m:sSubSupPr>
                                    <m:ctrlPr>
                                      <a:rPr lang="zh-CN" sz="2000" b="1" i="1" kern="100">
                                        <a:effectLst/>
                                        <a:latin typeface="Cambria Math" panose="02040503050406030204" pitchFamily="18" charset="0"/>
                                      </a:rPr>
                                    </m:ctrlPr>
                                  </m:sSubSupPr>
                                  <m:e>
                                    <m:r>
                                      <a:rPr lang="en-US" sz="2000" b="1" i="1" kern="100">
                                        <a:effectLst/>
                                        <a:latin typeface="Cambria Math"/>
                                      </a:rPr>
                                      <m:t>𝑸</m:t>
                                    </m:r>
                                  </m:e>
                                  <m:sub>
                                    <m:r>
                                      <a:rPr lang="en-US" sz="2000" b="1" i="1" kern="100">
                                        <a:effectLst/>
                                        <a:latin typeface="Cambria Math"/>
                                      </a:rPr>
                                      <m:t>𝟎</m:t>
                                    </m:r>
                                  </m:sub>
                                  <m:sup>
                                    <m:r>
                                      <a:rPr lang="en-US" sz="2000" b="1" i="1" kern="100">
                                        <a:effectLst/>
                                        <a:latin typeface="Cambria Math"/>
                                      </a:rPr>
                                      <m:t>𝒏</m:t>
                                    </m:r>
                                  </m:sup>
                                </m:sSubSup>
                              </m:oMath>
                            </m:oMathPara>
                          </a14:m>
                          <a:endParaRPr lang="zh-CN" sz="20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3350" marR="103350" marT="0" marB="0" anchor="ctr">
                        <a:lnR w="28575" cap="flat" cmpd="sng" algn="ctr">
                          <a:solidFill>
                            <a:srgbClr val="FF0000"/>
                          </a:solidFill>
                          <a:prstDash val="solid"/>
                          <a:round/>
                          <a:headEnd type="none" w="med" len="med"/>
                          <a:tailEnd type="none" w="med" len="med"/>
                        </a:lnR>
                      </a:tcPr>
                    </a:tc>
                    <a:tc>
                      <a:txBody>
                        <a:bodyPr/>
                        <a:lstStyle/>
                        <a:p>
                          <a:pPr algn="ctr">
                            <a:lnSpc>
                              <a:spcPts val="2000"/>
                            </a:lnSpc>
                            <a:spcAft>
                              <a:spcPts val="0"/>
                            </a:spcAft>
                          </a:pPr>
                          <a14:m>
                            <m:oMathPara xmlns:m="http://schemas.openxmlformats.org/officeDocument/2006/math">
                              <m:oMathParaPr>
                                <m:jc m:val="centerGroup"/>
                              </m:oMathParaPr>
                              <m:oMath xmlns:m="http://schemas.openxmlformats.org/officeDocument/2006/math">
                                <m:sSubSup>
                                  <m:sSubSupPr>
                                    <m:ctrlPr>
                                      <a:rPr lang="zh-CN" sz="2000" b="1" i="1" kern="100">
                                        <a:effectLst/>
                                        <a:latin typeface="Cambria Math" panose="02040503050406030204" pitchFamily="18" charset="0"/>
                                      </a:rPr>
                                    </m:ctrlPr>
                                  </m:sSubSupPr>
                                  <m:e>
                                    <m:r>
                                      <a:rPr lang="en-US" sz="2000" b="1" i="1" kern="100">
                                        <a:effectLst/>
                                        <a:latin typeface="Cambria Math"/>
                                      </a:rPr>
                                      <m:t>𝑸</m:t>
                                    </m:r>
                                  </m:e>
                                  <m:sub>
                                    <m:r>
                                      <a:rPr lang="en-US" sz="2000" b="1" i="1" kern="100">
                                        <a:effectLst/>
                                        <a:latin typeface="Cambria Math"/>
                                      </a:rPr>
                                      <m:t>𝟏</m:t>
                                    </m:r>
                                  </m:sub>
                                  <m:sup>
                                    <m:r>
                                      <a:rPr lang="en-US" sz="2000" b="1" i="1" kern="100">
                                        <a:effectLst/>
                                        <a:latin typeface="Cambria Math"/>
                                      </a:rPr>
                                      <m:t>𝒏</m:t>
                                    </m:r>
                                    <m:r>
                                      <a:rPr lang="en-US" sz="2000" b="1" kern="100">
                                        <a:effectLst/>
                                        <a:latin typeface="Cambria Math"/>
                                      </a:rPr>
                                      <m:t>+</m:t>
                                    </m:r>
                                    <m:r>
                                      <a:rPr lang="en-US" sz="2000" b="1" i="1" kern="100">
                                        <a:effectLst/>
                                        <a:latin typeface="Cambria Math"/>
                                      </a:rPr>
                                      <m:t>𝟏</m:t>
                                    </m:r>
                                  </m:sup>
                                </m:sSubSup>
                              </m:oMath>
                            </m:oMathPara>
                          </a14:m>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3350" marR="103350" marT="0" marB="0" anchor="ctr">
                        <a:lnL w="28575" cap="flat" cmpd="sng" algn="ctr">
                          <a:solidFill>
                            <a:srgbClr val="FF0000"/>
                          </a:solidFill>
                          <a:prstDash val="solid"/>
                          <a:round/>
                          <a:headEnd type="none" w="med" len="med"/>
                          <a:tailEnd type="none" w="med" len="med"/>
                        </a:lnL>
                      </a:tcPr>
                    </a:tc>
                    <a:tc>
                      <a:txBody>
                        <a:bodyPr/>
                        <a:lstStyle/>
                        <a:p>
                          <a:pPr algn="ctr">
                            <a:lnSpc>
                              <a:spcPts val="2000"/>
                            </a:lnSpc>
                            <a:spcAft>
                              <a:spcPts val="0"/>
                            </a:spcAft>
                          </a:pPr>
                          <a14:m>
                            <m:oMathPara xmlns:m="http://schemas.openxmlformats.org/officeDocument/2006/math">
                              <m:oMathParaPr>
                                <m:jc m:val="centerGroup"/>
                              </m:oMathParaPr>
                              <m:oMath xmlns:m="http://schemas.openxmlformats.org/officeDocument/2006/math">
                                <m:sSubSup>
                                  <m:sSubSupPr>
                                    <m:ctrlPr>
                                      <a:rPr lang="zh-CN" sz="2000" b="1" i="1" kern="100">
                                        <a:effectLst/>
                                        <a:latin typeface="Cambria Math" panose="02040503050406030204" pitchFamily="18" charset="0"/>
                                      </a:rPr>
                                    </m:ctrlPr>
                                  </m:sSubSupPr>
                                  <m:e>
                                    <m:r>
                                      <a:rPr lang="en-US" sz="2000" b="1" i="1" kern="100">
                                        <a:effectLst/>
                                        <a:latin typeface="Cambria Math"/>
                                      </a:rPr>
                                      <m:t>𝑸</m:t>
                                    </m:r>
                                  </m:e>
                                  <m:sub>
                                    <m:r>
                                      <a:rPr lang="en-US" sz="2000" b="1" i="1" kern="100">
                                        <a:effectLst/>
                                        <a:latin typeface="Cambria Math"/>
                                      </a:rPr>
                                      <m:t>𝟎</m:t>
                                    </m:r>
                                  </m:sub>
                                  <m:sup>
                                    <m:r>
                                      <a:rPr lang="en-US" sz="2000" b="1" i="1" kern="100">
                                        <a:effectLst/>
                                        <a:latin typeface="Cambria Math"/>
                                      </a:rPr>
                                      <m:t>𝒏</m:t>
                                    </m:r>
                                    <m:r>
                                      <a:rPr lang="en-US" sz="2000" b="1" kern="100">
                                        <a:effectLst/>
                                        <a:latin typeface="Cambria Math"/>
                                      </a:rPr>
                                      <m:t>+</m:t>
                                    </m:r>
                                    <m:r>
                                      <a:rPr lang="en-US" sz="2000" b="1" i="1" kern="100">
                                        <a:effectLst/>
                                        <a:latin typeface="Cambria Math"/>
                                      </a:rPr>
                                      <m:t>𝟏</m:t>
                                    </m:r>
                                  </m:sup>
                                </m:sSubSup>
                              </m:oMath>
                            </m:oMathPara>
                          </a14:m>
                          <a:endParaRPr lang="zh-CN" sz="20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3350" marR="103350" marT="0" marB="0" anchor="ctr"/>
                    </a:tc>
                    <a:tc>
                      <a:txBody>
                        <a:bodyPr/>
                        <a:lstStyle/>
                        <a:p>
                          <a:pPr algn="ctr">
                            <a:lnSpc>
                              <a:spcPts val="2000"/>
                            </a:lnSpc>
                            <a:spcAft>
                              <a:spcPts val="0"/>
                            </a:spcAft>
                          </a:pPr>
                          <a:r>
                            <a:rPr lang="en-US" sz="2000" b="1" kern="1200" dirty="0">
                              <a:effectLst/>
                              <a:latin typeface="Times New Roman" panose="02020603050405020304" pitchFamily="18" charset="0"/>
                              <a:ea typeface="微软雅黑" panose="020B0503020204020204" pitchFamily="34" charset="-122"/>
                              <a:cs typeface="Times New Roman" panose="02020603050405020304" pitchFamily="18" charset="0"/>
                            </a:rPr>
                            <a:t>Z</a:t>
                          </a:r>
                          <a:endParaRPr lang="zh-CN" sz="20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3350" marR="103350" marT="0" marB="0" anchor="ctr"/>
                    </a:tc>
                    <a:extLst>
                      <a:ext uri="{0D108BD9-81ED-4DB2-BD59-A6C34878D82A}">
                        <a16:rowId xmlns:a16="http://schemas.microsoft.com/office/drawing/2014/main" val="3470772534"/>
                      </a:ext>
                    </a:extLst>
                  </a:tr>
                  <a:tr h="390027">
                    <a:tc>
                      <a:txBody>
                        <a:bodyPr/>
                        <a:lstStyle/>
                        <a:p>
                          <a:pPr algn="ctr">
                            <a:lnSpc>
                              <a:spcPts val="2000"/>
                            </a:lnSpc>
                            <a:spcAft>
                              <a:spcPts val="0"/>
                            </a:spcAft>
                          </a:pPr>
                          <a:r>
                            <a:rPr lang="en-US" sz="2000" kern="120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2000"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3350" marR="103350" marT="0" marB="0" anchor="ctr"/>
                    </a:tc>
                    <a:tc>
                      <a:txBody>
                        <a:bodyPr/>
                        <a:lstStyle/>
                        <a:p>
                          <a:pPr algn="ctr">
                            <a:lnSpc>
                              <a:spcPts val="2000"/>
                            </a:lnSpc>
                            <a:spcAft>
                              <a:spcPts val="0"/>
                            </a:spcAft>
                          </a:pPr>
                          <a:r>
                            <a:rPr lang="en-US" sz="2000" b="1" kern="1200" dirty="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20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3350" marR="103350" marT="0" marB="0" anchor="ctr"/>
                    </a:tc>
                    <a:tc>
                      <a:txBody>
                        <a:bodyPr/>
                        <a:lstStyle/>
                        <a:p>
                          <a:pPr algn="ctr">
                            <a:lnSpc>
                              <a:spcPts val="2000"/>
                            </a:lnSpc>
                            <a:spcAft>
                              <a:spcPts val="0"/>
                            </a:spcAft>
                          </a:pPr>
                          <a:r>
                            <a:rPr lang="en-US" sz="2000" b="1" kern="1200" dirty="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20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3350" marR="103350" marT="0" marB="0" anchor="ctr">
                        <a:lnR w="28575"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en-US" sz="2000" b="1" kern="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3350" marR="103350" marT="0" marB="0" anchor="ctr">
                        <a:lnL w="28575" cap="flat" cmpd="sng" algn="ctr">
                          <a:solidFill>
                            <a:srgbClr val="FF0000"/>
                          </a:solidFill>
                          <a:prstDash val="solid"/>
                          <a:round/>
                          <a:headEnd type="none" w="med" len="med"/>
                          <a:tailEnd type="none" w="med" len="med"/>
                        </a:lnL>
                      </a:tcPr>
                    </a:tc>
                    <a:tc>
                      <a:txBody>
                        <a:bodyPr/>
                        <a:lstStyle/>
                        <a:p>
                          <a:pPr algn="ctr">
                            <a:lnSpc>
                              <a:spcPts val="2000"/>
                            </a:lnSpc>
                            <a:spcAft>
                              <a:spcPts val="0"/>
                            </a:spcAft>
                          </a:pPr>
                          <a:r>
                            <a:rPr lang="en-US" sz="2000" b="1" kern="120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3350" marR="103350" marT="0" marB="0" anchor="ctr"/>
                    </a:tc>
                    <a:tc>
                      <a:txBody>
                        <a:bodyPr/>
                        <a:lstStyle/>
                        <a:p>
                          <a:pPr algn="ctr">
                            <a:lnSpc>
                              <a:spcPts val="2000"/>
                            </a:lnSpc>
                            <a:spcAft>
                              <a:spcPts val="0"/>
                            </a:spcAft>
                          </a:pPr>
                          <a:r>
                            <a:rPr lang="en-US" sz="2000" b="1" kern="120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3350" marR="103350" marT="0" marB="0" anchor="ctr"/>
                    </a:tc>
                    <a:extLst>
                      <a:ext uri="{0D108BD9-81ED-4DB2-BD59-A6C34878D82A}">
                        <a16:rowId xmlns:a16="http://schemas.microsoft.com/office/drawing/2014/main" val="2187822194"/>
                      </a:ext>
                    </a:extLst>
                  </a:tr>
                  <a:tr h="390027">
                    <a:tc>
                      <a:txBody>
                        <a:bodyPr/>
                        <a:lstStyle/>
                        <a:p>
                          <a:pPr algn="ctr">
                            <a:lnSpc>
                              <a:spcPts val="2000"/>
                            </a:lnSpc>
                            <a:spcAft>
                              <a:spcPts val="0"/>
                            </a:spcAft>
                          </a:pPr>
                          <a:r>
                            <a:rPr lang="en-US" sz="2000" kern="1200" dirty="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20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3350" marR="103350" marT="0" marB="0" anchor="ctr"/>
                    </a:tc>
                    <a:tc>
                      <a:txBody>
                        <a:bodyPr/>
                        <a:lstStyle/>
                        <a:p>
                          <a:pPr algn="ctr">
                            <a:lnSpc>
                              <a:spcPts val="2000"/>
                            </a:lnSpc>
                            <a:spcAft>
                              <a:spcPts val="0"/>
                            </a:spcAft>
                          </a:pPr>
                          <a:r>
                            <a:rPr lang="en-US" sz="2000" b="1" kern="120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3350" marR="103350" marT="0" marB="0" anchor="ctr"/>
                    </a:tc>
                    <a:tc>
                      <a:txBody>
                        <a:bodyPr/>
                        <a:lstStyle/>
                        <a:p>
                          <a:pPr algn="ctr">
                            <a:lnSpc>
                              <a:spcPts val="2000"/>
                            </a:lnSpc>
                            <a:spcAft>
                              <a:spcPts val="0"/>
                            </a:spcAft>
                          </a:pPr>
                          <a:r>
                            <a:rPr lang="en-US" sz="2000" b="1" kern="1200" dirty="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20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3350" marR="103350" marT="0" marB="0" anchor="ctr">
                        <a:lnR w="28575"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en-US" sz="2000" b="1" kern="0" dirty="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20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3350" marR="103350" marT="0" marB="0" anchor="ctr">
                        <a:lnL w="28575" cap="flat" cmpd="sng" algn="ctr">
                          <a:solidFill>
                            <a:srgbClr val="FF0000"/>
                          </a:solidFill>
                          <a:prstDash val="solid"/>
                          <a:round/>
                          <a:headEnd type="none" w="med" len="med"/>
                          <a:tailEnd type="none" w="med" len="med"/>
                        </a:lnL>
                      </a:tcPr>
                    </a:tc>
                    <a:tc>
                      <a:txBody>
                        <a:bodyPr/>
                        <a:lstStyle/>
                        <a:p>
                          <a:pPr algn="ctr">
                            <a:lnSpc>
                              <a:spcPts val="2000"/>
                            </a:lnSpc>
                            <a:spcAft>
                              <a:spcPts val="0"/>
                            </a:spcAft>
                          </a:pPr>
                          <a:r>
                            <a:rPr lang="en-US" sz="2000" b="1" kern="1200" dirty="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20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3350" marR="103350" marT="0" marB="0" anchor="ctr"/>
                    </a:tc>
                    <a:tc>
                      <a:txBody>
                        <a:bodyPr/>
                        <a:lstStyle/>
                        <a:p>
                          <a:pPr algn="ctr">
                            <a:lnSpc>
                              <a:spcPts val="2000"/>
                            </a:lnSpc>
                            <a:spcAft>
                              <a:spcPts val="0"/>
                            </a:spcAft>
                          </a:pPr>
                          <a:r>
                            <a:rPr lang="en-US" sz="2000" b="1" kern="1200" dirty="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20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3350" marR="103350" marT="0" marB="0" anchor="ctr"/>
                    </a:tc>
                    <a:extLst>
                      <a:ext uri="{0D108BD9-81ED-4DB2-BD59-A6C34878D82A}">
                        <a16:rowId xmlns:a16="http://schemas.microsoft.com/office/drawing/2014/main" val="8345625"/>
                      </a:ext>
                    </a:extLst>
                  </a:tr>
                  <a:tr h="390027">
                    <a:tc>
                      <a:txBody>
                        <a:bodyPr/>
                        <a:lstStyle/>
                        <a:p>
                          <a:pPr algn="ctr">
                            <a:lnSpc>
                              <a:spcPts val="2000"/>
                            </a:lnSpc>
                            <a:spcAft>
                              <a:spcPts val="0"/>
                            </a:spcAft>
                          </a:pPr>
                          <a:r>
                            <a:rPr lang="en-US" sz="2000" kern="120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2000"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3350" marR="103350" marT="0" marB="0" anchor="ctr"/>
                    </a:tc>
                    <a:tc>
                      <a:txBody>
                        <a:bodyPr/>
                        <a:lstStyle/>
                        <a:p>
                          <a:pPr algn="ctr">
                            <a:lnSpc>
                              <a:spcPts val="2000"/>
                            </a:lnSpc>
                            <a:spcAft>
                              <a:spcPts val="0"/>
                            </a:spcAft>
                          </a:pPr>
                          <a:r>
                            <a:rPr lang="en-US" sz="2000" b="1" kern="1200" dirty="0">
                              <a:solidFill>
                                <a:srgbClr val="9900CC"/>
                              </a:solidFill>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2000" b="1" kern="100" dirty="0">
                            <a:solidFill>
                              <a:srgbClr val="9900CC"/>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3350" marR="103350" marT="0" marB="0" anchor="ctr"/>
                    </a:tc>
                    <a:tc>
                      <a:txBody>
                        <a:bodyPr/>
                        <a:lstStyle/>
                        <a:p>
                          <a:pPr algn="ctr">
                            <a:lnSpc>
                              <a:spcPts val="2000"/>
                            </a:lnSpc>
                            <a:spcAft>
                              <a:spcPts val="0"/>
                            </a:spcAft>
                          </a:pPr>
                          <a:r>
                            <a:rPr lang="en-US" altLang="zh-CN" sz="2000" b="1" kern="100" dirty="0">
                              <a:solidFill>
                                <a:srgbClr val="9900CC"/>
                              </a:solidFill>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2000" b="1" kern="100" dirty="0">
                            <a:solidFill>
                              <a:srgbClr val="9900CC"/>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3350" marR="103350" marT="0" marB="0" anchor="ctr">
                        <a:lnR w="28575"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en-US" sz="2000" b="1" kern="0" dirty="0">
                              <a:solidFill>
                                <a:srgbClr val="FF0000"/>
                              </a:solidFill>
                              <a:effectLst/>
                              <a:latin typeface="Times New Roman" panose="02020603050405020304" pitchFamily="18" charset="0"/>
                              <a:ea typeface="微软雅黑" panose="020B0503020204020204" pitchFamily="34" charset="-122"/>
                              <a:cs typeface="Times New Roman" panose="02020603050405020304" pitchFamily="18" charset="0"/>
                            </a:rPr>
                            <a:t>d</a:t>
                          </a:r>
                          <a:endParaRPr lang="zh-CN" sz="2000" b="1" kern="100" dirty="0">
                            <a:solidFill>
                              <a:srgbClr val="FF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3350" marR="103350" marT="0" marB="0" anchor="ctr">
                        <a:lnL w="28575" cap="flat" cmpd="sng" algn="ctr">
                          <a:solidFill>
                            <a:srgbClr val="FF0000"/>
                          </a:solidFill>
                          <a:prstDash val="solid"/>
                          <a:round/>
                          <a:headEnd type="none" w="med" len="med"/>
                          <a:tailEnd type="none" w="med" len="med"/>
                        </a:lnL>
                      </a:tcPr>
                    </a:tc>
                    <a:tc>
                      <a:txBody>
                        <a:bodyPr/>
                        <a:lstStyle/>
                        <a:p>
                          <a:pPr algn="ctr">
                            <a:lnSpc>
                              <a:spcPts val="2000"/>
                            </a:lnSpc>
                            <a:spcAft>
                              <a:spcPts val="0"/>
                            </a:spcAft>
                          </a:pPr>
                          <a:r>
                            <a:rPr lang="en-US" sz="2000" b="1" kern="1200" dirty="0">
                              <a:solidFill>
                                <a:srgbClr val="FF0000"/>
                              </a:solidFill>
                              <a:effectLst/>
                              <a:latin typeface="Times New Roman" panose="02020603050405020304" pitchFamily="18" charset="0"/>
                              <a:ea typeface="微软雅黑" panose="020B0503020204020204" pitchFamily="34" charset="-122"/>
                              <a:cs typeface="Times New Roman" panose="02020603050405020304" pitchFamily="18" charset="0"/>
                            </a:rPr>
                            <a:t>d</a:t>
                          </a:r>
                          <a:endParaRPr lang="zh-CN" sz="2000" b="1" kern="100" dirty="0">
                            <a:solidFill>
                              <a:srgbClr val="FF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3350" marR="103350" marT="0" marB="0" anchor="ctr"/>
                    </a:tc>
                    <a:tc>
                      <a:txBody>
                        <a:bodyPr/>
                        <a:lstStyle/>
                        <a:p>
                          <a:pPr algn="ctr">
                            <a:lnSpc>
                              <a:spcPts val="2000"/>
                            </a:lnSpc>
                            <a:spcAft>
                              <a:spcPts val="0"/>
                            </a:spcAft>
                          </a:pPr>
                          <a:r>
                            <a:rPr lang="en-US" sz="2000" b="1" kern="1200" dirty="0">
                              <a:solidFill>
                                <a:srgbClr val="FF0000"/>
                              </a:solidFill>
                              <a:effectLst/>
                              <a:latin typeface="Times New Roman" panose="02020603050405020304" pitchFamily="18" charset="0"/>
                              <a:ea typeface="微软雅黑" panose="020B0503020204020204" pitchFamily="34" charset="-122"/>
                              <a:cs typeface="Times New Roman" panose="02020603050405020304" pitchFamily="18" charset="0"/>
                            </a:rPr>
                            <a:t>d</a:t>
                          </a:r>
                          <a:endParaRPr lang="zh-CN" sz="2000" b="1" kern="100" dirty="0">
                            <a:solidFill>
                              <a:srgbClr val="FF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3350" marR="103350" marT="0" marB="0" anchor="ctr"/>
                    </a:tc>
                    <a:extLst>
                      <a:ext uri="{0D108BD9-81ED-4DB2-BD59-A6C34878D82A}">
                        <a16:rowId xmlns:a16="http://schemas.microsoft.com/office/drawing/2014/main" val="932361153"/>
                      </a:ext>
                    </a:extLst>
                  </a:tr>
                  <a:tr h="390027">
                    <a:tc>
                      <a:txBody>
                        <a:bodyPr/>
                        <a:lstStyle/>
                        <a:p>
                          <a:pPr algn="ctr">
                            <a:lnSpc>
                              <a:spcPts val="2000"/>
                            </a:lnSpc>
                            <a:spcAft>
                              <a:spcPts val="0"/>
                            </a:spcAft>
                          </a:pPr>
                          <a:r>
                            <a:rPr lang="en-US" sz="2000" kern="120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2000"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3350" marR="103350" marT="0" marB="0" anchor="ctr"/>
                    </a:tc>
                    <a:tc>
                      <a:txBody>
                        <a:bodyPr/>
                        <a:lstStyle/>
                        <a:p>
                          <a:pPr algn="ctr">
                            <a:lnSpc>
                              <a:spcPts val="2000"/>
                            </a:lnSpc>
                            <a:spcAft>
                              <a:spcPts val="0"/>
                            </a:spcAft>
                          </a:pPr>
                          <a:r>
                            <a:rPr lang="en-US" sz="2000" b="1" kern="1200" dirty="0">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2000" b="1" kern="100" dirty="0">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3350" marR="103350" marT="0" marB="0" anchor="ctr"/>
                    </a:tc>
                    <a:tc>
                      <a:txBody>
                        <a:bodyPr/>
                        <a:lstStyle/>
                        <a:p>
                          <a:pPr algn="ctr">
                            <a:lnSpc>
                              <a:spcPts val="2000"/>
                            </a:lnSpc>
                            <a:spcAft>
                              <a:spcPts val="0"/>
                            </a:spcAft>
                          </a:pPr>
                          <a:r>
                            <a:rPr lang="en-US" altLang="zh-CN" sz="2000" b="1" kern="100" dirty="0">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2000" b="1" kern="100" dirty="0">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3350" marR="103350" marT="0" marB="0" anchor="ctr">
                        <a:lnR w="28575"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en-US" altLang="zh-CN" sz="2000" b="1" kern="100" dirty="0">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2000" b="1" kern="100" dirty="0">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3350" marR="103350" marT="0" marB="0" anchor="ctr">
                        <a:lnL w="28575" cap="flat" cmpd="sng" algn="ctr">
                          <a:solidFill>
                            <a:srgbClr val="FF0000"/>
                          </a:solidFill>
                          <a:prstDash val="solid"/>
                          <a:round/>
                          <a:headEnd type="none" w="med" len="med"/>
                          <a:tailEnd type="none" w="med" len="med"/>
                        </a:lnL>
                      </a:tcPr>
                    </a:tc>
                    <a:tc>
                      <a:txBody>
                        <a:bodyPr/>
                        <a:lstStyle/>
                        <a:p>
                          <a:pPr algn="ctr">
                            <a:lnSpc>
                              <a:spcPts val="2000"/>
                            </a:lnSpc>
                            <a:spcAft>
                              <a:spcPts val="0"/>
                            </a:spcAft>
                          </a:pPr>
                          <a:r>
                            <a:rPr lang="en-US" sz="2000" b="1" kern="1200" dirty="0">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2000" b="1" kern="100" dirty="0">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3350" marR="103350" marT="0" marB="0" anchor="ctr"/>
                    </a:tc>
                    <a:tc>
                      <a:txBody>
                        <a:bodyPr/>
                        <a:lstStyle/>
                        <a:p>
                          <a:pPr algn="ctr">
                            <a:lnSpc>
                              <a:spcPts val="2000"/>
                            </a:lnSpc>
                            <a:spcAft>
                              <a:spcPts val="0"/>
                            </a:spcAft>
                          </a:pPr>
                          <a:r>
                            <a:rPr lang="en-US" sz="2000" b="1" kern="1200" dirty="0">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2000" b="1" kern="100" dirty="0">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3350" marR="103350" marT="0" marB="0" anchor="ctr"/>
                    </a:tc>
                    <a:extLst>
                      <a:ext uri="{0D108BD9-81ED-4DB2-BD59-A6C34878D82A}">
                        <a16:rowId xmlns:a16="http://schemas.microsoft.com/office/drawing/2014/main" val="450142308"/>
                      </a:ext>
                    </a:extLst>
                  </a:tr>
                  <a:tr h="390027">
                    <a:tc>
                      <a:txBody>
                        <a:bodyPr/>
                        <a:lstStyle/>
                        <a:p>
                          <a:pPr algn="ctr">
                            <a:lnSpc>
                              <a:spcPts val="2000"/>
                            </a:lnSpc>
                            <a:spcAft>
                              <a:spcPts val="0"/>
                            </a:spcAft>
                          </a:pPr>
                          <a:r>
                            <a:rPr lang="en-US" sz="2000" kern="120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2000"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3350" marR="103350" marT="0" marB="0" anchor="ctr"/>
                    </a:tc>
                    <a:tc>
                      <a:txBody>
                        <a:bodyPr/>
                        <a:lstStyle/>
                        <a:p>
                          <a:pPr algn="ctr">
                            <a:lnSpc>
                              <a:spcPts val="2000"/>
                            </a:lnSpc>
                            <a:spcAft>
                              <a:spcPts val="0"/>
                            </a:spcAft>
                          </a:pPr>
                          <a:r>
                            <a:rPr lang="en-US" sz="2000" b="1" kern="120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3350" marR="103350" marT="0" marB="0" anchor="ctr"/>
                    </a:tc>
                    <a:tc>
                      <a:txBody>
                        <a:bodyPr/>
                        <a:lstStyle/>
                        <a:p>
                          <a:pPr algn="ctr">
                            <a:lnSpc>
                              <a:spcPts val="2000"/>
                            </a:lnSpc>
                            <a:spcAft>
                              <a:spcPts val="0"/>
                            </a:spcAft>
                          </a:pPr>
                          <a:r>
                            <a:rPr lang="en-US" sz="2000" b="1" kern="1200" dirty="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20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3350" marR="103350" marT="0" marB="0" anchor="ctr">
                        <a:lnR w="28575"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en-US" sz="2000" b="1" kern="0" dirty="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20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3350" marR="103350" marT="0" marB="0" anchor="ctr">
                        <a:lnL w="28575" cap="flat" cmpd="sng" algn="ctr">
                          <a:solidFill>
                            <a:srgbClr val="FF0000"/>
                          </a:solidFill>
                          <a:prstDash val="solid"/>
                          <a:round/>
                          <a:headEnd type="none" w="med" len="med"/>
                          <a:tailEnd type="none" w="med" len="med"/>
                        </a:lnL>
                      </a:tcPr>
                    </a:tc>
                    <a:tc>
                      <a:txBody>
                        <a:bodyPr/>
                        <a:lstStyle/>
                        <a:p>
                          <a:pPr algn="ctr">
                            <a:lnSpc>
                              <a:spcPts val="2000"/>
                            </a:lnSpc>
                            <a:spcAft>
                              <a:spcPts val="0"/>
                            </a:spcAft>
                          </a:pPr>
                          <a:r>
                            <a:rPr lang="en-US" sz="2000" b="1" kern="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3350" marR="103350" marT="0" marB="0" anchor="ctr"/>
                    </a:tc>
                    <a:tc>
                      <a:txBody>
                        <a:bodyPr/>
                        <a:lstStyle/>
                        <a:p>
                          <a:pPr algn="ctr">
                            <a:lnSpc>
                              <a:spcPts val="2000"/>
                            </a:lnSpc>
                            <a:spcAft>
                              <a:spcPts val="0"/>
                            </a:spcAft>
                          </a:pPr>
                          <a:r>
                            <a:rPr lang="en-US" sz="2000" b="1" kern="1200" dirty="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20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3350" marR="103350" marT="0" marB="0" anchor="ctr"/>
                    </a:tc>
                    <a:extLst>
                      <a:ext uri="{0D108BD9-81ED-4DB2-BD59-A6C34878D82A}">
                        <a16:rowId xmlns:a16="http://schemas.microsoft.com/office/drawing/2014/main" val="1092812416"/>
                      </a:ext>
                    </a:extLst>
                  </a:tr>
                  <a:tr h="390027">
                    <a:tc>
                      <a:txBody>
                        <a:bodyPr/>
                        <a:lstStyle/>
                        <a:p>
                          <a:pPr algn="ctr">
                            <a:lnSpc>
                              <a:spcPts val="2000"/>
                            </a:lnSpc>
                            <a:spcAft>
                              <a:spcPts val="0"/>
                            </a:spcAft>
                          </a:pPr>
                          <a:r>
                            <a:rPr lang="en-US" sz="2000" kern="120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2000"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3350" marR="103350" marT="0" marB="0" anchor="ctr"/>
                    </a:tc>
                    <a:tc>
                      <a:txBody>
                        <a:bodyPr/>
                        <a:lstStyle/>
                        <a:p>
                          <a:pPr algn="ctr">
                            <a:lnSpc>
                              <a:spcPts val="2000"/>
                            </a:lnSpc>
                            <a:spcAft>
                              <a:spcPts val="0"/>
                            </a:spcAft>
                          </a:pPr>
                          <a:r>
                            <a:rPr lang="en-US" sz="2000" b="1" kern="120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3350" marR="103350" marT="0" marB="0" anchor="ctr"/>
                    </a:tc>
                    <a:tc>
                      <a:txBody>
                        <a:bodyPr/>
                        <a:lstStyle/>
                        <a:p>
                          <a:pPr algn="ctr">
                            <a:lnSpc>
                              <a:spcPts val="2000"/>
                            </a:lnSpc>
                            <a:spcAft>
                              <a:spcPts val="0"/>
                            </a:spcAft>
                          </a:pPr>
                          <a:r>
                            <a:rPr lang="en-US" sz="2000" b="1" kern="120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3350" marR="103350" marT="0" marB="0" anchor="ctr">
                        <a:lnR w="28575"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en-US" sz="2000" b="1" kern="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3350" marR="103350" marT="0" marB="0" anchor="ctr">
                        <a:lnL w="28575" cap="flat" cmpd="sng" algn="ctr">
                          <a:solidFill>
                            <a:srgbClr val="FF0000"/>
                          </a:solidFill>
                          <a:prstDash val="solid"/>
                          <a:round/>
                          <a:headEnd type="none" w="med" len="med"/>
                          <a:tailEnd type="none" w="med" len="med"/>
                        </a:lnL>
                      </a:tcPr>
                    </a:tc>
                    <a:tc>
                      <a:txBody>
                        <a:bodyPr/>
                        <a:lstStyle/>
                        <a:p>
                          <a:pPr algn="ctr">
                            <a:lnSpc>
                              <a:spcPts val="2000"/>
                            </a:lnSpc>
                            <a:spcAft>
                              <a:spcPts val="0"/>
                            </a:spcAft>
                          </a:pPr>
                          <a:r>
                            <a:rPr lang="en-US" sz="2000" b="1" kern="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3350" marR="103350" marT="0" marB="0" anchor="ctr"/>
                    </a:tc>
                    <a:tc>
                      <a:txBody>
                        <a:bodyPr/>
                        <a:lstStyle/>
                        <a:p>
                          <a:pPr algn="ctr">
                            <a:lnSpc>
                              <a:spcPts val="2000"/>
                            </a:lnSpc>
                            <a:spcAft>
                              <a:spcPts val="0"/>
                            </a:spcAft>
                          </a:pPr>
                          <a:r>
                            <a:rPr lang="en-US" sz="2000" b="1" kern="1200" dirty="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20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3350" marR="103350" marT="0" marB="0" anchor="ctr"/>
                    </a:tc>
                    <a:extLst>
                      <a:ext uri="{0D108BD9-81ED-4DB2-BD59-A6C34878D82A}">
                        <a16:rowId xmlns:a16="http://schemas.microsoft.com/office/drawing/2014/main" val="1640310753"/>
                      </a:ext>
                    </a:extLst>
                  </a:tr>
                  <a:tr h="390027">
                    <a:tc>
                      <a:txBody>
                        <a:bodyPr/>
                        <a:lstStyle/>
                        <a:p>
                          <a:pPr algn="ctr">
                            <a:lnSpc>
                              <a:spcPts val="2000"/>
                            </a:lnSpc>
                            <a:spcAft>
                              <a:spcPts val="0"/>
                            </a:spcAft>
                          </a:pPr>
                          <a:r>
                            <a:rPr lang="en-US" sz="2000" kern="120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2000"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3350" marR="103350" marT="0" marB="0" anchor="ctr"/>
                    </a:tc>
                    <a:tc>
                      <a:txBody>
                        <a:bodyPr/>
                        <a:lstStyle/>
                        <a:p>
                          <a:pPr algn="ctr">
                            <a:lnSpc>
                              <a:spcPts val="2000"/>
                            </a:lnSpc>
                            <a:spcAft>
                              <a:spcPts val="0"/>
                            </a:spcAft>
                          </a:pPr>
                          <a:r>
                            <a:rPr lang="en-US" sz="2000" b="1" kern="1200" dirty="0">
                              <a:solidFill>
                                <a:srgbClr val="9900CC"/>
                              </a:solidFill>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2000" b="1" kern="100" dirty="0">
                            <a:solidFill>
                              <a:srgbClr val="9900CC"/>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3350" marR="103350" marT="0" marB="0" anchor="ctr"/>
                    </a:tc>
                    <a:tc>
                      <a:txBody>
                        <a:bodyPr/>
                        <a:lstStyle/>
                        <a:p>
                          <a:pPr algn="ctr">
                            <a:lnSpc>
                              <a:spcPts val="2000"/>
                            </a:lnSpc>
                            <a:spcAft>
                              <a:spcPts val="0"/>
                            </a:spcAft>
                          </a:pPr>
                          <a:r>
                            <a:rPr lang="en-US" altLang="zh-CN" sz="2000" b="1" kern="100" dirty="0">
                              <a:solidFill>
                                <a:srgbClr val="9900CC"/>
                              </a:solidFill>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2000" b="1" kern="100" dirty="0">
                            <a:solidFill>
                              <a:srgbClr val="9900CC"/>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3350" marR="103350" marT="0" marB="0" anchor="ctr">
                        <a:lnR w="28575"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en-US" sz="2000" b="1" kern="0" dirty="0">
                              <a:solidFill>
                                <a:srgbClr val="FF0000"/>
                              </a:solidFill>
                              <a:effectLst/>
                              <a:latin typeface="Times New Roman" panose="02020603050405020304" pitchFamily="18" charset="0"/>
                              <a:ea typeface="微软雅黑" panose="020B0503020204020204" pitchFamily="34" charset="-122"/>
                              <a:cs typeface="Times New Roman" panose="02020603050405020304" pitchFamily="18" charset="0"/>
                            </a:rPr>
                            <a:t>d</a:t>
                          </a:r>
                          <a:endParaRPr lang="zh-CN" sz="2000" b="1" kern="100" dirty="0">
                            <a:solidFill>
                              <a:srgbClr val="FF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3350" marR="103350" marT="0" marB="0" anchor="ctr">
                        <a:lnL w="28575" cap="flat" cmpd="sng" algn="ctr">
                          <a:solidFill>
                            <a:srgbClr val="FF0000"/>
                          </a:solidFill>
                          <a:prstDash val="solid"/>
                          <a:round/>
                          <a:headEnd type="none" w="med" len="med"/>
                          <a:tailEnd type="none" w="med" len="med"/>
                        </a:lnL>
                      </a:tcPr>
                    </a:tc>
                    <a:tc>
                      <a:txBody>
                        <a:bodyPr/>
                        <a:lstStyle/>
                        <a:p>
                          <a:pPr algn="ctr">
                            <a:lnSpc>
                              <a:spcPts val="2000"/>
                            </a:lnSpc>
                            <a:spcAft>
                              <a:spcPts val="0"/>
                            </a:spcAft>
                          </a:pPr>
                          <a:r>
                            <a:rPr lang="en-US" sz="2000" b="1" kern="0" dirty="0">
                              <a:solidFill>
                                <a:srgbClr val="FF0000"/>
                              </a:solidFill>
                              <a:effectLst/>
                              <a:latin typeface="Times New Roman" panose="02020603050405020304" pitchFamily="18" charset="0"/>
                              <a:ea typeface="微软雅黑" panose="020B0503020204020204" pitchFamily="34" charset="-122"/>
                              <a:cs typeface="Times New Roman" panose="02020603050405020304" pitchFamily="18" charset="0"/>
                            </a:rPr>
                            <a:t>d</a:t>
                          </a:r>
                          <a:endParaRPr lang="zh-CN" sz="2000" b="1" kern="100" dirty="0">
                            <a:solidFill>
                              <a:srgbClr val="FF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3350" marR="103350" marT="0" marB="0" anchor="ctr"/>
                    </a:tc>
                    <a:tc>
                      <a:txBody>
                        <a:bodyPr/>
                        <a:lstStyle/>
                        <a:p>
                          <a:pPr algn="ctr">
                            <a:lnSpc>
                              <a:spcPts val="2000"/>
                            </a:lnSpc>
                            <a:spcAft>
                              <a:spcPts val="0"/>
                            </a:spcAft>
                          </a:pPr>
                          <a:r>
                            <a:rPr lang="en-US" sz="2000" b="1" kern="1200" dirty="0">
                              <a:solidFill>
                                <a:srgbClr val="FF0000"/>
                              </a:solidFill>
                              <a:effectLst/>
                              <a:latin typeface="Times New Roman" panose="02020603050405020304" pitchFamily="18" charset="0"/>
                              <a:ea typeface="微软雅黑" panose="020B0503020204020204" pitchFamily="34" charset="-122"/>
                              <a:cs typeface="Times New Roman" panose="02020603050405020304" pitchFamily="18" charset="0"/>
                            </a:rPr>
                            <a:t>d</a:t>
                          </a:r>
                          <a:endParaRPr lang="zh-CN" sz="2000" b="1" kern="100" dirty="0">
                            <a:solidFill>
                              <a:srgbClr val="FF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3350" marR="103350" marT="0" marB="0" anchor="ctr"/>
                    </a:tc>
                    <a:extLst>
                      <a:ext uri="{0D108BD9-81ED-4DB2-BD59-A6C34878D82A}">
                        <a16:rowId xmlns:a16="http://schemas.microsoft.com/office/drawing/2014/main" val="3419274262"/>
                      </a:ext>
                    </a:extLst>
                  </a:tr>
                  <a:tr h="390027">
                    <a:tc>
                      <a:txBody>
                        <a:bodyPr/>
                        <a:lstStyle/>
                        <a:p>
                          <a:pPr algn="ctr">
                            <a:lnSpc>
                              <a:spcPts val="2000"/>
                            </a:lnSpc>
                            <a:spcAft>
                              <a:spcPts val="0"/>
                            </a:spcAft>
                          </a:pPr>
                          <a:r>
                            <a:rPr lang="en-US" sz="2000" kern="120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2000"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3350" marR="103350" marT="0" marB="0" anchor="ctr"/>
                    </a:tc>
                    <a:tc>
                      <a:txBody>
                        <a:bodyPr/>
                        <a:lstStyle/>
                        <a:p>
                          <a:pPr algn="ctr">
                            <a:lnSpc>
                              <a:spcPts val="2000"/>
                            </a:lnSpc>
                            <a:spcAft>
                              <a:spcPts val="0"/>
                            </a:spcAft>
                          </a:pPr>
                          <a:r>
                            <a:rPr lang="en-US" sz="2000" b="1" kern="1200" dirty="0">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2000" b="1" kern="100" dirty="0">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3350" marR="103350" marT="0" marB="0" anchor="ctr"/>
                    </a:tc>
                    <a:tc>
                      <a:txBody>
                        <a:bodyPr/>
                        <a:lstStyle/>
                        <a:p>
                          <a:pPr algn="ctr">
                            <a:lnSpc>
                              <a:spcPts val="2000"/>
                            </a:lnSpc>
                            <a:spcAft>
                              <a:spcPts val="0"/>
                            </a:spcAft>
                          </a:pPr>
                          <a:r>
                            <a:rPr lang="en-US" sz="2000" b="1" kern="1200" dirty="0">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2000" b="1" kern="100" dirty="0">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3350" marR="103350" marT="0" marB="0" anchor="ctr">
                        <a:lnR w="28575"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en-US" altLang="zh-CN" sz="2000" b="1" kern="100" dirty="0">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2000" b="1" kern="100" dirty="0">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3350" marR="103350" marT="0" marB="0" anchor="ctr">
                        <a:lnL w="28575" cap="flat" cmpd="sng" algn="ctr">
                          <a:solidFill>
                            <a:srgbClr val="FF0000"/>
                          </a:solidFill>
                          <a:prstDash val="solid"/>
                          <a:round/>
                          <a:headEnd type="none" w="med" len="med"/>
                          <a:tailEnd type="none" w="med" len="med"/>
                        </a:lnL>
                      </a:tcPr>
                    </a:tc>
                    <a:tc>
                      <a:txBody>
                        <a:bodyPr/>
                        <a:lstStyle/>
                        <a:p>
                          <a:pPr algn="ctr">
                            <a:lnSpc>
                              <a:spcPts val="2000"/>
                            </a:lnSpc>
                            <a:spcAft>
                              <a:spcPts val="0"/>
                            </a:spcAft>
                          </a:pPr>
                          <a:r>
                            <a:rPr lang="en-US" sz="2000" b="1" kern="0" dirty="0">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2000" b="1" kern="100" dirty="0">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3350" marR="103350" marT="0" marB="0" anchor="ctr"/>
                    </a:tc>
                    <a:tc>
                      <a:txBody>
                        <a:bodyPr/>
                        <a:lstStyle/>
                        <a:p>
                          <a:pPr algn="ctr">
                            <a:lnSpc>
                              <a:spcPts val="2000"/>
                            </a:lnSpc>
                            <a:spcAft>
                              <a:spcPts val="0"/>
                            </a:spcAft>
                          </a:pPr>
                          <a:r>
                            <a:rPr lang="en-US" sz="2000" b="1" kern="1200" dirty="0">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2000" b="1" kern="100" dirty="0">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3350" marR="103350" marT="0" marB="0" anchor="ctr"/>
                    </a:tc>
                    <a:extLst>
                      <a:ext uri="{0D108BD9-81ED-4DB2-BD59-A6C34878D82A}">
                        <a16:rowId xmlns:a16="http://schemas.microsoft.com/office/drawing/2014/main" val="668476558"/>
                      </a:ext>
                    </a:extLst>
                  </a:tr>
                </a:tbl>
              </a:graphicData>
            </a:graphic>
          </p:graphicFrame>
        </mc:Choice>
        <mc:Fallback xmlns="">
          <p:graphicFrame>
            <p:nvGraphicFramePr>
              <p:cNvPr id="27" name="表格 26"/>
              <p:cNvGraphicFramePr>
                <a:graphicFrameLocks noGrp="1"/>
              </p:cNvGraphicFramePr>
              <p:nvPr>
                <p:extLst>
                  <p:ext uri="{D42A27DB-BD31-4B8C-83A1-F6EECF244321}">
                    <p14:modId xmlns:p14="http://schemas.microsoft.com/office/powerpoint/2010/main" val="3534680732"/>
                  </p:ext>
                </p:extLst>
              </p:nvPr>
            </p:nvGraphicFramePr>
            <p:xfrm>
              <a:off x="6848475" y="3185793"/>
              <a:ext cx="4851690" cy="3510243"/>
            </p:xfrm>
            <a:graphic>
              <a:graphicData uri="http://schemas.openxmlformats.org/drawingml/2006/table">
                <a:tbl>
                  <a:tblPr firstRow="1" firstCol="1" bandRow="1">
                    <a:tableStyleId>{B301B821-A1FF-4177-AEE7-76D212191A09}</a:tableStyleId>
                  </a:tblPr>
                  <a:tblGrid>
                    <a:gridCol w="808615">
                      <a:extLst>
                        <a:ext uri="{9D8B030D-6E8A-4147-A177-3AD203B41FA5}">
                          <a16:colId xmlns:a16="http://schemas.microsoft.com/office/drawing/2014/main" xmlns="" xmlns:a14="http://schemas.microsoft.com/office/drawing/2010/main" val="2963129637"/>
                        </a:ext>
                      </a:extLst>
                    </a:gridCol>
                    <a:gridCol w="808615">
                      <a:extLst>
                        <a:ext uri="{9D8B030D-6E8A-4147-A177-3AD203B41FA5}">
                          <a16:colId xmlns:a16="http://schemas.microsoft.com/office/drawing/2014/main" xmlns="" xmlns:a14="http://schemas.microsoft.com/office/drawing/2010/main" val="339368868"/>
                        </a:ext>
                      </a:extLst>
                    </a:gridCol>
                    <a:gridCol w="808615">
                      <a:extLst>
                        <a:ext uri="{9D8B030D-6E8A-4147-A177-3AD203B41FA5}">
                          <a16:colId xmlns:a16="http://schemas.microsoft.com/office/drawing/2014/main" xmlns="" xmlns:a14="http://schemas.microsoft.com/office/drawing/2010/main" val="3219383667"/>
                        </a:ext>
                      </a:extLst>
                    </a:gridCol>
                    <a:gridCol w="808615">
                      <a:extLst>
                        <a:ext uri="{9D8B030D-6E8A-4147-A177-3AD203B41FA5}">
                          <a16:colId xmlns:a16="http://schemas.microsoft.com/office/drawing/2014/main" xmlns="" xmlns:a14="http://schemas.microsoft.com/office/drawing/2010/main" val="3121959170"/>
                        </a:ext>
                      </a:extLst>
                    </a:gridCol>
                    <a:gridCol w="808615">
                      <a:extLst>
                        <a:ext uri="{9D8B030D-6E8A-4147-A177-3AD203B41FA5}">
                          <a16:colId xmlns:a16="http://schemas.microsoft.com/office/drawing/2014/main" xmlns="" xmlns:a14="http://schemas.microsoft.com/office/drawing/2010/main" val="3137512325"/>
                        </a:ext>
                      </a:extLst>
                    </a:gridCol>
                    <a:gridCol w="808615">
                      <a:extLst>
                        <a:ext uri="{9D8B030D-6E8A-4147-A177-3AD203B41FA5}">
                          <a16:colId xmlns:a16="http://schemas.microsoft.com/office/drawing/2014/main" xmlns="" xmlns:a14="http://schemas.microsoft.com/office/drawing/2010/main" val="122439765"/>
                        </a:ext>
                      </a:extLst>
                    </a:gridCol>
                  </a:tblGrid>
                  <a:tr h="390027">
                    <a:tc>
                      <a:txBody>
                        <a:bodyPr/>
                        <a:lstStyle/>
                        <a:p>
                          <a:pPr algn="ctr">
                            <a:lnSpc>
                              <a:spcPts val="2000"/>
                            </a:lnSpc>
                            <a:spcAft>
                              <a:spcPts val="0"/>
                            </a:spcAft>
                          </a:pPr>
                          <a:r>
                            <a:rPr lang="en-US" sz="2000" kern="100" dirty="0">
                              <a:effectLst/>
                              <a:latin typeface="Times New Roman" panose="02020603050405020304" pitchFamily="18" charset="0"/>
                              <a:ea typeface="微软雅黑" panose="020B0503020204020204" pitchFamily="34" charset="-122"/>
                              <a:cs typeface="Times New Roman" panose="02020603050405020304" pitchFamily="18" charset="0"/>
                            </a:rPr>
                            <a:t>X</a:t>
                          </a:r>
                          <a:endParaRPr lang="zh-CN" sz="20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3350" marR="103350" marT="0" marB="0" anchor="ctr"/>
                    </a:tc>
                    <a:tc>
                      <a:txBody>
                        <a:bodyPr/>
                        <a:lstStyle/>
                        <a:p>
                          <a:endParaRPr lang="zh-CN"/>
                        </a:p>
                      </a:txBody>
                      <a:tcPr marL="103350" marR="103350" marT="0" marB="0" anchor="ctr">
                        <a:blipFill rotWithShape="1">
                          <a:blip r:embed="rId4"/>
                          <a:stretch>
                            <a:fillRect l="-100758" t="-15625" r="-403030" b="-821875"/>
                          </a:stretch>
                        </a:blipFill>
                      </a:tcPr>
                    </a:tc>
                    <a:tc>
                      <a:txBody>
                        <a:bodyPr/>
                        <a:lstStyle/>
                        <a:p>
                          <a:endParaRPr lang="zh-CN"/>
                        </a:p>
                      </a:txBody>
                      <a:tcPr marL="103350" marR="103350" marT="0" marB="0" anchor="ctr">
                        <a:lnR w="28575" cap="flat" cmpd="sng" algn="ctr">
                          <a:solidFill>
                            <a:srgbClr val="FF0000"/>
                          </a:solidFill>
                          <a:prstDash val="solid"/>
                          <a:round/>
                          <a:headEnd type="none" w="med" len="med"/>
                          <a:tailEnd type="none" w="med" len="med"/>
                        </a:lnR>
                        <a:blipFill rotWithShape="1">
                          <a:blip r:embed="rId4"/>
                          <a:stretch>
                            <a:fillRect l="-199248" t="-15625" r="-300000" b="-821875"/>
                          </a:stretch>
                        </a:blipFill>
                      </a:tcPr>
                    </a:tc>
                    <a:tc>
                      <a:txBody>
                        <a:bodyPr/>
                        <a:lstStyle/>
                        <a:p>
                          <a:endParaRPr lang="zh-CN"/>
                        </a:p>
                      </a:txBody>
                      <a:tcPr marL="103350" marR="103350" marT="0" marB="0" anchor="ctr">
                        <a:lnL w="28575" cap="flat" cmpd="sng" algn="ctr">
                          <a:solidFill>
                            <a:srgbClr val="FF0000"/>
                          </a:solidFill>
                          <a:prstDash val="solid"/>
                          <a:round/>
                          <a:headEnd type="none" w="med" len="med"/>
                          <a:tailEnd type="none" w="med" len="med"/>
                        </a:lnL>
                        <a:blipFill rotWithShape="1">
                          <a:blip r:embed="rId4"/>
                          <a:stretch>
                            <a:fillRect l="-299248" t="-15625" r="-200000" b="-821875"/>
                          </a:stretch>
                        </a:blipFill>
                      </a:tcPr>
                    </a:tc>
                    <a:tc>
                      <a:txBody>
                        <a:bodyPr/>
                        <a:lstStyle/>
                        <a:p>
                          <a:endParaRPr lang="zh-CN"/>
                        </a:p>
                      </a:txBody>
                      <a:tcPr marL="103350" marR="103350" marT="0" marB="0" anchor="ctr">
                        <a:blipFill rotWithShape="1">
                          <a:blip r:embed="rId4"/>
                          <a:stretch>
                            <a:fillRect l="-402273" t="-15625" r="-101515" b="-821875"/>
                          </a:stretch>
                        </a:blipFill>
                      </a:tcPr>
                    </a:tc>
                    <a:tc>
                      <a:txBody>
                        <a:bodyPr/>
                        <a:lstStyle/>
                        <a:p>
                          <a:pPr algn="ctr">
                            <a:lnSpc>
                              <a:spcPts val="2000"/>
                            </a:lnSpc>
                            <a:spcAft>
                              <a:spcPts val="0"/>
                            </a:spcAft>
                          </a:pPr>
                          <a:r>
                            <a:rPr lang="en-US" sz="2000" b="1" kern="1200" dirty="0">
                              <a:effectLst/>
                              <a:latin typeface="Times New Roman" panose="02020603050405020304" pitchFamily="18" charset="0"/>
                              <a:ea typeface="微软雅黑" panose="020B0503020204020204" pitchFamily="34" charset="-122"/>
                              <a:cs typeface="Times New Roman" panose="02020603050405020304" pitchFamily="18" charset="0"/>
                            </a:rPr>
                            <a:t>Z</a:t>
                          </a:r>
                          <a:endParaRPr lang="zh-CN" sz="20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3350" marR="103350" marT="0" marB="0" anchor="ctr"/>
                    </a:tc>
                    <a:extLst>
                      <a:ext uri="{0D108BD9-81ED-4DB2-BD59-A6C34878D82A}">
                        <a16:rowId xmlns:a16="http://schemas.microsoft.com/office/drawing/2014/main" xmlns="" xmlns:a14="http://schemas.microsoft.com/office/drawing/2010/main" val="3470772534"/>
                      </a:ext>
                    </a:extLst>
                  </a:tr>
                  <a:tr h="390027">
                    <a:tc>
                      <a:txBody>
                        <a:bodyPr/>
                        <a:lstStyle/>
                        <a:p>
                          <a:pPr algn="ctr">
                            <a:lnSpc>
                              <a:spcPts val="2000"/>
                            </a:lnSpc>
                            <a:spcAft>
                              <a:spcPts val="0"/>
                            </a:spcAft>
                          </a:pPr>
                          <a:r>
                            <a:rPr lang="en-US" sz="2000" kern="120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2000"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3350" marR="103350" marT="0" marB="0" anchor="ctr"/>
                    </a:tc>
                    <a:tc>
                      <a:txBody>
                        <a:bodyPr/>
                        <a:lstStyle/>
                        <a:p>
                          <a:pPr algn="ctr">
                            <a:lnSpc>
                              <a:spcPts val="2000"/>
                            </a:lnSpc>
                            <a:spcAft>
                              <a:spcPts val="0"/>
                            </a:spcAft>
                          </a:pPr>
                          <a:r>
                            <a:rPr lang="en-US" sz="2000" b="1" kern="1200" dirty="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20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3350" marR="103350" marT="0" marB="0" anchor="ctr"/>
                    </a:tc>
                    <a:tc>
                      <a:txBody>
                        <a:bodyPr/>
                        <a:lstStyle/>
                        <a:p>
                          <a:pPr algn="ctr">
                            <a:lnSpc>
                              <a:spcPts val="2000"/>
                            </a:lnSpc>
                            <a:spcAft>
                              <a:spcPts val="0"/>
                            </a:spcAft>
                          </a:pPr>
                          <a:r>
                            <a:rPr lang="en-US" sz="2000" b="1" kern="1200" dirty="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20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3350" marR="103350" marT="0" marB="0" anchor="ctr">
                        <a:lnR w="28575"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en-US" sz="2000" b="1" kern="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3350" marR="103350" marT="0" marB="0" anchor="ctr">
                        <a:lnL w="28575" cap="flat" cmpd="sng" algn="ctr">
                          <a:solidFill>
                            <a:srgbClr val="FF0000"/>
                          </a:solidFill>
                          <a:prstDash val="solid"/>
                          <a:round/>
                          <a:headEnd type="none" w="med" len="med"/>
                          <a:tailEnd type="none" w="med" len="med"/>
                        </a:lnL>
                      </a:tcPr>
                    </a:tc>
                    <a:tc>
                      <a:txBody>
                        <a:bodyPr/>
                        <a:lstStyle/>
                        <a:p>
                          <a:pPr algn="ctr">
                            <a:lnSpc>
                              <a:spcPts val="2000"/>
                            </a:lnSpc>
                            <a:spcAft>
                              <a:spcPts val="0"/>
                            </a:spcAft>
                          </a:pPr>
                          <a:r>
                            <a:rPr lang="en-US" sz="2000" b="1" kern="120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3350" marR="103350" marT="0" marB="0" anchor="ctr"/>
                    </a:tc>
                    <a:tc>
                      <a:txBody>
                        <a:bodyPr/>
                        <a:lstStyle/>
                        <a:p>
                          <a:pPr algn="ctr">
                            <a:lnSpc>
                              <a:spcPts val="2000"/>
                            </a:lnSpc>
                            <a:spcAft>
                              <a:spcPts val="0"/>
                            </a:spcAft>
                          </a:pPr>
                          <a:r>
                            <a:rPr lang="en-US" sz="2000" b="1" kern="120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3350" marR="103350" marT="0" marB="0" anchor="ctr"/>
                    </a:tc>
                    <a:extLst>
                      <a:ext uri="{0D108BD9-81ED-4DB2-BD59-A6C34878D82A}">
                        <a16:rowId xmlns:a16="http://schemas.microsoft.com/office/drawing/2014/main" xmlns="" xmlns:a14="http://schemas.microsoft.com/office/drawing/2010/main" val="2187822194"/>
                      </a:ext>
                    </a:extLst>
                  </a:tr>
                  <a:tr h="390027">
                    <a:tc>
                      <a:txBody>
                        <a:bodyPr/>
                        <a:lstStyle/>
                        <a:p>
                          <a:pPr algn="ctr">
                            <a:lnSpc>
                              <a:spcPts val="2000"/>
                            </a:lnSpc>
                            <a:spcAft>
                              <a:spcPts val="0"/>
                            </a:spcAft>
                          </a:pPr>
                          <a:r>
                            <a:rPr lang="en-US" sz="2000" kern="1200" dirty="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20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3350" marR="103350" marT="0" marB="0" anchor="ctr"/>
                    </a:tc>
                    <a:tc>
                      <a:txBody>
                        <a:bodyPr/>
                        <a:lstStyle/>
                        <a:p>
                          <a:pPr algn="ctr">
                            <a:lnSpc>
                              <a:spcPts val="2000"/>
                            </a:lnSpc>
                            <a:spcAft>
                              <a:spcPts val="0"/>
                            </a:spcAft>
                          </a:pPr>
                          <a:r>
                            <a:rPr lang="en-US" sz="2000" b="1" kern="120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3350" marR="103350" marT="0" marB="0" anchor="ctr"/>
                    </a:tc>
                    <a:tc>
                      <a:txBody>
                        <a:bodyPr/>
                        <a:lstStyle/>
                        <a:p>
                          <a:pPr algn="ctr">
                            <a:lnSpc>
                              <a:spcPts val="2000"/>
                            </a:lnSpc>
                            <a:spcAft>
                              <a:spcPts val="0"/>
                            </a:spcAft>
                          </a:pPr>
                          <a:r>
                            <a:rPr lang="en-US" sz="2000" b="1" kern="1200" dirty="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20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3350" marR="103350" marT="0" marB="0" anchor="ctr">
                        <a:lnR w="28575"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en-US" sz="2000" b="1" kern="0" dirty="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20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3350" marR="103350" marT="0" marB="0" anchor="ctr">
                        <a:lnL w="28575" cap="flat" cmpd="sng" algn="ctr">
                          <a:solidFill>
                            <a:srgbClr val="FF0000"/>
                          </a:solidFill>
                          <a:prstDash val="solid"/>
                          <a:round/>
                          <a:headEnd type="none" w="med" len="med"/>
                          <a:tailEnd type="none" w="med" len="med"/>
                        </a:lnL>
                      </a:tcPr>
                    </a:tc>
                    <a:tc>
                      <a:txBody>
                        <a:bodyPr/>
                        <a:lstStyle/>
                        <a:p>
                          <a:pPr algn="ctr">
                            <a:lnSpc>
                              <a:spcPts val="2000"/>
                            </a:lnSpc>
                            <a:spcAft>
                              <a:spcPts val="0"/>
                            </a:spcAft>
                          </a:pPr>
                          <a:r>
                            <a:rPr lang="en-US" sz="2000" b="1" kern="1200" dirty="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20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3350" marR="103350" marT="0" marB="0" anchor="ctr"/>
                    </a:tc>
                    <a:tc>
                      <a:txBody>
                        <a:bodyPr/>
                        <a:lstStyle/>
                        <a:p>
                          <a:pPr algn="ctr">
                            <a:lnSpc>
                              <a:spcPts val="2000"/>
                            </a:lnSpc>
                            <a:spcAft>
                              <a:spcPts val="0"/>
                            </a:spcAft>
                          </a:pPr>
                          <a:r>
                            <a:rPr lang="en-US" sz="2000" b="1" kern="1200" dirty="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20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3350" marR="103350" marT="0" marB="0" anchor="ctr"/>
                    </a:tc>
                    <a:extLst>
                      <a:ext uri="{0D108BD9-81ED-4DB2-BD59-A6C34878D82A}">
                        <a16:rowId xmlns:a16="http://schemas.microsoft.com/office/drawing/2014/main" xmlns="" xmlns:a14="http://schemas.microsoft.com/office/drawing/2010/main" val="8345625"/>
                      </a:ext>
                    </a:extLst>
                  </a:tr>
                  <a:tr h="390027">
                    <a:tc>
                      <a:txBody>
                        <a:bodyPr/>
                        <a:lstStyle/>
                        <a:p>
                          <a:pPr algn="ctr">
                            <a:lnSpc>
                              <a:spcPts val="2000"/>
                            </a:lnSpc>
                            <a:spcAft>
                              <a:spcPts val="0"/>
                            </a:spcAft>
                          </a:pPr>
                          <a:r>
                            <a:rPr lang="en-US" sz="2000" kern="120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2000"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3350" marR="103350" marT="0" marB="0" anchor="ctr"/>
                    </a:tc>
                    <a:tc>
                      <a:txBody>
                        <a:bodyPr/>
                        <a:lstStyle/>
                        <a:p>
                          <a:pPr algn="ctr">
                            <a:lnSpc>
                              <a:spcPts val="2000"/>
                            </a:lnSpc>
                            <a:spcAft>
                              <a:spcPts val="0"/>
                            </a:spcAft>
                          </a:pPr>
                          <a:r>
                            <a:rPr lang="en-US" sz="2000" b="1" kern="1200" dirty="0">
                              <a:solidFill>
                                <a:srgbClr val="9900CC"/>
                              </a:solidFill>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2000" b="1" kern="100" dirty="0">
                            <a:solidFill>
                              <a:srgbClr val="9900CC"/>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3350" marR="103350" marT="0" marB="0" anchor="ctr"/>
                    </a:tc>
                    <a:tc>
                      <a:txBody>
                        <a:bodyPr/>
                        <a:lstStyle/>
                        <a:p>
                          <a:pPr algn="ctr">
                            <a:lnSpc>
                              <a:spcPts val="2000"/>
                            </a:lnSpc>
                            <a:spcAft>
                              <a:spcPts val="0"/>
                            </a:spcAft>
                          </a:pPr>
                          <a:r>
                            <a:rPr lang="en-US" altLang="zh-CN" sz="2000" b="1" kern="100" dirty="0" smtClean="0">
                              <a:solidFill>
                                <a:srgbClr val="9900CC"/>
                              </a:solidFill>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2000" b="1" kern="100" dirty="0">
                            <a:solidFill>
                              <a:srgbClr val="9900CC"/>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3350" marR="103350" marT="0" marB="0" anchor="ctr">
                        <a:lnR w="28575"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en-US" sz="2000" b="1" kern="0" dirty="0">
                              <a:solidFill>
                                <a:srgbClr val="FF0000"/>
                              </a:solidFill>
                              <a:effectLst/>
                              <a:latin typeface="Times New Roman" panose="02020603050405020304" pitchFamily="18" charset="0"/>
                              <a:ea typeface="微软雅黑" panose="020B0503020204020204" pitchFamily="34" charset="-122"/>
                              <a:cs typeface="Times New Roman" panose="02020603050405020304" pitchFamily="18" charset="0"/>
                            </a:rPr>
                            <a:t>d</a:t>
                          </a:r>
                          <a:endParaRPr lang="zh-CN" sz="2000" b="1" kern="100" dirty="0">
                            <a:solidFill>
                              <a:srgbClr val="FF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3350" marR="103350" marT="0" marB="0" anchor="ctr">
                        <a:lnL w="28575" cap="flat" cmpd="sng" algn="ctr">
                          <a:solidFill>
                            <a:srgbClr val="FF0000"/>
                          </a:solidFill>
                          <a:prstDash val="solid"/>
                          <a:round/>
                          <a:headEnd type="none" w="med" len="med"/>
                          <a:tailEnd type="none" w="med" len="med"/>
                        </a:lnL>
                      </a:tcPr>
                    </a:tc>
                    <a:tc>
                      <a:txBody>
                        <a:bodyPr/>
                        <a:lstStyle/>
                        <a:p>
                          <a:pPr algn="ctr">
                            <a:lnSpc>
                              <a:spcPts val="2000"/>
                            </a:lnSpc>
                            <a:spcAft>
                              <a:spcPts val="0"/>
                            </a:spcAft>
                          </a:pPr>
                          <a:r>
                            <a:rPr lang="en-US" sz="2000" b="1" kern="1200" dirty="0">
                              <a:solidFill>
                                <a:srgbClr val="FF0000"/>
                              </a:solidFill>
                              <a:effectLst/>
                              <a:latin typeface="Times New Roman" panose="02020603050405020304" pitchFamily="18" charset="0"/>
                              <a:ea typeface="微软雅黑" panose="020B0503020204020204" pitchFamily="34" charset="-122"/>
                              <a:cs typeface="Times New Roman" panose="02020603050405020304" pitchFamily="18" charset="0"/>
                            </a:rPr>
                            <a:t>d</a:t>
                          </a:r>
                          <a:endParaRPr lang="zh-CN" sz="2000" b="1" kern="100" dirty="0">
                            <a:solidFill>
                              <a:srgbClr val="FF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3350" marR="103350" marT="0" marB="0" anchor="ctr"/>
                    </a:tc>
                    <a:tc>
                      <a:txBody>
                        <a:bodyPr/>
                        <a:lstStyle/>
                        <a:p>
                          <a:pPr algn="ctr">
                            <a:lnSpc>
                              <a:spcPts val="2000"/>
                            </a:lnSpc>
                            <a:spcAft>
                              <a:spcPts val="0"/>
                            </a:spcAft>
                          </a:pPr>
                          <a:r>
                            <a:rPr lang="en-US" sz="2000" b="1" kern="1200" dirty="0">
                              <a:solidFill>
                                <a:srgbClr val="FF0000"/>
                              </a:solidFill>
                              <a:effectLst/>
                              <a:latin typeface="Times New Roman" panose="02020603050405020304" pitchFamily="18" charset="0"/>
                              <a:ea typeface="微软雅黑" panose="020B0503020204020204" pitchFamily="34" charset="-122"/>
                              <a:cs typeface="Times New Roman" panose="02020603050405020304" pitchFamily="18" charset="0"/>
                            </a:rPr>
                            <a:t>d</a:t>
                          </a:r>
                          <a:endParaRPr lang="zh-CN" sz="2000" b="1" kern="100" dirty="0">
                            <a:solidFill>
                              <a:srgbClr val="FF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3350" marR="103350" marT="0" marB="0" anchor="ctr"/>
                    </a:tc>
                    <a:extLst>
                      <a:ext uri="{0D108BD9-81ED-4DB2-BD59-A6C34878D82A}">
                        <a16:rowId xmlns:a16="http://schemas.microsoft.com/office/drawing/2014/main" xmlns="" xmlns:a14="http://schemas.microsoft.com/office/drawing/2010/main" val="932361153"/>
                      </a:ext>
                    </a:extLst>
                  </a:tr>
                  <a:tr h="390027">
                    <a:tc>
                      <a:txBody>
                        <a:bodyPr/>
                        <a:lstStyle/>
                        <a:p>
                          <a:pPr algn="ctr">
                            <a:lnSpc>
                              <a:spcPts val="2000"/>
                            </a:lnSpc>
                            <a:spcAft>
                              <a:spcPts val="0"/>
                            </a:spcAft>
                          </a:pPr>
                          <a:r>
                            <a:rPr lang="en-US" sz="2000" kern="120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2000"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3350" marR="103350" marT="0" marB="0" anchor="ctr"/>
                    </a:tc>
                    <a:tc>
                      <a:txBody>
                        <a:bodyPr/>
                        <a:lstStyle/>
                        <a:p>
                          <a:pPr algn="ctr">
                            <a:lnSpc>
                              <a:spcPts val="2000"/>
                            </a:lnSpc>
                            <a:spcAft>
                              <a:spcPts val="0"/>
                            </a:spcAft>
                          </a:pPr>
                          <a:r>
                            <a:rPr lang="en-US" sz="2000" b="1" kern="1200" dirty="0" smtClean="0">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2000" b="1" kern="100" dirty="0">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3350" marR="103350" marT="0" marB="0" anchor="ctr"/>
                    </a:tc>
                    <a:tc>
                      <a:txBody>
                        <a:bodyPr/>
                        <a:lstStyle/>
                        <a:p>
                          <a:pPr algn="ctr">
                            <a:lnSpc>
                              <a:spcPts val="2000"/>
                            </a:lnSpc>
                            <a:spcAft>
                              <a:spcPts val="0"/>
                            </a:spcAft>
                          </a:pPr>
                          <a:r>
                            <a:rPr lang="en-US" altLang="zh-CN" sz="2000" b="1" kern="100" dirty="0" smtClean="0">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2000" b="1" kern="100" dirty="0">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3350" marR="103350" marT="0" marB="0" anchor="ctr">
                        <a:lnR w="28575"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en-US" altLang="zh-CN" sz="2000" b="1" kern="100" dirty="0" smtClean="0">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2000" b="1" kern="100" dirty="0">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3350" marR="103350" marT="0" marB="0" anchor="ctr">
                        <a:lnL w="28575" cap="flat" cmpd="sng" algn="ctr">
                          <a:solidFill>
                            <a:srgbClr val="FF0000"/>
                          </a:solidFill>
                          <a:prstDash val="solid"/>
                          <a:round/>
                          <a:headEnd type="none" w="med" len="med"/>
                          <a:tailEnd type="none" w="med" len="med"/>
                        </a:lnL>
                      </a:tcPr>
                    </a:tc>
                    <a:tc>
                      <a:txBody>
                        <a:bodyPr/>
                        <a:lstStyle/>
                        <a:p>
                          <a:pPr algn="ctr">
                            <a:lnSpc>
                              <a:spcPts val="2000"/>
                            </a:lnSpc>
                            <a:spcAft>
                              <a:spcPts val="0"/>
                            </a:spcAft>
                          </a:pPr>
                          <a:r>
                            <a:rPr lang="en-US" sz="2000" b="1" kern="1200" dirty="0" smtClean="0">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2000" b="1" kern="100" dirty="0">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3350" marR="103350" marT="0" marB="0" anchor="ctr"/>
                    </a:tc>
                    <a:tc>
                      <a:txBody>
                        <a:bodyPr/>
                        <a:lstStyle/>
                        <a:p>
                          <a:pPr algn="ctr">
                            <a:lnSpc>
                              <a:spcPts val="2000"/>
                            </a:lnSpc>
                            <a:spcAft>
                              <a:spcPts val="0"/>
                            </a:spcAft>
                          </a:pPr>
                          <a:r>
                            <a:rPr lang="en-US" sz="2000" b="1" kern="1200" dirty="0" smtClean="0">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2000" b="1" kern="100" dirty="0">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3350" marR="103350" marT="0" marB="0" anchor="ctr"/>
                    </a:tc>
                    <a:extLst>
                      <a:ext uri="{0D108BD9-81ED-4DB2-BD59-A6C34878D82A}">
                        <a16:rowId xmlns:a16="http://schemas.microsoft.com/office/drawing/2014/main" xmlns="" xmlns:a14="http://schemas.microsoft.com/office/drawing/2010/main" val="450142308"/>
                      </a:ext>
                    </a:extLst>
                  </a:tr>
                  <a:tr h="390027">
                    <a:tc>
                      <a:txBody>
                        <a:bodyPr/>
                        <a:lstStyle/>
                        <a:p>
                          <a:pPr algn="ctr">
                            <a:lnSpc>
                              <a:spcPts val="2000"/>
                            </a:lnSpc>
                            <a:spcAft>
                              <a:spcPts val="0"/>
                            </a:spcAft>
                          </a:pPr>
                          <a:r>
                            <a:rPr lang="en-US" sz="2000" kern="120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2000"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3350" marR="103350" marT="0" marB="0" anchor="ctr"/>
                    </a:tc>
                    <a:tc>
                      <a:txBody>
                        <a:bodyPr/>
                        <a:lstStyle/>
                        <a:p>
                          <a:pPr algn="ctr">
                            <a:lnSpc>
                              <a:spcPts val="2000"/>
                            </a:lnSpc>
                            <a:spcAft>
                              <a:spcPts val="0"/>
                            </a:spcAft>
                          </a:pPr>
                          <a:r>
                            <a:rPr lang="en-US" sz="2000" b="1" kern="120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3350" marR="103350" marT="0" marB="0" anchor="ctr"/>
                    </a:tc>
                    <a:tc>
                      <a:txBody>
                        <a:bodyPr/>
                        <a:lstStyle/>
                        <a:p>
                          <a:pPr algn="ctr">
                            <a:lnSpc>
                              <a:spcPts val="2000"/>
                            </a:lnSpc>
                            <a:spcAft>
                              <a:spcPts val="0"/>
                            </a:spcAft>
                          </a:pPr>
                          <a:r>
                            <a:rPr lang="en-US" sz="2000" b="1" kern="1200" dirty="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20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3350" marR="103350" marT="0" marB="0" anchor="ctr">
                        <a:lnR w="28575"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en-US" sz="2000" b="1" kern="0" dirty="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20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3350" marR="103350" marT="0" marB="0" anchor="ctr">
                        <a:lnL w="28575" cap="flat" cmpd="sng" algn="ctr">
                          <a:solidFill>
                            <a:srgbClr val="FF0000"/>
                          </a:solidFill>
                          <a:prstDash val="solid"/>
                          <a:round/>
                          <a:headEnd type="none" w="med" len="med"/>
                          <a:tailEnd type="none" w="med" len="med"/>
                        </a:lnL>
                      </a:tcPr>
                    </a:tc>
                    <a:tc>
                      <a:txBody>
                        <a:bodyPr/>
                        <a:lstStyle/>
                        <a:p>
                          <a:pPr algn="ctr">
                            <a:lnSpc>
                              <a:spcPts val="2000"/>
                            </a:lnSpc>
                            <a:spcAft>
                              <a:spcPts val="0"/>
                            </a:spcAft>
                          </a:pPr>
                          <a:r>
                            <a:rPr lang="en-US" sz="2000" b="1" kern="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3350" marR="103350" marT="0" marB="0" anchor="ctr"/>
                    </a:tc>
                    <a:tc>
                      <a:txBody>
                        <a:bodyPr/>
                        <a:lstStyle/>
                        <a:p>
                          <a:pPr algn="ctr">
                            <a:lnSpc>
                              <a:spcPts val="2000"/>
                            </a:lnSpc>
                            <a:spcAft>
                              <a:spcPts val="0"/>
                            </a:spcAft>
                          </a:pPr>
                          <a:r>
                            <a:rPr lang="en-US" sz="2000" b="1" kern="1200" dirty="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20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3350" marR="103350" marT="0" marB="0" anchor="ctr"/>
                    </a:tc>
                    <a:extLst>
                      <a:ext uri="{0D108BD9-81ED-4DB2-BD59-A6C34878D82A}">
                        <a16:rowId xmlns:a16="http://schemas.microsoft.com/office/drawing/2014/main" xmlns="" xmlns:a14="http://schemas.microsoft.com/office/drawing/2010/main" val="1092812416"/>
                      </a:ext>
                    </a:extLst>
                  </a:tr>
                  <a:tr h="390027">
                    <a:tc>
                      <a:txBody>
                        <a:bodyPr/>
                        <a:lstStyle/>
                        <a:p>
                          <a:pPr algn="ctr">
                            <a:lnSpc>
                              <a:spcPts val="2000"/>
                            </a:lnSpc>
                            <a:spcAft>
                              <a:spcPts val="0"/>
                            </a:spcAft>
                          </a:pPr>
                          <a:r>
                            <a:rPr lang="en-US" sz="2000" kern="120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2000"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3350" marR="103350" marT="0" marB="0" anchor="ctr"/>
                    </a:tc>
                    <a:tc>
                      <a:txBody>
                        <a:bodyPr/>
                        <a:lstStyle/>
                        <a:p>
                          <a:pPr algn="ctr">
                            <a:lnSpc>
                              <a:spcPts val="2000"/>
                            </a:lnSpc>
                            <a:spcAft>
                              <a:spcPts val="0"/>
                            </a:spcAft>
                          </a:pPr>
                          <a:r>
                            <a:rPr lang="en-US" sz="2000" b="1" kern="120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3350" marR="103350" marT="0" marB="0" anchor="ctr"/>
                    </a:tc>
                    <a:tc>
                      <a:txBody>
                        <a:bodyPr/>
                        <a:lstStyle/>
                        <a:p>
                          <a:pPr algn="ctr">
                            <a:lnSpc>
                              <a:spcPts val="2000"/>
                            </a:lnSpc>
                            <a:spcAft>
                              <a:spcPts val="0"/>
                            </a:spcAft>
                          </a:pPr>
                          <a:r>
                            <a:rPr lang="en-US" sz="2000" b="1" kern="120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3350" marR="103350" marT="0" marB="0" anchor="ctr">
                        <a:lnR w="28575"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en-US" sz="2000" b="1" kern="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3350" marR="103350" marT="0" marB="0" anchor="ctr">
                        <a:lnL w="28575" cap="flat" cmpd="sng" algn="ctr">
                          <a:solidFill>
                            <a:srgbClr val="FF0000"/>
                          </a:solidFill>
                          <a:prstDash val="solid"/>
                          <a:round/>
                          <a:headEnd type="none" w="med" len="med"/>
                          <a:tailEnd type="none" w="med" len="med"/>
                        </a:lnL>
                      </a:tcPr>
                    </a:tc>
                    <a:tc>
                      <a:txBody>
                        <a:bodyPr/>
                        <a:lstStyle/>
                        <a:p>
                          <a:pPr algn="ctr">
                            <a:lnSpc>
                              <a:spcPts val="2000"/>
                            </a:lnSpc>
                            <a:spcAft>
                              <a:spcPts val="0"/>
                            </a:spcAft>
                          </a:pPr>
                          <a:r>
                            <a:rPr lang="en-US" sz="2000" b="1" kern="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3350" marR="103350" marT="0" marB="0" anchor="ctr"/>
                    </a:tc>
                    <a:tc>
                      <a:txBody>
                        <a:bodyPr/>
                        <a:lstStyle/>
                        <a:p>
                          <a:pPr algn="ctr">
                            <a:lnSpc>
                              <a:spcPts val="2000"/>
                            </a:lnSpc>
                            <a:spcAft>
                              <a:spcPts val="0"/>
                            </a:spcAft>
                          </a:pPr>
                          <a:r>
                            <a:rPr lang="en-US" sz="2000" b="1" kern="1200" dirty="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20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3350" marR="103350" marT="0" marB="0" anchor="ctr"/>
                    </a:tc>
                    <a:extLst>
                      <a:ext uri="{0D108BD9-81ED-4DB2-BD59-A6C34878D82A}">
                        <a16:rowId xmlns:a16="http://schemas.microsoft.com/office/drawing/2014/main" xmlns="" xmlns:a14="http://schemas.microsoft.com/office/drawing/2010/main" val="1640310753"/>
                      </a:ext>
                    </a:extLst>
                  </a:tr>
                  <a:tr h="390027">
                    <a:tc>
                      <a:txBody>
                        <a:bodyPr/>
                        <a:lstStyle/>
                        <a:p>
                          <a:pPr algn="ctr">
                            <a:lnSpc>
                              <a:spcPts val="2000"/>
                            </a:lnSpc>
                            <a:spcAft>
                              <a:spcPts val="0"/>
                            </a:spcAft>
                          </a:pPr>
                          <a:r>
                            <a:rPr lang="en-US" sz="2000" kern="120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2000"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3350" marR="103350" marT="0" marB="0" anchor="ctr"/>
                    </a:tc>
                    <a:tc>
                      <a:txBody>
                        <a:bodyPr/>
                        <a:lstStyle/>
                        <a:p>
                          <a:pPr algn="ctr">
                            <a:lnSpc>
                              <a:spcPts val="2000"/>
                            </a:lnSpc>
                            <a:spcAft>
                              <a:spcPts val="0"/>
                            </a:spcAft>
                          </a:pPr>
                          <a:r>
                            <a:rPr lang="en-US" sz="2000" b="1" kern="1200" dirty="0">
                              <a:solidFill>
                                <a:srgbClr val="9900CC"/>
                              </a:solidFill>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2000" b="1" kern="100" dirty="0">
                            <a:solidFill>
                              <a:srgbClr val="9900CC"/>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3350" marR="103350" marT="0" marB="0" anchor="ctr"/>
                    </a:tc>
                    <a:tc>
                      <a:txBody>
                        <a:bodyPr/>
                        <a:lstStyle/>
                        <a:p>
                          <a:pPr algn="ctr">
                            <a:lnSpc>
                              <a:spcPts val="2000"/>
                            </a:lnSpc>
                            <a:spcAft>
                              <a:spcPts val="0"/>
                            </a:spcAft>
                          </a:pPr>
                          <a:r>
                            <a:rPr lang="en-US" altLang="zh-CN" sz="2000" b="1" kern="100" dirty="0" smtClean="0">
                              <a:solidFill>
                                <a:srgbClr val="9900CC"/>
                              </a:solidFill>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2000" b="1" kern="100" dirty="0">
                            <a:solidFill>
                              <a:srgbClr val="9900CC"/>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3350" marR="103350" marT="0" marB="0" anchor="ctr">
                        <a:lnR w="28575"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en-US" sz="2000" b="1" kern="0" dirty="0">
                              <a:solidFill>
                                <a:srgbClr val="FF0000"/>
                              </a:solidFill>
                              <a:effectLst/>
                              <a:latin typeface="Times New Roman" panose="02020603050405020304" pitchFamily="18" charset="0"/>
                              <a:ea typeface="微软雅黑" panose="020B0503020204020204" pitchFamily="34" charset="-122"/>
                              <a:cs typeface="Times New Roman" panose="02020603050405020304" pitchFamily="18" charset="0"/>
                            </a:rPr>
                            <a:t>d</a:t>
                          </a:r>
                          <a:endParaRPr lang="zh-CN" sz="2000" b="1" kern="100" dirty="0">
                            <a:solidFill>
                              <a:srgbClr val="FF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3350" marR="103350" marT="0" marB="0" anchor="ctr">
                        <a:lnL w="28575" cap="flat" cmpd="sng" algn="ctr">
                          <a:solidFill>
                            <a:srgbClr val="FF0000"/>
                          </a:solidFill>
                          <a:prstDash val="solid"/>
                          <a:round/>
                          <a:headEnd type="none" w="med" len="med"/>
                          <a:tailEnd type="none" w="med" len="med"/>
                        </a:lnL>
                      </a:tcPr>
                    </a:tc>
                    <a:tc>
                      <a:txBody>
                        <a:bodyPr/>
                        <a:lstStyle/>
                        <a:p>
                          <a:pPr algn="ctr">
                            <a:lnSpc>
                              <a:spcPts val="2000"/>
                            </a:lnSpc>
                            <a:spcAft>
                              <a:spcPts val="0"/>
                            </a:spcAft>
                          </a:pPr>
                          <a:r>
                            <a:rPr lang="en-US" sz="2000" b="1" kern="0" dirty="0">
                              <a:solidFill>
                                <a:srgbClr val="FF0000"/>
                              </a:solidFill>
                              <a:effectLst/>
                              <a:latin typeface="Times New Roman" panose="02020603050405020304" pitchFamily="18" charset="0"/>
                              <a:ea typeface="微软雅黑" panose="020B0503020204020204" pitchFamily="34" charset="-122"/>
                              <a:cs typeface="Times New Roman" panose="02020603050405020304" pitchFamily="18" charset="0"/>
                            </a:rPr>
                            <a:t>d</a:t>
                          </a:r>
                          <a:endParaRPr lang="zh-CN" sz="2000" b="1" kern="100" dirty="0">
                            <a:solidFill>
                              <a:srgbClr val="FF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3350" marR="103350" marT="0" marB="0" anchor="ctr"/>
                    </a:tc>
                    <a:tc>
                      <a:txBody>
                        <a:bodyPr/>
                        <a:lstStyle/>
                        <a:p>
                          <a:pPr algn="ctr">
                            <a:lnSpc>
                              <a:spcPts val="2000"/>
                            </a:lnSpc>
                            <a:spcAft>
                              <a:spcPts val="0"/>
                            </a:spcAft>
                          </a:pPr>
                          <a:r>
                            <a:rPr lang="en-US" sz="2000" b="1" kern="1200" dirty="0">
                              <a:solidFill>
                                <a:srgbClr val="FF0000"/>
                              </a:solidFill>
                              <a:effectLst/>
                              <a:latin typeface="Times New Roman" panose="02020603050405020304" pitchFamily="18" charset="0"/>
                              <a:ea typeface="微软雅黑" panose="020B0503020204020204" pitchFamily="34" charset="-122"/>
                              <a:cs typeface="Times New Roman" panose="02020603050405020304" pitchFamily="18" charset="0"/>
                            </a:rPr>
                            <a:t>d</a:t>
                          </a:r>
                          <a:endParaRPr lang="zh-CN" sz="2000" b="1" kern="100" dirty="0">
                            <a:solidFill>
                              <a:srgbClr val="FF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3350" marR="103350" marT="0" marB="0" anchor="ctr"/>
                    </a:tc>
                    <a:extLst>
                      <a:ext uri="{0D108BD9-81ED-4DB2-BD59-A6C34878D82A}">
                        <a16:rowId xmlns:a16="http://schemas.microsoft.com/office/drawing/2014/main" xmlns="" xmlns:a14="http://schemas.microsoft.com/office/drawing/2010/main" val="3419274262"/>
                      </a:ext>
                    </a:extLst>
                  </a:tr>
                  <a:tr h="390027">
                    <a:tc>
                      <a:txBody>
                        <a:bodyPr/>
                        <a:lstStyle/>
                        <a:p>
                          <a:pPr algn="ctr">
                            <a:lnSpc>
                              <a:spcPts val="2000"/>
                            </a:lnSpc>
                            <a:spcAft>
                              <a:spcPts val="0"/>
                            </a:spcAft>
                          </a:pPr>
                          <a:r>
                            <a:rPr lang="en-US" sz="2000" kern="120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2000"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3350" marR="103350" marT="0" marB="0" anchor="ctr"/>
                    </a:tc>
                    <a:tc>
                      <a:txBody>
                        <a:bodyPr/>
                        <a:lstStyle/>
                        <a:p>
                          <a:pPr algn="ctr">
                            <a:lnSpc>
                              <a:spcPts val="2000"/>
                            </a:lnSpc>
                            <a:spcAft>
                              <a:spcPts val="0"/>
                            </a:spcAft>
                          </a:pPr>
                          <a:r>
                            <a:rPr lang="en-US" sz="2000" b="1" kern="1200" dirty="0">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2000" b="1" kern="100" dirty="0">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3350" marR="103350" marT="0" marB="0" anchor="ctr"/>
                    </a:tc>
                    <a:tc>
                      <a:txBody>
                        <a:bodyPr/>
                        <a:lstStyle/>
                        <a:p>
                          <a:pPr algn="ctr">
                            <a:lnSpc>
                              <a:spcPts val="2000"/>
                            </a:lnSpc>
                            <a:spcAft>
                              <a:spcPts val="0"/>
                            </a:spcAft>
                          </a:pPr>
                          <a:r>
                            <a:rPr lang="en-US" sz="2000" b="1" kern="1200" dirty="0">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2000" b="1" kern="100" dirty="0">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3350" marR="103350" marT="0" marB="0" anchor="ctr">
                        <a:lnR w="28575"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en-US" altLang="zh-CN" sz="2000" b="1" kern="100" dirty="0" smtClean="0">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2000" b="1" kern="100" dirty="0">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3350" marR="103350" marT="0" marB="0" anchor="ctr">
                        <a:lnL w="28575" cap="flat" cmpd="sng" algn="ctr">
                          <a:solidFill>
                            <a:srgbClr val="FF0000"/>
                          </a:solidFill>
                          <a:prstDash val="solid"/>
                          <a:round/>
                          <a:headEnd type="none" w="med" len="med"/>
                          <a:tailEnd type="none" w="med" len="med"/>
                        </a:lnL>
                      </a:tcPr>
                    </a:tc>
                    <a:tc>
                      <a:txBody>
                        <a:bodyPr/>
                        <a:lstStyle/>
                        <a:p>
                          <a:pPr algn="ctr">
                            <a:lnSpc>
                              <a:spcPts val="2000"/>
                            </a:lnSpc>
                            <a:spcAft>
                              <a:spcPts val="0"/>
                            </a:spcAft>
                          </a:pPr>
                          <a:r>
                            <a:rPr lang="en-US" sz="2000" b="1" kern="0" dirty="0" smtClean="0">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2000" b="1" kern="100" dirty="0">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3350" marR="103350" marT="0" marB="0" anchor="ctr"/>
                    </a:tc>
                    <a:tc>
                      <a:txBody>
                        <a:bodyPr/>
                        <a:lstStyle/>
                        <a:p>
                          <a:pPr algn="ctr">
                            <a:lnSpc>
                              <a:spcPts val="2000"/>
                            </a:lnSpc>
                            <a:spcAft>
                              <a:spcPts val="0"/>
                            </a:spcAft>
                          </a:pPr>
                          <a:r>
                            <a:rPr lang="en-US" sz="2000" b="1" kern="1200" dirty="0" smtClean="0">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2000" b="1" kern="100" dirty="0">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3350" marR="103350" marT="0" marB="0" anchor="ctr"/>
                    </a:tc>
                    <a:extLst>
                      <a:ext uri="{0D108BD9-81ED-4DB2-BD59-A6C34878D82A}">
                        <a16:rowId xmlns:a16="http://schemas.microsoft.com/office/drawing/2014/main" xmlns="" xmlns:a14="http://schemas.microsoft.com/office/drawing/2010/main" val="668476558"/>
                      </a:ext>
                    </a:extLst>
                  </a:tr>
                </a:tbl>
              </a:graphicData>
            </a:graphic>
          </p:graphicFrame>
        </mc:Fallback>
      </mc:AlternateContent>
      <p:sp>
        <p:nvSpPr>
          <p:cNvPr id="2" name="圆角矩形标注 1"/>
          <p:cNvSpPr/>
          <p:nvPr/>
        </p:nvSpPr>
        <p:spPr>
          <a:xfrm>
            <a:off x="5634037" y="2108286"/>
            <a:ext cx="2147888" cy="695325"/>
          </a:xfrm>
          <a:prstGeom prst="wedgeRoundRectCallout">
            <a:avLst>
              <a:gd name="adj1" fmla="val 90216"/>
              <a:gd name="adj2" fmla="val 123458"/>
              <a:gd name="adj3" fmla="val 16667"/>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rgbClr val="FF6600"/>
                </a:solidFill>
                <a:latin typeface="微软雅黑" panose="020B0503020204020204" pitchFamily="34" charset="-122"/>
                <a:ea typeface="微软雅黑" panose="020B0503020204020204" pitchFamily="34" charset="-122"/>
              </a:rPr>
              <a:t>输入：电路输入信号</a:t>
            </a:r>
            <a:r>
              <a:rPr lang="en-US" altLang="zh-CN" b="1" dirty="0">
                <a:solidFill>
                  <a:srgbClr val="FF6600"/>
                </a:solidFill>
                <a:latin typeface="微软雅黑" panose="020B0503020204020204" pitchFamily="34" charset="-122"/>
                <a:ea typeface="微软雅黑" panose="020B0503020204020204" pitchFamily="34" charset="-122"/>
              </a:rPr>
              <a:t>+</a:t>
            </a:r>
            <a:r>
              <a:rPr lang="zh-CN" altLang="en-US" b="1" dirty="0">
                <a:solidFill>
                  <a:srgbClr val="FF6600"/>
                </a:solidFill>
                <a:latin typeface="微软雅黑" panose="020B0503020204020204" pitchFamily="34" charset="-122"/>
                <a:ea typeface="微软雅黑" panose="020B0503020204020204" pitchFamily="34" charset="-122"/>
              </a:rPr>
              <a:t>触发器原态</a:t>
            </a:r>
          </a:p>
        </p:txBody>
      </p:sp>
      <p:sp>
        <p:nvSpPr>
          <p:cNvPr id="11" name="圆角矩形标注 10"/>
          <p:cNvSpPr/>
          <p:nvPr/>
        </p:nvSpPr>
        <p:spPr>
          <a:xfrm>
            <a:off x="9839325" y="2177387"/>
            <a:ext cx="2061701" cy="695325"/>
          </a:xfrm>
          <a:prstGeom prst="wedgeRoundRectCallout">
            <a:avLst>
              <a:gd name="adj1" fmla="val -51047"/>
              <a:gd name="adj2" fmla="val 116608"/>
              <a:gd name="adj3" fmla="val 16667"/>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rgbClr val="FF6600"/>
                </a:solidFill>
                <a:latin typeface="微软雅黑" panose="020B0503020204020204" pitchFamily="34" charset="-122"/>
                <a:ea typeface="微软雅黑" panose="020B0503020204020204" pitchFamily="34" charset="-122"/>
              </a:rPr>
              <a:t>输出：触发器次态</a:t>
            </a:r>
            <a:r>
              <a:rPr lang="en-US" altLang="zh-CN" b="1" dirty="0">
                <a:solidFill>
                  <a:srgbClr val="FF6600"/>
                </a:solidFill>
                <a:latin typeface="微软雅黑" panose="020B0503020204020204" pitchFamily="34" charset="-122"/>
                <a:ea typeface="微软雅黑" panose="020B0503020204020204" pitchFamily="34" charset="-122"/>
              </a:rPr>
              <a:t>+</a:t>
            </a:r>
            <a:r>
              <a:rPr lang="zh-CN" altLang="en-US" b="1" dirty="0">
                <a:solidFill>
                  <a:srgbClr val="FF6600"/>
                </a:solidFill>
                <a:latin typeface="微软雅黑" panose="020B0503020204020204" pitchFamily="34" charset="-122"/>
                <a:ea typeface="微软雅黑" panose="020B0503020204020204" pitchFamily="34" charset="-122"/>
              </a:rPr>
              <a:t>电路输出信号</a:t>
            </a:r>
            <a:endParaRPr lang="zh-CN" altLang="en-US" dirty="0">
              <a:solidFill>
                <a:srgbClr val="FF6600"/>
              </a:solidFill>
            </a:endParaRPr>
          </a:p>
        </p:txBody>
      </p:sp>
    </p:spTree>
    <p:extLst>
      <p:ext uri="{BB962C8B-B14F-4D97-AF65-F5344CB8AC3E}">
        <p14:creationId xmlns:p14="http://schemas.microsoft.com/office/powerpoint/2010/main" val="2331952922"/>
      </p:ext>
    </p:extLst>
  </p:cSld>
  <p:clrMapOvr>
    <a:masterClrMapping/>
  </p:clrMapOvr>
  <mc:AlternateContent xmlns:mc="http://schemas.openxmlformats.org/markup-compatibility/2006" xmlns:p14="http://schemas.microsoft.com/office/powerpoint/2010/main">
    <mc:Choice Requires="p14">
      <p:transition spd="slow" p14:dur="1250">
        <p:randomBar dir="vert"/>
      </p:transition>
    </mc:Choice>
    <mc:Fallback xmlns="">
      <p:transition spd="slow">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nodeType="clickEffect">
                                  <p:stCondLst>
                                    <p:cond delay="0"/>
                                  </p:stCondLst>
                                  <p:childTnLst>
                                    <p:set>
                                      <p:cBhvr>
                                        <p:cTn id="13" dur="1" fill="hold">
                                          <p:stCondLst>
                                            <p:cond delay="0"/>
                                          </p:stCondLst>
                                        </p:cTn>
                                        <p:tgtEl>
                                          <p:spTgt spid="24"/>
                                        </p:tgtEl>
                                        <p:attrNameLst>
                                          <p:attrName>style.visibility</p:attrName>
                                        </p:attrNameLst>
                                      </p:cBhvr>
                                      <p:to>
                                        <p:strVal val="visible"/>
                                      </p:to>
                                    </p:set>
                                    <p:animEffect transition="in" filter="barn(inVertical)">
                                      <p:cBhvr>
                                        <p:cTn id="14" dur="500"/>
                                        <p:tgtEl>
                                          <p:spTgt spid="24"/>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grpId="0" nodeType="click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wipe(down)">
                                      <p:cBhvr>
                                        <p:cTn id="19" dur="500"/>
                                        <p:tgtEl>
                                          <p:spTgt spid="25"/>
                                        </p:tgtEl>
                                      </p:cBhvr>
                                    </p:animEffect>
                                  </p:childTnLst>
                                </p:cTn>
                              </p:par>
                            </p:childTnLst>
                          </p:cTn>
                        </p:par>
                      </p:childTnLst>
                    </p:cTn>
                  </p:par>
                  <p:par>
                    <p:cTn id="20" fill="hold">
                      <p:stCondLst>
                        <p:cond delay="indefinite"/>
                      </p:stCondLst>
                      <p:childTnLst>
                        <p:par>
                          <p:cTn id="21" fill="hold">
                            <p:stCondLst>
                              <p:cond delay="0"/>
                            </p:stCondLst>
                            <p:childTnLst>
                              <p:par>
                                <p:cTn id="22" presetID="6" presetClass="entr" presetSubtype="16" fill="hold" nodeType="clickEffect">
                                  <p:stCondLst>
                                    <p:cond delay="0"/>
                                  </p:stCondLst>
                                  <p:childTnLst>
                                    <p:set>
                                      <p:cBhvr>
                                        <p:cTn id="23" dur="1" fill="hold">
                                          <p:stCondLst>
                                            <p:cond delay="0"/>
                                          </p:stCondLst>
                                        </p:cTn>
                                        <p:tgtEl>
                                          <p:spTgt spid="27"/>
                                        </p:tgtEl>
                                        <p:attrNameLst>
                                          <p:attrName>style.visibility</p:attrName>
                                        </p:attrNameLst>
                                      </p:cBhvr>
                                      <p:to>
                                        <p:strVal val="visible"/>
                                      </p:to>
                                    </p:set>
                                    <p:animEffect transition="in" filter="circle(in)">
                                      <p:cBhvr>
                                        <p:cTn id="24" dur="2000"/>
                                        <p:tgtEl>
                                          <p:spTgt spid="27"/>
                                        </p:tgtEl>
                                      </p:cBhvr>
                                    </p:animEffec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2"/>
                                        </p:tgtEl>
                                        <p:attrNameLst>
                                          <p:attrName>style.visibility</p:attrName>
                                        </p:attrNameLst>
                                      </p:cBhvr>
                                      <p:to>
                                        <p:strVal val="visible"/>
                                      </p:to>
                                    </p:set>
                                    <p:anim calcmode="lin" valueType="num">
                                      <p:cBhvr additive="base">
                                        <p:cTn id="29" dur="500" fill="hold"/>
                                        <p:tgtEl>
                                          <p:spTgt spid="2"/>
                                        </p:tgtEl>
                                        <p:attrNameLst>
                                          <p:attrName>ppt_x</p:attrName>
                                        </p:attrNameLst>
                                      </p:cBhvr>
                                      <p:tavLst>
                                        <p:tav tm="0">
                                          <p:val>
                                            <p:strVal val="#ppt_x"/>
                                          </p:val>
                                        </p:tav>
                                        <p:tav tm="100000">
                                          <p:val>
                                            <p:strVal val="#ppt_x"/>
                                          </p:val>
                                        </p:tav>
                                      </p:tavLst>
                                    </p:anim>
                                    <p:anim calcmode="lin" valueType="num">
                                      <p:cBhvr additive="base">
                                        <p:cTn id="30"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anim calcmode="lin" valueType="num">
                                      <p:cBhvr additive="base">
                                        <p:cTn id="35" dur="500" fill="hold"/>
                                        <p:tgtEl>
                                          <p:spTgt spid="11"/>
                                        </p:tgtEl>
                                        <p:attrNameLst>
                                          <p:attrName>ppt_x</p:attrName>
                                        </p:attrNameLst>
                                      </p:cBhvr>
                                      <p:tavLst>
                                        <p:tav tm="0">
                                          <p:val>
                                            <p:strVal val="#ppt_x"/>
                                          </p:val>
                                        </p:tav>
                                        <p:tav tm="100000">
                                          <p:val>
                                            <p:strVal val="#ppt_x"/>
                                          </p:val>
                                        </p:tav>
                                      </p:tavLst>
                                    </p:anim>
                                    <p:anim calcmode="lin" valueType="num">
                                      <p:cBhvr additive="base">
                                        <p:cTn id="36"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5" grpId="0"/>
      <p:bldP spid="2" grpId="0" animBg="1"/>
      <p:bldP spid="11"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B6D9C768-8413-45FA-BDC7-53DA68035736}" type="slidenum">
              <a:rPr lang="zh-CN" altLang="en-US" smtClean="0"/>
              <a:t>62</a:t>
            </a:fld>
            <a:endParaRPr lang="zh-CN" altLang="en-US"/>
          </a:p>
        </p:txBody>
      </p:sp>
      <mc:AlternateContent xmlns:mc="http://schemas.openxmlformats.org/markup-compatibility/2006" xmlns:a14="http://schemas.microsoft.com/office/drawing/2010/main">
        <mc:Choice Requires="a14">
          <p:sp>
            <p:nvSpPr>
              <p:cNvPr id="6" name="文本框 5"/>
              <p:cNvSpPr txBox="1"/>
              <p:nvPr/>
            </p:nvSpPr>
            <p:spPr>
              <a:xfrm>
                <a:off x="332509" y="934734"/>
                <a:ext cx="11554692" cy="1250279"/>
              </a:xfrm>
              <a:prstGeom prst="rect">
                <a:avLst/>
              </a:prstGeom>
              <a:noFill/>
            </p:spPr>
            <p:txBody>
              <a:bodyPr wrap="square" rtlCol="0">
                <a:spAutoFit/>
              </a:bodyPr>
              <a:lstStyle/>
              <a:p>
                <a:pPr marL="342900" indent="-342900" defTabSz="468000">
                  <a:lnSpc>
                    <a:spcPct val="150000"/>
                  </a:lnSpc>
                  <a:buClr>
                    <a:srgbClr val="3859CD"/>
                  </a:buClr>
                  <a:buFont typeface="Wingdings" panose="05000000000000000000" pitchFamily="2" charset="2"/>
                  <a:buChar char="n"/>
                </a:pPr>
                <a:r>
                  <a:rPr lang="zh-CN" altLang="en-US" sz="2400" b="1" dirty="0">
                    <a:solidFill>
                      <a:srgbClr val="0000CC"/>
                    </a:solidFill>
                    <a:latin typeface="微软雅黑" panose="020B0503020204020204" pitchFamily="34" charset="-122"/>
                    <a:ea typeface="微软雅黑" panose="020B0503020204020204" pitchFamily="34" charset="-122"/>
                  </a:rPr>
                  <a:t>（</a:t>
                </a:r>
                <a:r>
                  <a:rPr lang="en-US" altLang="zh-CN" sz="2400" b="1" dirty="0">
                    <a:solidFill>
                      <a:srgbClr val="0000CC"/>
                    </a:solidFill>
                    <a:latin typeface="微软雅黑" panose="020B0503020204020204" pitchFamily="34" charset="-122"/>
                    <a:ea typeface="微软雅黑" panose="020B0503020204020204" pitchFamily="34" charset="-122"/>
                  </a:rPr>
                  <a:t>5</a:t>
                </a:r>
                <a:r>
                  <a:rPr lang="zh-CN" altLang="en-US" sz="2400" b="1" dirty="0">
                    <a:solidFill>
                      <a:srgbClr val="0000CC"/>
                    </a:solidFill>
                    <a:latin typeface="微软雅黑" panose="020B0503020204020204" pitchFamily="34" charset="-122"/>
                    <a:ea typeface="微软雅黑" panose="020B0503020204020204" pitchFamily="34" charset="-122"/>
                  </a:rPr>
                  <a:t>）选定触发器类型，写出电路的方程组：</a:t>
                </a:r>
                <a:r>
                  <a:rPr lang="zh-CN" altLang="en-US" sz="2400" b="1" dirty="0">
                    <a:latin typeface="微软雅黑" panose="020B0503020204020204" pitchFamily="34" charset="-122"/>
                    <a:ea typeface="微软雅黑" panose="020B0503020204020204" pitchFamily="34" charset="-122"/>
                  </a:rPr>
                  <a:t>触发器指定为</a:t>
                </a:r>
                <a:r>
                  <a:rPr lang="en-US" altLang="zh-CN" sz="2400" b="1" dirty="0">
                    <a:latin typeface="微软雅黑" panose="020B0503020204020204" pitchFamily="34" charset="-122"/>
                    <a:ea typeface="微软雅黑" panose="020B0503020204020204" pitchFamily="34" charset="-122"/>
                  </a:rPr>
                  <a:t>J-K</a:t>
                </a:r>
                <a:r>
                  <a:rPr lang="zh-CN" altLang="en-US" sz="2400" b="1" dirty="0">
                    <a:latin typeface="微软雅黑" panose="020B0503020204020204" pitchFamily="34" charset="-122"/>
                    <a:ea typeface="微软雅黑" panose="020B0503020204020204" pitchFamily="34" charset="-122"/>
                  </a:rPr>
                  <a:t>触发器</a:t>
                </a:r>
                <a:endParaRPr lang="en-US" altLang="zh-CN" sz="2400" b="1" dirty="0">
                  <a:latin typeface="微软雅黑" panose="020B0503020204020204" pitchFamily="34" charset="-122"/>
                  <a:ea typeface="微软雅黑" panose="020B0503020204020204" pitchFamily="34" charset="-122"/>
                </a:endParaRPr>
              </a:p>
              <a:p>
                <a:pPr marL="800100" lvl="1" indent="-342900" defTabSz="468000">
                  <a:lnSpc>
                    <a:spcPct val="150000"/>
                  </a:lnSpc>
                  <a:buClr>
                    <a:srgbClr val="3859CD"/>
                  </a:buClr>
                  <a:buFont typeface="Wingdings" panose="05000000000000000000" pitchFamily="2" charset="2"/>
                  <a:buChar char="n"/>
                </a:pPr>
                <a:r>
                  <a:rPr lang="zh-CN" altLang="en-US" sz="2400" b="1" dirty="0">
                    <a:latin typeface="微软雅黑" panose="020B0503020204020204" pitchFamily="34" charset="-122"/>
                    <a:ea typeface="微软雅黑" panose="020B0503020204020204" pitchFamily="34" charset="-122"/>
                  </a:rPr>
                  <a:t>由真值表可以分别画出</a:t>
                </a:r>
                <a14:m>
                  <m:oMath xmlns:m="http://schemas.openxmlformats.org/officeDocument/2006/math">
                    <m:sSubSup>
                      <m:sSubSupPr>
                        <m:ctrlPr>
                          <a:rPr lang="zh-CN" altLang="zh-CN" sz="2400" b="1"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400" b="1" i="1">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𝑸</m:t>
                        </m:r>
                      </m:e>
                      <m:sub>
                        <m:r>
                          <a:rPr lang="en-US" altLang="zh-CN" sz="2400" b="1" i="1">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𝟏</m:t>
                        </m:r>
                      </m:sub>
                      <m:sup>
                        <m:r>
                          <a:rPr lang="en-US" altLang="zh-CN" sz="2400" b="1" i="1">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𝒏</m:t>
                        </m:r>
                        <m:r>
                          <a:rPr lang="en-US" altLang="zh-CN" sz="2400" b="1" i="1">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𝟏</m:t>
                        </m:r>
                      </m:sup>
                    </m:sSubSup>
                  </m:oMath>
                </a14:m>
                <a:r>
                  <a:rPr lang="zh-CN" altLang="zh-CN" sz="2400" b="1"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a:t>
                </a:r>
                <a14:m>
                  <m:oMath xmlns:m="http://schemas.openxmlformats.org/officeDocument/2006/math">
                    <m:sSubSup>
                      <m:sSubSupPr>
                        <m:ctrlPr>
                          <a:rPr lang="zh-CN" altLang="zh-CN" sz="2400" b="1" i="1">
                            <a:solidFill>
                              <a:srgbClr val="FF0000"/>
                            </a:solidFill>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400" b="1" i="1">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𝑸</m:t>
                        </m:r>
                      </m:e>
                      <m:sub>
                        <m:r>
                          <a:rPr lang="en-US" altLang="zh-CN" sz="2400" b="1" i="1">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𝟎</m:t>
                        </m:r>
                      </m:sub>
                      <m:sup>
                        <m:r>
                          <a:rPr lang="en-US" altLang="zh-CN" sz="2400" b="1" i="1">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𝒏</m:t>
                        </m:r>
                        <m:r>
                          <a:rPr lang="en-US" altLang="zh-CN" sz="2400" b="1" i="1">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𝟏</m:t>
                        </m:r>
                      </m:sup>
                    </m:sSubSup>
                  </m:oMath>
                </a14:m>
                <a:r>
                  <a:rPr lang="zh-CN" altLang="en-US" sz="2400" b="1" dirty="0">
                    <a:solidFill>
                      <a:srgbClr val="FF0000"/>
                    </a:solidFill>
                    <a:latin typeface="微软雅黑" panose="020B0503020204020204" pitchFamily="34" charset="-122"/>
                    <a:ea typeface="微软雅黑" panose="020B0503020204020204" pitchFamily="34" charset="-122"/>
                  </a:rPr>
                  <a:t>和</a:t>
                </a:r>
                <a:r>
                  <a:rPr lang="en-US" altLang="zh-CN" sz="2400" b="1" i="1" dirty="0">
                    <a:solidFill>
                      <a:srgbClr val="FF0000"/>
                    </a:solidFill>
                    <a:latin typeface="Cambria Math"/>
                    <a:ea typeface="Cambria Math" panose="02040503050406030204" pitchFamily="18" charset="0"/>
                    <a:cs typeface="Times New Roman" panose="02020603050405020304" pitchFamily="18" charset="0"/>
                  </a:rPr>
                  <a:t>Z  </a:t>
                </a:r>
                <a:r>
                  <a:rPr lang="zh-CN" altLang="en-US" sz="2400" b="1" dirty="0">
                    <a:latin typeface="微软雅黑" panose="020B0503020204020204" pitchFamily="34" charset="-122"/>
                    <a:ea typeface="微软雅黑" panose="020B0503020204020204" pitchFamily="34" charset="-122"/>
                  </a:rPr>
                  <a:t>的卡诺图</a:t>
                </a:r>
                <a:endParaRPr lang="en-US" altLang="zh-CN" sz="2400" b="1" dirty="0">
                  <a:latin typeface="微软雅黑" panose="020B0503020204020204" pitchFamily="34" charset="-122"/>
                  <a:ea typeface="微软雅黑" panose="020B0503020204020204" pitchFamily="34" charset="-122"/>
                </a:endParaRPr>
              </a:p>
            </p:txBody>
          </p:sp>
        </mc:Choice>
        <mc:Fallback xmlns="">
          <p:sp>
            <p:nvSpPr>
              <p:cNvPr id="6" name="文本框 5"/>
              <p:cNvSpPr txBox="1">
                <a:spLocks noRot="1" noChangeAspect="1" noMove="1" noResize="1" noEditPoints="1" noAdjustHandles="1" noChangeArrowheads="1" noChangeShapeType="1" noTextEdit="1"/>
              </p:cNvSpPr>
              <p:nvPr/>
            </p:nvSpPr>
            <p:spPr>
              <a:xfrm>
                <a:off x="332509" y="934734"/>
                <a:ext cx="11554692" cy="1250279"/>
              </a:xfrm>
              <a:prstGeom prst="rect">
                <a:avLst/>
              </a:prstGeom>
              <a:blipFill rotWithShape="1">
                <a:blip r:embed="rId4"/>
                <a:stretch>
                  <a:fillRect l="-739" b="-3902"/>
                </a:stretch>
              </a:blipFill>
            </p:spPr>
            <p:txBody>
              <a:bodyPr/>
              <a:lstStyle/>
              <a:p>
                <a:r>
                  <a:rPr lang="zh-CN" altLang="en-US">
                    <a:noFill/>
                  </a:rPr>
                  <a:t> </a:t>
                </a:r>
              </a:p>
            </p:txBody>
          </p:sp>
        </mc:Fallback>
      </mc:AlternateContent>
      <p:sp>
        <p:nvSpPr>
          <p:cNvPr id="10" name="平行四边形 9"/>
          <p:cNvSpPr/>
          <p:nvPr/>
        </p:nvSpPr>
        <p:spPr>
          <a:xfrm>
            <a:off x="304512" y="129448"/>
            <a:ext cx="1739441" cy="612000"/>
          </a:xfrm>
          <a:prstGeom prst="parallelogram">
            <a:avLst/>
          </a:prstGeom>
          <a:effectLst>
            <a:glow rad="63500">
              <a:schemeClr val="accent1">
                <a:satMod val="175000"/>
                <a:alpha val="40000"/>
              </a:schemeClr>
            </a:glow>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latin typeface="微软雅黑" panose="020B0503020204020204" pitchFamily="34" charset="-122"/>
                <a:ea typeface="微软雅黑" panose="020B0503020204020204" pitchFamily="34" charset="-122"/>
                <a:cs typeface="Times New Roman" panose="02020603050405020304" pitchFamily="18" charset="0"/>
              </a:rPr>
              <a:t>6.3.5</a:t>
            </a:r>
            <a:endParaRPr lang="zh-CN" altLang="en-US" sz="36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3" name="标题 2"/>
          <p:cNvSpPr>
            <a:spLocks noGrp="1"/>
          </p:cNvSpPr>
          <p:nvPr>
            <p:ph type="title"/>
          </p:nvPr>
        </p:nvSpPr>
        <p:spPr>
          <a:xfrm>
            <a:off x="2187686" y="97943"/>
            <a:ext cx="6291295" cy="732155"/>
          </a:xfrm>
        </p:spPr>
        <p:txBody>
          <a:bodyPr>
            <a:normAutofit/>
          </a:bodyPr>
          <a:lstStyle/>
          <a:p>
            <a:r>
              <a:rPr lang="zh-CN" altLang="en-US" dirty="0">
                <a:effectLst>
                  <a:outerShdw blurRad="38100" dist="38100" dir="2700000" algn="tl">
                    <a:srgbClr val="000000">
                      <a:alpha val="43137"/>
                    </a:srgbClr>
                  </a:outerShdw>
                </a:effectLst>
              </a:rPr>
              <a:t>同步时序电路设计举例</a:t>
            </a:r>
          </a:p>
        </p:txBody>
      </p:sp>
      <p:sp>
        <p:nvSpPr>
          <p:cNvPr id="9" name="页脚占位符 3"/>
          <p:cNvSpPr>
            <a:spLocks noGrp="1"/>
          </p:cNvSpPr>
          <p:nvPr>
            <p:ph type="ftr" sz="quarter" idx="11"/>
          </p:nvPr>
        </p:nvSpPr>
        <p:spPr>
          <a:xfrm>
            <a:off x="9642764" y="0"/>
            <a:ext cx="2549236" cy="510988"/>
          </a:xfrm>
        </p:spPr>
        <p:txBody>
          <a:bodyPr/>
          <a:lstStyle/>
          <a:p>
            <a:r>
              <a:rPr lang="zh-CN" altLang="en-US"/>
              <a:t>第</a:t>
            </a:r>
            <a:r>
              <a:rPr lang="en-US" altLang="zh-CN"/>
              <a:t>6</a:t>
            </a:r>
            <a:r>
              <a:rPr lang="zh-CN" altLang="en-US"/>
              <a:t>章 同步时序逻辑电路</a:t>
            </a:r>
            <a:endParaRPr lang="zh-CN" altLang="en-US" dirty="0"/>
          </a:p>
        </p:txBody>
      </p:sp>
      <p:graphicFrame>
        <p:nvGraphicFramePr>
          <p:cNvPr id="24" name="对象 23"/>
          <p:cNvGraphicFramePr>
            <a:graphicFrameLocks noChangeAspect="1"/>
          </p:cNvGraphicFramePr>
          <p:nvPr>
            <p:extLst>
              <p:ext uri="{D42A27DB-BD31-4B8C-83A1-F6EECF244321}">
                <p14:modId xmlns:p14="http://schemas.microsoft.com/office/powerpoint/2010/main" val="208622622"/>
              </p:ext>
            </p:extLst>
          </p:nvPr>
        </p:nvGraphicFramePr>
        <p:xfrm>
          <a:off x="1930122" y="2185013"/>
          <a:ext cx="3093843" cy="1911926"/>
        </p:xfrm>
        <a:graphic>
          <a:graphicData uri="http://schemas.openxmlformats.org/presentationml/2006/ole">
            <mc:AlternateContent xmlns:mc="http://schemas.openxmlformats.org/markup-compatibility/2006">
              <mc:Choice xmlns:v="urn:schemas-microsoft-com:vml" Requires="v">
                <p:oleObj spid="_x0000_s394458" name="Visio" r:id="rId5" imgW="1559748" imgH="947700" progId="Visio.Drawing.11">
                  <p:embed/>
                </p:oleObj>
              </mc:Choice>
              <mc:Fallback>
                <p:oleObj name="Visio" r:id="rId5" imgW="1559748" imgH="947700" progId="Visio.Drawing.11">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30122" y="2185013"/>
                        <a:ext cx="3093843" cy="1911926"/>
                      </a:xfrm>
                      <a:prstGeom prst="rect">
                        <a:avLst/>
                      </a:prstGeom>
                      <a:solidFill>
                        <a:schemeClr val="accent2">
                          <a:lumMod val="20000"/>
                          <a:lumOff val="80000"/>
                        </a:schemeClr>
                      </a:solidFill>
                    </p:spPr>
                  </p:pic>
                </p:oleObj>
              </mc:Fallback>
            </mc:AlternateContent>
          </a:graphicData>
        </a:graphic>
      </p:graphicFrame>
      <p:graphicFrame>
        <p:nvGraphicFramePr>
          <p:cNvPr id="25" name="对象 24"/>
          <p:cNvGraphicFramePr>
            <a:graphicFrameLocks noChangeAspect="1"/>
          </p:cNvGraphicFramePr>
          <p:nvPr>
            <p:extLst>
              <p:ext uri="{D42A27DB-BD31-4B8C-83A1-F6EECF244321}">
                <p14:modId xmlns:p14="http://schemas.microsoft.com/office/powerpoint/2010/main" val="3509052187"/>
              </p:ext>
            </p:extLst>
          </p:nvPr>
        </p:nvGraphicFramePr>
        <p:xfrm>
          <a:off x="5805641" y="2258009"/>
          <a:ext cx="3228373" cy="1824326"/>
        </p:xfrm>
        <a:graphic>
          <a:graphicData uri="http://schemas.openxmlformats.org/presentationml/2006/ole">
            <mc:AlternateContent xmlns:mc="http://schemas.openxmlformats.org/markup-compatibility/2006">
              <mc:Choice xmlns:v="urn:schemas-microsoft-com:vml" Requires="v">
                <p:oleObj spid="_x0000_s394459" name="Visio" r:id="rId7" imgW="1638626" imgH="929610" progId="Visio.Drawing.11">
                  <p:embed/>
                </p:oleObj>
              </mc:Choice>
              <mc:Fallback>
                <p:oleObj name="Visio" r:id="rId7" imgW="1638626" imgH="929610" progId="Visio.Drawing.11">
                  <p:embed/>
                  <p:pic>
                    <p:nvPicPr>
                      <p:cNvPr id="0" name="Object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805641" y="2258009"/>
                        <a:ext cx="3228373" cy="1824326"/>
                      </a:xfrm>
                      <a:prstGeom prst="rect">
                        <a:avLst/>
                      </a:prstGeom>
                      <a:solidFill>
                        <a:schemeClr val="accent2">
                          <a:lumMod val="20000"/>
                          <a:lumOff val="80000"/>
                        </a:schemeClr>
                      </a:solidFill>
                    </p:spPr>
                  </p:pic>
                </p:oleObj>
              </mc:Fallback>
            </mc:AlternateContent>
          </a:graphicData>
        </a:graphic>
      </p:graphicFrame>
      <p:graphicFrame>
        <p:nvGraphicFramePr>
          <p:cNvPr id="27" name="对象 26"/>
          <p:cNvGraphicFramePr>
            <a:graphicFrameLocks noChangeAspect="1"/>
          </p:cNvGraphicFramePr>
          <p:nvPr>
            <p:extLst>
              <p:ext uri="{D42A27DB-BD31-4B8C-83A1-F6EECF244321}">
                <p14:modId xmlns:p14="http://schemas.microsoft.com/office/powerpoint/2010/main" val="3307549016"/>
              </p:ext>
            </p:extLst>
          </p:nvPr>
        </p:nvGraphicFramePr>
        <p:xfrm>
          <a:off x="9425459" y="2302464"/>
          <a:ext cx="2722656" cy="1715686"/>
        </p:xfrm>
        <a:graphic>
          <a:graphicData uri="http://schemas.openxmlformats.org/presentationml/2006/ole">
            <mc:AlternateContent xmlns:mc="http://schemas.openxmlformats.org/markup-compatibility/2006">
              <mc:Choice xmlns:v="urn:schemas-microsoft-com:vml" Requires="v">
                <p:oleObj spid="_x0000_s394460" name="Visio" r:id="rId9" imgW="1463310" imgH="919350" progId="Visio.Drawing.11">
                  <p:embed/>
                </p:oleObj>
              </mc:Choice>
              <mc:Fallback>
                <p:oleObj name="Visio" r:id="rId9" imgW="1463310" imgH="919350" progId="Visio.Drawing.11">
                  <p:embed/>
                  <p:pic>
                    <p:nvPicPr>
                      <p:cNvPr id="0" name="Object 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425459" y="2302464"/>
                        <a:ext cx="2722656" cy="1715686"/>
                      </a:xfrm>
                      <a:prstGeom prst="rect">
                        <a:avLst/>
                      </a:prstGeom>
                      <a:solidFill>
                        <a:schemeClr val="accent6">
                          <a:lumMod val="20000"/>
                          <a:lumOff val="80000"/>
                        </a:schemeClr>
                      </a:solidFill>
                    </p:spPr>
                  </p:pic>
                </p:oleObj>
              </mc:Fallback>
            </mc:AlternateContent>
          </a:graphicData>
        </a:graphic>
      </p:graphicFrame>
      <mc:AlternateContent xmlns:mc="http://schemas.openxmlformats.org/markup-compatibility/2006" xmlns:a14="http://schemas.microsoft.com/office/drawing/2010/main">
        <mc:Choice Requires="a14">
          <p:sp>
            <p:nvSpPr>
              <p:cNvPr id="35" name="文本框 5"/>
              <p:cNvSpPr txBox="1"/>
              <p:nvPr/>
            </p:nvSpPr>
            <p:spPr>
              <a:xfrm>
                <a:off x="126037" y="4208253"/>
                <a:ext cx="5212879" cy="1862433"/>
              </a:xfrm>
              <a:prstGeom prst="rect">
                <a:avLst/>
              </a:prstGeom>
              <a:noFill/>
            </p:spPr>
            <p:txBody>
              <a:bodyPr wrap="square" rtlCol="0">
                <a:spAutoFit/>
              </a:bodyPr>
              <a:lstStyle/>
              <a:p>
                <a:pPr marL="342900" indent="-342900" defTabSz="468000">
                  <a:lnSpc>
                    <a:spcPct val="150000"/>
                  </a:lnSpc>
                  <a:buClr>
                    <a:srgbClr val="3859CD"/>
                  </a:buClr>
                  <a:buFont typeface="Wingdings" panose="05000000000000000000" pitchFamily="2" charset="2"/>
                  <a:buChar char="n"/>
                </a:pPr>
                <a:r>
                  <a:rPr lang="zh-CN" altLang="en-US" sz="2400" b="1" dirty="0">
                    <a:latin typeface="微软雅黑" panose="020B0503020204020204" pitchFamily="34" charset="-122"/>
                    <a:ea typeface="微软雅黑" panose="020B0503020204020204" pitchFamily="34" charset="-122"/>
                  </a:rPr>
                  <a:t>状态方程：</a:t>
                </a:r>
                <a14:m>
                  <m:oMath xmlns:m="http://schemas.openxmlformats.org/officeDocument/2006/math">
                    <m:sSubSup>
                      <m:sSubSupPr>
                        <m:ctrlPr>
                          <a:rPr lang="zh-CN" altLang="zh-CN" sz="2400" b="1" i="1" kern="100" smtClean="0">
                            <a:solidFill>
                              <a:srgbClr val="0000CC"/>
                            </a:solidFill>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400" b="1" i="1" kern="100">
                            <a:solidFill>
                              <a:srgbClr val="0000CC"/>
                            </a:solidFill>
                            <a:latin typeface="Cambria Math" panose="02040503050406030204" pitchFamily="18" charset="0"/>
                            <a:ea typeface="宋体" panose="02010600030101010101" pitchFamily="2" charset="-122"/>
                            <a:cs typeface="Times New Roman" panose="02020603050405020304" pitchFamily="18" charset="0"/>
                          </a:rPr>
                          <m:t>𝑸</m:t>
                        </m:r>
                      </m:e>
                      <m:sub>
                        <m:r>
                          <a:rPr lang="en-US" altLang="zh-CN" sz="2400" b="1" i="1" kern="100">
                            <a:solidFill>
                              <a:srgbClr val="0000CC"/>
                            </a:solidFill>
                            <a:latin typeface="Cambria Math" panose="02040503050406030204" pitchFamily="18" charset="0"/>
                            <a:ea typeface="宋体" panose="02010600030101010101" pitchFamily="2" charset="-122"/>
                            <a:cs typeface="Times New Roman" panose="02020603050405020304" pitchFamily="18" charset="0"/>
                          </a:rPr>
                          <m:t>𝟏</m:t>
                        </m:r>
                      </m:sub>
                      <m:sup>
                        <m:r>
                          <a:rPr lang="en-US" altLang="zh-CN" sz="2400" b="1" i="1" kern="100">
                            <a:solidFill>
                              <a:srgbClr val="0000CC"/>
                            </a:solidFill>
                            <a:latin typeface="Cambria Math" panose="02040503050406030204" pitchFamily="18" charset="0"/>
                            <a:ea typeface="宋体" panose="02010600030101010101" pitchFamily="2" charset="-122"/>
                            <a:cs typeface="Times New Roman" panose="02020603050405020304" pitchFamily="18" charset="0"/>
                          </a:rPr>
                          <m:t>𝒏</m:t>
                        </m:r>
                        <m:r>
                          <a:rPr lang="en-US" altLang="zh-CN" sz="2400" b="1" i="1" kern="100">
                            <a:solidFill>
                              <a:srgbClr val="0000CC"/>
                            </a:solidFill>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kern="100">
                            <a:solidFill>
                              <a:srgbClr val="0000CC"/>
                            </a:solidFill>
                            <a:latin typeface="Cambria Math" panose="02040503050406030204" pitchFamily="18" charset="0"/>
                            <a:ea typeface="宋体" panose="02010600030101010101" pitchFamily="2" charset="-122"/>
                            <a:cs typeface="Times New Roman" panose="02020603050405020304" pitchFamily="18" charset="0"/>
                          </a:rPr>
                          <m:t>𝟏</m:t>
                        </m:r>
                      </m:sup>
                    </m:sSubSup>
                    <m:r>
                      <a:rPr lang="en-US" altLang="zh-CN" sz="2400" b="1" i="1" kern="100">
                        <a:solidFill>
                          <a:srgbClr val="0000CC"/>
                        </a:solidFill>
                        <a:latin typeface="Cambria Math" panose="02040503050406030204" pitchFamily="18" charset="0"/>
                        <a:ea typeface="宋体" panose="02010600030101010101" pitchFamily="2" charset="-122"/>
                        <a:cs typeface="Times New Roman" panose="02020603050405020304" pitchFamily="18" charset="0"/>
                      </a:rPr>
                      <m:t>=</m:t>
                    </m:r>
                    <m:acc>
                      <m:accPr>
                        <m:chr m:val="̅"/>
                        <m:ctrlPr>
                          <a:rPr lang="zh-CN" altLang="zh-CN" sz="2400" b="1" i="1" kern="100">
                            <a:solidFill>
                              <a:srgbClr val="0000CC"/>
                            </a:solidFill>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sz="2400" b="1" i="1" kern="100">
                            <a:solidFill>
                              <a:srgbClr val="0000CC"/>
                            </a:solidFill>
                            <a:latin typeface="Cambria Math" panose="02040503050406030204" pitchFamily="18" charset="0"/>
                            <a:ea typeface="宋体" panose="02010600030101010101" pitchFamily="2" charset="-122"/>
                            <a:cs typeface="Times New Roman" panose="02020603050405020304" pitchFamily="18" charset="0"/>
                          </a:rPr>
                          <m:t>𝑿</m:t>
                        </m:r>
                      </m:e>
                    </m:acc>
                    <m:r>
                      <a:rPr lang="en-US" altLang="zh-CN" sz="2400" b="1" i="1" kern="100">
                        <a:solidFill>
                          <a:srgbClr val="0000CC"/>
                        </a:solidFill>
                        <a:latin typeface="Cambria Math" panose="02040503050406030204" pitchFamily="18" charset="0"/>
                        <a:ea typeface="宋体" panose="02010600030101010101" pitchFamily="2" charset="-122"/>
                        <a:cs typeface="Times New Roman" panose="02020603050405020304" pitchFamily="18" charset="0"/>
                      </a:rPr>
                      <m:t> </m:t>
                    </m:r>
                    <m:sSubSup>
                      <m:sSubSupPr>
                        <m:ctrlPr>
                          <a:rPr lang="zh-CN" altLang="zh-CN" sz="2400" b="1" i="1" kern="100">
                            <a:solidFill>
                              <a:srgbClr val="0000CC"/>
                            </a:solidFill>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400" b="1" i="1" kern="100">
                            <a:solidFill>
                              <a:srgbClr val="0000CC"/>
                            </a:solidFill>
                            <a:latin typeface="Cambria Math" panose="02040503050406030204" pitchFamily="18" charset="0"/>
                            <a:ea typeface="宋体" panose="02010600030101010101" pitchFamily="2" charset="-122"/>
                            <a:cs typeface="Times New Roman" panose="02020603050405020304" pitchFamily="18" charset="0"/>
                          </a:rPr>
                          <m:t>𝑸</m:t>
                        </m:r>
                      </m:e>
                      <m:sub>
                        <m:r>
                          <a:rPr lang="en-US" altLang="zh-CN" sz="2400" b="1" i="1" kern="100">
                            <a:solidFill>
                              <a:srgbClr val="0000CC"/>
                            </a:solidFill>
                            <a:latin typeface="Cambria Math" panose="02040503050406030204" pitchFamily="18" charset="0"/>
                            <a:ea typeface="宋体" panose="02010600030101010101" pitchFamily="2" charset="-122"/>
                            <a:cs typeface="Times New Roman" panose="02020603050405020304" pitchFamily="18" charset="0"/>
                          </a:rPr>
                          <m:t>𝟎</m:t>
                        </m:r>
                      </m:sub>
                      <m:sup>
                        <m:r>
                          <a:rPr lang="en-US" altLang="zh-CN" sz="2400" b="1" i="1" kern="100">
                            <a:solidFill>
                              <a:srgbClr val="0000CC"/>
                            </a:solidFill>
                            <a:latin typeface="Cambria Math" panose="02040503050406030204" pitchFamily="18" charset="0"/>
                            <a:ea typeface="宋体" panose="02010600030101010101" pitchFamily="2" charset="-122"/>
                            <a:cs typeface="Times New Roman" panose="02020603050405020304" pitchFamily="18" charset="0"/>
                          </a:rPr>
                          <m:t>𝒏</m:t>
                        </m:r>
                      </m:sup>
                    </m:sSubSup>
                    <m:r>
                      <a:rPr lang="en-US" altLang="zh-CN" sz="2400" b="1" i="1" kern="100">
                        <a:solidFill>
                          <a:srgbClr val="0000CC"/>
                        </a:solidFill>
                        <a:latin typeface="Cambria Math" panose="02040503050406030204" pitchFamily="18" charset="0"/>
                        <a:ea typeface="宋体" panose="02010600030101010101" pitchFamily="2" charset="-122"/>
                        <a:cs typeface="Times New Roman" panose="02020603050405020304" pitchFamily="18" charset="0"/>
                      </a:rPr>
                      <m:t> </m:t>
                    </m:r>
                    <m:acc>
                      <m:accPr>
                        <m:chr m:val="̅"/>
                        <m:ctrlPr>
                          <a:rPr lang="zh-CN" altLang="zh-CN" sz="2400" b="1" i="1" kern="100">
                            <a:solidFill>
                              <a:srgbClr val="0000CC"/>
                            </a:solidFill>
                            <a:latin typeface="Cambria Math" panose="02040503050406030204" pitchFamily="18" charset="0"/>
                            <a:ea typeface="Cambria Math" panose="02040503050406030204" pitchFamily="18" charset="0"/>
                            <a:cs typeface="Times New Roman" panose="02020603050405020304" pitchFamily="18" charset="0"/>
                          </a:rPr>
                        </m:ctrlPr>
                      </m:accPr>
                      <m:e>
                        <m:sSubSup>
                          <m:sSubSupPr>
                            <m:ctrlPr>
                              <a:rPr lang="zh-CN" altLang="zh-CN" sz="2400" b="1" i="1" kern="100">
                                <a:solidFill>
                                  <a:srgbClr val="0000CC"/>
                                </a:solidFill>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400" b="1" i="1" kern="100">
                                <a:solidFill>
                                  <a:srgbClr val="0000CC"/>
                                </a:solidFill>
                                <a:latin typeface="Cambria Math" panose="02040503050406030204" pitchFamily="18" charset="0"/>
                                <a:ea typeface="宋体" panose="02010600030101010101" pitchFamily="2" charset="-122"/>
                                <a:cs typeface="Times New Roman" panose="02020603050405020304" pitchFamily="18" charset="0"/>
                              </a:rPr>
                              <m:t>𝑸</m:t>
                            </m:r>
                          </m:e>
                          <m:sub>
                            <m:r>
                              <a:rPr lang="en-US" altLang="zh-CN" sz="2400" b="1" i="1" kern="100">
                                <a:solidFill>
                                  <a:srgbClr val="0000CC"/>
                                </a:solidFill>
                                <a:latin typeface="Cambria Math" panose="02040503050406030204" pitchFamily="18" charset="0"/>
                                <a:ea typeface="宋体" panose="02010600030101010101" pitchFamily="2" charset="-122"/>
                                <a:cs typeface="Times New Roman" panose="02020603050405020304" pitchFamily="18" charset="0"/>
                              </a:rPr>
                              <m:t>𝟏</m:t>
                            </m:r>
                          </m:sub>
                          <m:sup>
                            <m:r>
                              <a:rPr lang="en-US" altLang="zh-CN" sz="2400" b="1" i="1" kern="100">
                                <a:solidFill>
                                  <a:srgbClr val="0000CC"/>
                                </a:solidFill>
                                <a:latin typeface="Cambria Math" panose="02040503050406030204" pitchFamily="18" charset="0"/>
                                <a:ea typeface="宋体" panose="02010600030101010101" pitchFamily="2" charset="-122"/>
                                <a:cs typeface="Times New Roman" panose="02020603050405020304" pitchFamily="18" charset="0"/>
                              </a:rPr>
                              <m:t>𝒏</m:t>
                            </m:r>
                          </m:sup>
                        </m:sSubSup>
                      </m:e>
                    </m:acc>
                  </m:oMath>
                </a14:m>
                <a:r>
                  <a:rPr lang="en-US" altLang="zh-CN" sz="2400" b="1" kern="100" dirty="0">
                    <a:solidFill>
                      <a:srgbClr val="0000CC"/>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2400" b="1" kern="100" dirty="0">
                    <a:latin typeface="Times New Roman" panose="02020603050405020304" pitchFamily="18" charset="0"/>
                    <a:ea typeface="宋体" panose="02010600030101010101" pitchFamily="2" charset="-122"/>
                    <a:cs typeface="Times New Roman" panose="02020603050405020304" pitchFamily="18" charset="0"/>
                  </a:rPr>
                  <a:t>   </a:t>
                </a:r>
                <a:endParaRPr lang="zh-CN" altLang="en-US" sz="2400" b="1" dirty="0">
                  <a:latin typeface="微软雅黑" panose="020B0503020204020204" pitchFamily="34" charset="-122"/>
                  <a:ea typeface="微软雅黑" panose="020B0503020204020204" pitchFamily="34" charset="-122"/>
                </a:endParaRPr>
              </a:p>
              <a:p>
                <a:pPr marL="342900" indent="-342900" defTabSz="468000">
                  <a:lnSpc>
                    <a:spcPct val="150000"/>
                  </a:lnSpc>
                  <a:buClr>
                    <a:srgbClr val="3859CD"/>
                  </a:buClr>
                  <a:buFont typeface="Wingdings" panose="05000000000000000000" pitchFamily="2" charset="2"/>
                  <a:buChar char="n"/>
                </a:pPr>
                <a:r>
                  <a:rPr lang="zh-CN" altLang="en-US" sz="2400" b="1" dirty="0">
                    <a:latin typeface="微软雅黑" panose="020B0503020204020204" pitchFamily="34" charset="-122"/>
                    <a:ea typeface="微软雅黑" panose="020B0503020204020204" pitchFamily="34" charset="-122"/>
                  </a:rPr>
                  <a:t>特性方程：</a:t>
                </a:r>
                <a14:m>
                  <m:oMath xmlns:m="http://schemas.openxmlformats.org/officeDocument/2006/math">
                    <m:sSubSup>
                      <m:sSubSupPr>
                        <m:ctrlPr>
                          <a:rPr lang="zh-CN" altLang="zh-CN" sz="2400" b="1"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400" b="1" i="1">
                            <a:solidFill>
                              <a:srgbClr val="FF0000"/>
                            </a:solidFill>
                            <a:latin typeface="Cambria Math" panose="02040503050406030204" pitchFamily="18" charset="0"/>
                            <a:ea typeface="宋体" panose="02010600030101010101" pitchFamily="2" charset="-122"/>
                            <a:cs typeface="Times New Roman" panose="02020603050405020304" pitchFamily="18" charset="0"/>
                          </a:rPr>
                          <m:t>𝑸</m:t>
                        </m:r>
                      </m:e>
                      <m:sub>
                        <m:r>
                          <a:rPr lang="en-US" altLang="zh-CN" sz="2400" b="1" i="1">
                            <a:solidFill>
                              <a:srgbClr val="FF0000"/>
                            </a:solidFill>
                            <a:latin typeface="Cambria Math" panose="02040503050406030204" pitchFamily="18" charset="0"/>
                            <a:ea typeface="宋体" panose="02010600030101010101" pitchFamily="2" charset="-122"/>
                            <a:cs typeface="Times New Roman" panose="02020603050405020304" pitchFamily="18" charset="0"/>
                          </a:rPr>
                          <m:t>𝟏</m:t>
                        </m:r>
                      </m:sub>
                      <m:sup>
                        <m:r>
                          <a:rPr lang="en-US" altLang="zh-CN" sz="2400" b="1" i="1">
                            <a:solidFill>
                              <a:srgbClr val="FF0000"/>
                            </a:solidFill>
                            <a:latin typeface="Cambria Math" panose="02040503050406030204" pitchFamily="18" charset="0"/>
                            <a:ea typeface="宋体" panose="02010600030101010101" pitchFamily="2" charset="-122"/>
                            <a:cs typeface="Times New Roman" panose="02020603050405020304" pitchFamily="18" charset="0"/>
                          </a:rPr>
                          <m:t>𝒏</m:t>
                        </m:r>
                        <m:r>
                          <a:rPr lang="en-US" altLang="zh-CN" sz="2400" b="1" i="1">
                            <a:solidFill>
                              <a:srgbClr val="FF0000"/>
                            </a:solidFill>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a:solidFill>
                              <a:srgbClr val="FF0000"/>
                            </a:solidFill>
                            <a:latin typeface="Cambria Math" panose="02040503050406030204" pitchFamily="18" charset="0"/>
                            <a:ea typeface="宋体" panose="02010600030101010101" pitchFamily="2" charset="-122"/>
                            <a:cs typeface="Times New Roman" panose="02020603050405020304" pitchFamily="18" charset="0"/>
                          </a:rPr>
                          <m:t>𝟏</m:t>
                        </m:r>
                      </m:sup>
                    </m:sSubSup>
                    <m:r>
                      <a:rPr lang="en-US" altLang="zh-CN" sz="2400" b="1" i="1">
                        <a:solidFill>
                          <a:srgbClr val="FF0000"/>
                        </a:solidFill>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b="1"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b="1" i="1">
                            <a:solidFill>
                              <a:srgbClr val="FF0000"/>
                            </a:solidFill>
                            <a:latin typeface="Cambria Math" panose="02040503050406030204" pitchFamily="18" charset="0"/>
                            <a:ea typeface="宋体" panose="02010600030101010101" pitchFamily="2" charset="-122"/>
                            <a:cs typeface="Times New Roman" panose="02020603050405020304" pitchFamily="18" charset="0"/>
                          </a:rPr>
                          <m:t>𝑱</m:t>
                        </m:r>
                      </m:e>
                      <m:sub>
                        <m:r>
                          <a:rPr lang="en-US" altLang="zh-CN" sz="2400" b="1" i="1">
                            <a:solidFill>
                              <a:srgbClr val="FF0000"/>
                            </a:solidFill>
                            <a:latin typeface="Cambria Math" panose="02040503050406030204" pitchFamily="18" charset="0"/>
                            <a:ea typeface="宋体" panose="02010600030101010101" pitchFamily="2" charset="-122"/>
                            <a:cs typeface="Times New Roman" panose="02020603050405020304" pitchFamily="18" charset="0"/>
                          </a:rPr>
                          <m:t>𝟏</m:t>
                        </m:r>
                      </m:sub>
                    </m:sSub>
                    <m:r>
                      <a:rPr lang="en-US" altLang="zh-CN" sz="2400" b="1" i="1">
                        <a:solidFill>
                          <a:srgbClr val="FF0000"/>
                        </a:solidFill>
                        <a:latin typeface="Cambria Math" panose="02040503050406030204" pitchFamily="18" charset="0"/>
                        <a:ea typeface="宋体" panose="02010600030101010101" pitchFamily="2" charset="-122"/>
                        <a:cs typeface="Times New Roman" panose="02020603050405020304" pitchFamily="18" charset="0"/>
                      </a:rPr>
                      <m:t> </m:t>
                    </m:r>
                    <m:acc>
                      <m:accPr>
                        <m:chr m:val="̅"/>
                        <m:ctrlPr>
                          <a:rPr lang="zh-CN" altLang="zh-CN" sz="2400" b="1"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accPr>
                      <m:e>
                        <m:sSubSup>
                          <m:sSubSupPr>
                            <m:ctrlPr>
                              <a:rPr lang="zh-CN" altLang="zh-CN" sz="2400" b="1"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400" b="1" i="1">
                                <a:solidFill>
                                  <a:srgbClr val="FF0000"/>
                                </a:solidFill>
                                <a:latin typeface="Cambria Math" panose="02040503050406030204" pitchFamily="18" charset="0"/>
                                <a:ea typeface="宋体" panose="02010600030101010101" pitchFamily="2" charset="-122"/>
                                <a:cs typeface="Times New Roman" panose="02020603050405020304" pitchFamily="18" charset="0"/>
                              </a:rPr>
                              <m:t>𝑸</m:t>
                            </m:r>
                          </m:e>
                          <m:sub>
                            <m:r>
                              <a:rPr lang="en-US" altLang="zh-CN" sz="2400" b="1" i="1">
                                <a:solidFill>
                                  <a:srgbClr val="FF0000"/>
                                </a:solidFill>
                                <a:latin typeface="Cambria Math" panose="02040503050406030204" pitchFamily="18" charset="0"/>
                                <a:ea typeface="宋体" panose="02010600030101010101" pitchFamily="2" charset="-122"/>
                                <a:cs typeface="Times New Roman" panose="02020603050405020304" pitchFamily="18" charset="0"/>
                              </a:rPr>
                              <m:t>𝟏</m:t>
                            </m:r>
                          </m:sub>
                          <m:sup>
                            <m:r>
                              <a:rPr lang="en-US" altLang="zh-CN" sz="2400" b="1" i="1">
                                <a:solidFill>
                                  <a:srgbClr val="FF0000"/>
                                </a:solidFill>
                                <a:latin typeface="Cambria Math" panose="02040503050406030204" pitchFamily="18" charset="0"/>
                                <a:ea typeface="宋体" panose="02010600030101010101" pitchFamily="2" charset="-122"/>
                                <a:cs typeface="Times New Roman" panose="02020603050405020304" pitchFamily="18" charset="0"/>
                              </a:rPr>
                              <m:t>𝒏</m:t>
                            </m:r>
                          </m:sup>
                        </m:sSubSup>
                      </m:e>
                    </m:acc>
                    <m:r>
                      <a:rPr lang="en-US" altLang="zh-CN" sz="2400" b="1" i="1">
                        <a:solidFill>
                          <a:srgbClr val="FF0000"/>
                        </a:solidFill>
                        <a:latin typeface="Cambria Math" panose="02040503050406030204" pitchFamily="18" charset="0"/>
                        <a:ea typeface="宋体" panose="02010600030101010101" pitchFamily="2" charset="-122"/>
                        <a:cs typeface="Times New Roman" panose="02020603050405020304" pitchFamily="18" charset="0"/>
                      </a:rPr>
                      <m:t>+</m:t>
                    </m:r>
                    <m:acc>
                      <m:accPr>
                        <m:chr m:val="̅"/>
                        <m:ctrlPr>
                          <a:rPr lang="zh-CN" altLang="zh-CN" sz="2400" b="1"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accPr>
                      <m:e>
                        <m:sSub>
                          <m:sSubPr>
                            <m:ctrlPr>
                              <a:rPr lang="zh-CN" altLang="zh-CN" sz="2400" b="1"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b="1" i="1">
                                <a:solidFill>
                                  <a:srgbClr val="FF0000"/>
                                </a:solidFill>
                                <a:latin typeface="Cambria Math" panose="02040503050406030204" pitchFamily="18" charset="0"/>
                                <a:ea typeface="宋体" panose="02010600030101010101" pitchFamily="2" charset="-122"/>
                                <a:cs typeface="Times New Roman" panose="02020603050405020304" pitchFamily="18" charset="0"/>
                              </a:rPr>
                              <m:t>𝑲</m:t>
                            </m:r>
                          </m:e>
                          <m:sub>
                            <m:r>
                              <a:rPr lang="en-US" altLang="zh-CN" sz="2400" b="1" i="1">
                                <a:solidFill>
                                  <a:srgbClr val="FF0000"/>
                                </a:solidFill>
                                <a:latin typeface="Cambria Math" panose="02040503050406030204" pitchFamily="18" charset="0"/>
                                <a:ea typeface="宋体" panose="02010600030101010101" pitchFamily="2" charset="-122"/>
                                <a:cs typeface="Times New Roman" panose="02020603050405020304" pitchFamily="18" charset="0"/>
                              </a:rPr>
                              <m:t>𝟏</m:t>
                            </m:r>
                          </m:sub>
                        </m:sSub>
                      </m:e>
                    </m:acc>
                    <m:sSubSup>
                      <m:sSubSupPr>
                        <m:ctrlPr>
                          <a:rPr lang="zh-CN" altLang="zh-CN" sz="2400" b="1"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400" b="1" i="1">
                            <a:solidFill>
                              <a:srgbClr val="FF0000"/>
                            </a:solidFill>
                            <a:latin typeface="Cambria Math" panose="02040503050406030204" pitchFamily="18" charset="0"/>
                            <a:ea typeface="宋体" panose="02010600030101010101" pitchFamily="2" charset="-122"/>
                            <a:cs typeface="Times New Roman" panose="02020603050405020304" pitchFamily="18" charset="0"/>
                          </a:rPr>
                          <m:t>𝑸</m:t>
                        </m:r>
                      </m:e>
                      <m:sub>
                        <m:r>
                          <a:rPr lang="en-US" altLang="zh-CN" sz="2400" b="1" i="1">
                            <a:solidFill>
                              <a:srgbClr val="FF0000"/>
                            </a:solidFill>
                            <a:latin typeface="Cambria Math" panose="02040503050406030204" pitchFamily="18" charset="0"/>
                            <a:ea typeface="宋体" panose="02010600030101010101" pitchFamily="2" charset="-122"/>
                            <a:cs typeface="Times New Roman" panose="02020603050405020304" pitchFamily="18" charset="0"/>
                          </a:rPr>
                          <m:t>𝟏</m:t>
                        </m:r>
                      </m:sub>
                      <m:sup>
                        <m:r>
                          <a:rPr lang="en-US" altLang="zh-CN" sz="2400" b="1" i="1">
                            <a:solidFill>
                              <a:srgbClr val="FF0000"/>
                            </a:solidFill>
                            <a:latin typeface="Cambria Math" panose="02040503050406030204" pitchFamily="18" charset="0"/>
                            <a:ea typeface="宋体" panose="02010600030101010101" pitchFamily="2" charset="-122"/>
                            <a:cs typeface="Times New Roman" panose="02020603050405020304" pitchFamily="18" charset="0"/>
                          </a:rPr>
                          <m:t>𝒏</m:t>
                        </m:r>
                      </m:sup>
                    </m:sSubSup>
                  </m:oMath>
                </a14:m>
                <a:endParaRPr lang="en-US" altLang="zh-CN" sz="2400" b="1" dirty="0">
                  <a:latin typeface="微软雅黑" panose="020B0503020204020204" pitchFamily="34" charset="-122"/>
                  <a:ea typeface="微软雅黑" panose="020B0503020204020204" pitchFamily="34" charset="-122"/>
                </a:endParaRPr>
              </a:p>
              <a:p>
                <a:pPr marL="342900" indent="-342900" defTabSz="468000">
                  <a:lnSpc>
                    <a:spcPct val="150000"/>
                  </a:lnSpc>
                  <a:buClr>
                    <a:srgbClr val="3859CD"/>
                  </a:buClr>
                  <a:buFont typeface="Wingdings" panose="05000000000000000000" pitchFamily="2" charset="2"/>
                  <a:buChar char="n"/>
                </a:pPr>
                <a14:m>
                  <m:oMath xmlns:m="http://schemas.openxmlformats.org/officeDocument/2006/math">
                    <m:r>
                      <m:rPr>
                        <m:nor/>
                      </m:rPr>
                      <a:rPr lang="zh-CN" altLang="en-US" sz="2400" b="1" dirty="0">
                        <a:solidFill>
                          <a:prstClr val="black"/>
                        </a:solidFill>
                        <a:latin typeface="微软雅黑" panose="020B0503020204020204" pitchFamily="34" charset="-122"/>
                        <a:ea typeface="微软雅黑" panose="020B0503020204020204" pitchFamily="34" charset="-122"/>
                      </a:rPr>
                      <m:t>激励方程：</m:t>
                    </m:r>
                    <m:sSub>
                      <m:sSubPr>
                        <m:ctrlPr>
                          <a:rPr lang="zh-CN" altLang="zh-CN" sz="2400" b="1" i="1" kern="100" smtClean="0">
                            <a:solidFill>
                              <a:srgbClr val="00B05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b="1" i="1" kern="100">
                            <a:solidFill>
                              <a:srgbClr val="00B050"/>
                            </a:solidFill>
                            <a:latin typeface="Cambria Math" panose="02040503050406030204" pitchFamily="18" charset="0"/>
                            <a:ea typeface="宋体" panose="02010600030101010101" pitchFamily="2" charset="-122"/>
                            <a:cs typeface="Times New Roman" panose="02020603050405020304" pitchFamily="18" charset="0"/>
                          </a:rPr>
                          <m:t>𝑱</m:t>
                        </m:r>
                      </m:e>
                      <m:sub>
                        <m:r>
                          <a:rPr lang="en-US" altLang="zh-CN" sz="2400" b="1" i="1" kern="100">
                            <a:solidFill>
                              <a:srgbClr val="00B050"/>
                            </a:solidFill>
                            <a:latin typeface="Cambria Math" panose="02040503050406030204" pitchFamily="18" charset="0"/>
                            <a:ea typeface="宋体" panose="02010600030101010101" pitchFamily="2" charset="-122"/>
                            <a:cs typeface="Times New Roman" panose="02020603050405020304" pitchFamily="18" charset="0"/>
                          </a:rPr>
                          <m:t>𝟏</m:t>
                        </m:r>
                      </m:sub>
                    </m:sSub>
                    <m:r>
                      <a:rPr lang="en-US" altLang="zh-CN" sz="2400" b="1" i="1" kern="100">
                        <a:solidFill>
                          <a:srgbClr val="00B050"/>
                        </a:solidFill>
                        <a:effectLst/>
                        <a:latin typeface="Cambria Math" panose="02040503050406030204" pitchFamily="18" charset="0"/>
                        <a:ea typeface="宋体" panose="02010600030101010101" pitchFamily="2" charset="-122"/>
                        <a:cs typeface="Times New Roman" panose="02020603050405020304" pitchFamily="18" charset="0"/>
                      </a:rPr>
                      <m:t>=</m:t>
                    </m:r>
                    <m:acc>
                      <m:accPr>
                        <m:chr m:val="̅"/>
                        <m:ctrlPr>
                          <a:rPr lang="zh-CN" altLang="zh-CN" sz="2400" b="1" i="1" kern="100">
                            <a:solidFill>
                              <a:srgbClr val="00B050"/>
                            </a:solidFill>
                            <a:effectLst/>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sz="2400" b="1" i="1" kern="100">
                            <a:solidFill>
                              <a:srgbClr val="00B050"/>
                            </a:solidFill>
                            <a:effectLst/>
                            <a:latin typeface="Cambria Math" panose="02040503050406030204" pitchFamily="18" charset="0"/>
                            <a:ea typeface="宋体" panose="02010600030101010101" pitchFamily="2" charset="-122"/>
                            <a:cs typeface="Times New Roman" panose="02020603050405020304" pitchFamily="18" charset="0"/>
                          </a:rPr>
                          <m:t>𝑿</m:t>
                        </m:r>
                      </m:e>
                    </m:acc>
                    <m:r>
                      <a:rPr lang="en-US" altLang="zh-CN" sz="2400" b="1" i="1" kern="100">
                        <a:solidFill>
                          <a:srgbClr val="00B050"/>
                        </a:solidFill>
                        <a:effectLst/>
                        <a:latin typeface="Cambria Math" panose="02040503050406030204" pitchFamily="18" charset="0"/>
                        <a:ea typeface="宋体" panose="02010600030101010101" pitchFamily="2" charset="-122"/>
                        <a:cs typeface="Times New Roman" panose="02020603050405020304" pitchFamily="18" charset="0"/>
                      </a:rPr>
                      <m:t> </m:t>
                    </m:r>
                    <m:sSubSup>
                      <m:sSubSupPr>
                        <m:ctrlPr>
                          <a:rPr lang="zh-CN" altLang="zh-CN" sz="2400" b="1" i="1" kern="100">
                            <a:solidFill>
                              <a:srgbClr val="00B050"/>
                            </a:solidFill>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400" b="1" i="1" kern="100">
                            <a:solidFill>
                              <a:srgbClr val="00B050"/>
                            </a:solidFill>
                            <a:effectLst/>
                            <a:latin typeface="Cambria Math" panose="02040503050406030204" pitchFamily="18" charset="0"/>
                            <a:ea typeface="宋体" panose="02010600030101010101" pitchFamily="2" charset="-122"/>
                            <a:cs typeface="Times New Roman" panose="02020603050405020304" pitchFamily="18" charset="0"/>
                          </a:rPr>
                          <m:t>𝑸</m:t>
                        </m:r>
                      </m:e>
                      <m:sub>
                        <m:r>
                          <a:rPr lang="en-US" altLang="zh-CN" sz="2400" b="1" i="1" kern="100">
                            <a:solidFill>
                              <a:srgbClr val="00B050"/>
                            </a:solidFill>
                            <a:effectLst/>
                            <a:latin typeface="Cambria Math" panose="02040503050406030204" pitchFamily="18" charset="0"/>
                            <a:ea typeface="宋体" panose="02010600030101010101" pitchFamily="2" charset="-122"/>
                            <a:cs typeface="Times New Roman" panose="02020603050405020304" pitchFamily="18" charset="0"/>
                          </a:rPr>
                          <m:t>𝟎</m:t>
                        </m:r>
                      </m:sub>
                      <m:sup>
                        <m:r>
                          <a:rPr lang="en-US" altLang="zh-CN" sz="2400" b="1" i="1" kern="100">
                            <a:solidFill>
                              <a:srgbClr val="00B050"/>
                            </a:solidFill>
                            <a:effectLst/>
                            <a:latin typeface="Cambria Math" panose="02040503050406030204" pitchFamily="18" charset="0"/>
                            <a:ea typeface="宋体" panose="02010600030101010101" pitchFamily="2" charset="-122"/>
                            <a:cs typeface="Times New Roman" panose="02020603050405020304" pitchFamily="18" charset="0"/>
                          </a:rPr>
                          <m:t>𝒏</m:t>
                        </m:r>
                      </m:sup>
                    </m:sSubSup>
                  </m:oMath>
                </a14:m>
                <a:r>
                  <a:rPr lang="en-US" altLang="zh-CN" sz="2400" b="1" kern="100" dirty="0">
                    <a:solidFill>
                      <a:srgbClr val="00B050"/>
                    </a:solidFill>
                    <a:effectLst/>
                    <a:latin typeface="Times New Roman" panose="02020603050405020304" pitchFamily="18" charset="0"/>
                    <a:ea typeface="宋体" panose="02010600030101010101" pitchFamily="2" charset="-122"/>
                    <a:cs typeface="Times New Roman" panose="02020603050405020304" pitchFamily="18" charset="0"/>
                  </a:rPr>
                  <a:t>       </a:t>
                </a:r>
                <a14:m>
                  <m:oMath xmlns:m="http://schemas.openxmlformats.org/officeDocument/2006/math">
                    <m:sSub>
                      <m:sSubPr>
                        <m:ctrlPr>
                          <a:rPr lang="zh-CN" altLang="zh-CN" sz="2400" b="1" i="1" kern="100">
                            <a:solidFill>
                              <a:srgbClr val="00B05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b="1" i="1" kern="100">
                            <a:solidFill>
                              <a:srgbClr val="00B050"/>
                            </a:solidFill>
                            <a:effectLst/>
                            <a:latin typeface="Cambria Math" panose="02040503050406030204" pitchFamily="18" charset="0"/>
                            <a:ea typeface="宋体" panose="02010600030101010101" pitchFamily="2" charset="-122"/>
                            <a:cs typeface="Times New Roman" panose="02020603050405020304" pitchFamily="18" charset="0"/>
                          </a:rPr>
                          <m:t>𝑲</m:t>
                        </m:r>
                      </m:e>
                      <m:sub>
                        <m:r>
                          <a:rPr lang="en-US" altLang="zh-CN" sz="2400" b="1" i="1" kern="100">
                            <a:solidFill>
                              <a:srgbClr val="00B050"/>
                            </a:solidFill>
                            <a:effectLst/>
                            <a:latin typeface="Cambria Math" panose="02040503050406030204" pitchFamily="18" charset="0"/>
                            <a:ea typeface="宋体" panose="02010600030101010101" pitchFamily="2" charset="-122"/>
                            <a:cs typeface="Times New Roman" panose="02020603050405020304" pitchFamily="18" charset="0"/>
                          </a:rPr>
                          <m:t>𝟏</m:t>
                        </m:r>
                      </m:sub>
                    </m:sSub>
                    <m:r>
                      <a:rPr lang="en-US" altLang="zh-CN" sz="2400" b="1" i="1" kern="100">
                        <a:solidFill>
                          <a:srgbClr val="00B050"/>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kern="100">
                        <a:solidFill>
                          <a:srgbClr val="00B050"/>
                        </a:solidFill>
                        <a:effectLst/>
                        <a:latin typeface="Cambria Math" panose="02040503050406030204" pitchFamily="18" charset="0"/>
                        <a:ea typeface="宋体" panose="02010600030101010101" pitchFamily="2" charset="-122"/>
                        <a:cs typeface="Times New Roman" panose="02020603050405020304" pitchFamily="18" charset="0"/>
                      </a:rPr>
                      <m:t>𝟏</m:t>
                    </m:r>
                  </m:oMath>
                </a14:m>
                <a:r>
                  <a:rPr lang="en-US" altLang="zh-CN" sz="2400" b="1" kern="100" dirty="0">
                    <a:effectLst/>
                    <a:latin typeface="Times New Roman" panose="02020603050405020304" pitchFamily="18" charset="0"/>
                    <a:ea typeface="宋体" panose="02010600030101010101" pitchFamily="2" charset="-122"/>
                    <a:cs typeface="Times New Roman" panose="02020603050405020304" pitchFamily="18" charset="0"/>
                  </a:rPr>
                  <a:t>    </a:t>
                </a:r>
                <a:endParaRPr lang="zh-CN" altLang="en-US" sz="2400" b="1" dirty="0">
                  <a:latin typeface="微软雅黑" panose="020B0503020204020204" pitchFamily="34" charset="-122"/>
                  <a:ea typeface="微软雅黑" panose="020B0503020204020204" pitchFamily="34" charset="-122"/>
                </a:endParaRPr>
              </a:p>
            </p:txBody>
          </p:sp>
        </mc:Choice>
        <mc:Fallback xmlns="">
          <p:sp>
            <p:nvSpPr>
              <p:cNvPr id="35" name="文本框 5"/>
              <p:cNvSpPr txBox="1">
                <a:spLocks noRot="1" noChangeAspect="1" noMove="1" noResize="1" noEditPoints="1" noAdjustHandles="1" noChangeArrowheads="1" noChangeShapeType="1" noTextEdit="1"/>
              </p:cNvSpPr>
              <p:nvPr/>
            </p:nvSpPr>
            <p:spPr>
              <a:xfrm>
                <a:off x="126037" y="4208253"/>
                <a:ext cx="5212879" cy="1862433"/>
              </a:xfrm>
              <a:prstGeom prst="rect">
                <a:avLst/>
              </a:prstGeom>
              <a:blipFill rotWithShape="1">
                <a:blip r:embed="rId11"/>
                <a:stretch>
                  <a:fillRect l="-1637" b="-261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6" name="矩形 35"/>
              <p:cNvSpPr/>
              <p:nvPr/>
            </p:nvSpPr>
            <p:spPr>
              <a:xfrm>
                <a:off x="5230762" y="4198728"/>
                <a:ext cx="4760963" cy="2015488"/>
              </a:xfrm>
              <a:prstGeom prst="rect">
                <a:avLst/>
              </a:prstGeom>
            </p:spPr>
            <p:txBody>
              <a:bodyPr wrap="square">
                <a:spAutoFit/>
              </a:bodyPr>
              <a:lstStyle/>
              <a:p>
                <a:pPr lvl="0" indent="269240">
                  <a:lnSpc>
                    <a:spcPct val="150000"/>
                  </a:lnSpc>
                </a:pPr>
                <a14:m>
                  <m:oMathPara xmlns:m="http://schemas.openxmlformats.org/officeDocument/2006/math">
                    <m:oMathParaPr>
                      <m:jc m:val="centerGroup"/>
                    </m:oMathParaPr>
                    <m:oMath xmlns:m="http://schemas.openxmlformats.org/officeDocument/2006/math">
                      <m:sSubSup>
                        <m:sSubSupPr>
                          <m:ctrlPr>
                            <a:rPr lang="zh-CN" altLang="zh-CN" sz="2400" b="1" i="1" kern="100" smtClean="0">
                              <a:solidFill>
                                <a:srgbClr val="0000CC"/>
                              </a:solidFill>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400" b="1" i="1" kern="100">
                              <a:solidFill>
                                <a:srgbClr val="0000CC"/>
                              </a:solidFill>
                              <a:latin typeface="Cambria Math" panose="02040503050406030204" pitchFamily="18" charset="0"/>
                              <a:ea typeface="宋体" panose="02010600030101010101" pitchFamily="2" charset="-122"/>
                              <a:cs typeface="Times New Roman" panose="02020603050405020304" pitchFamily="18" charset="0"/>
                            </a:rPr>
                            <m:t>𝑸</m:t>
                          </m:r>
                        </m:e>
                        <m:sub>
                          <m:r>
                            <a:rPr lang="en-US" altLang="zh-CN" sz="2400" b="1" i="1" kern="100">
                              <a:solidFill>
                                <a:srgbClr val="0000CC"/>
                              </a:solidFill>
                              <a:latin typeface="Cambria Math" panose="02040503050406030204" pitchFamily="18" charset="0"/>
                              <a:ea typeface="宋体" panose="02010600030101010101" pitchFamily="2" charset="-122"/>
                              <a:cs typeface="Times New Roman" panose="02020603050405020304" pitchFamily="18" charset="0"/>
                            </a:rPr>
                            <m:t>𝟎</m:t>
                          </m:r>
                        </m:sub>
                        <m:sup>
                          <m:r>
                            <a:rPr lang="en-US" altLang="zh-CN" sz="2400" b="1" i="1" kern="100">
                              <a:solidFill>
                                <a:srgbClr val="0000CC"/>
                              </a:solidFill>
                              <a:latin typeface="Cambria Math" panose="02040503050406030204" pitchFamily="18" charset="0"/>
                              <a:ea typeface="宋体" panose="02010600030101010101" pitchFamily="2" charset="-122"/>
                              <a:cs typeface="Times New Roman" panose="02020603050405020304" pitchFamily="18" charset="0"/>
                            </a:rPr>
                            <m:t>𝒏</m:t>
                          </m:r>
                          <m:r>
                            <a:rPr lang="en-US" altLang="zh-CN" sz="2400" b="1" i="1" kern="100">
                              <a:solidFill>
                                <a:srgbClr val="0000CC"/>
                              </a:solidFill>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kern="100">
                              <a:solidFill>
                                <a:srgbClr val="0000CC"/>
                              </a:solidFill>
                              <a:latin typeface="Cambria Math" panose="02040503050406030204" pitchFamily="18" charset="0"/>
                              <a:ea typeface="宋体" panose="02010600030101010101" pitchFamily="2" charset="-122"/>
                              <a:cs typeface="Times New Roman" panose="02020603050405020304" pitchFamily="18" charset="0"/>
                            </a:rPr>
                            <m:t>𝟏</m:t>
                          </m:r>
                        </m:sup>
                      </m:sSubSup>
                      <m:r>
                        <a:rPr lang="en-US" altLang="zh-CN" sz="2400" b="1" i="1" kern="100">
                          <a:solidFill>
                            <a:srgbClr val="0000CC"/>
                          </a:solidFill>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kern="100">
                          <a:solidFill>
                            <a:srgbClr val="0000CC"/>
                          </a:solidFill>
                          <a:latin typeface="Cambria Math" panose="02040503050406030204" pitchFamily="18" charset="0"/>
                          <a:ea typeface="宋体" panose="02010600030101010101" pitchFamily="2" charset="-122"/>
                          <a:cs typeface="Times New Roman" panose="02020603050405020304" pitchFamily="18" charset="0"/>
                        </a:rPr>
                        <m:t>𝑿</m:t>
                      </m:r>
                      <m:r>
                        <a:rPr lang="en-US" altLang="zh-CN" sz="2400" b="1" i="1" kern="100">
                          <a:solidFill>
                            <a:srgbClr val="0000CC"/>
                          </a:solidFill>
                          <a:latin typeface="Cambria Math" panose="02040503050406030204" pitchFamily="18" charset="0"/>
                          <a:ea typeface="宋体" panose="02010600030101010101" pitchFamily="2" charset="-122"/>
                          <a:cs typeface="Times New Roman" panose="02020603050405020304" pitchFamily="18" charset="0"/>
                        </a:rPr>
                        <m:t> </m:t>
                      </m:r>
                      <m:acc>
                        <m:accPr>
                          <m:chr m:val="̅"/>
                          <m:ctrlPr>
                            <a:rPr lang="zh-CN" altLang="zh-CN" sz="2400" b="1" i="1" kern="100">
                              <a:solidFill>
                                <a:srgbClr val="0000CC"/>
                              </a:solidFill>
                              <a:latin typeface="Cambria Math" panose="02040503050406030204" pitchFamily="18" charset="0"/>
                              <a:ea typeface="Cambria Math" panose="02040503050406030204" pitchFamily="18" charset="0"/>
                              <a:cs typeface="Times New Roman" panose="02020603050405020304" pitchFamily="18" charset="0"/>
                            </a:rPr>
                          </m:ctrlPr>
                        </m:accPr>
                        <m:e>
                          <m:sSubSup>
                            <m:sSubSupPr>
                              <m:ctrlPr>
                                <a:rPr lang="zh-CN" altLang="zh-CN" sz="2400" b="1" i="1" kern="100">
                                  <a:solidFill>
                                    <a:srgbClr val="0000CC"/>
                                  </a:solidFill>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400" b="1" i="1" kern="100">
                                  <a:solidFill>
                                    <a:srgbClr val="0000CC"/>
                                  </a:solidFill>
                                  <a:latin typeface="Cambria Math" panose="02040503050406030204" pitchFamily="18" charset="0"/>
                                  <a:ea typeface="宋体" panose="02010600030101010101" pitchFamily="2" charset="-122"/>
                                  <a:cs typeface="Times New Roman" panose="02020603050405020304" pitchFamily="18" charset="0"/>
                                </a:rPr>
                                <m:t>𝑸</m:t>
                              </m:r>
                            </m:e>
                            <m:sub>
                              <m:r>
                                <a:rPr lang="en-US" altLang="zh-CN" sz="2400" b="1" i="1" kern="100">
                                  <a:solidFill>
                                    <a:srgbClr val="0000CC"/>
                                  </a:solidFill>
                                  <a:latin typeface="Cambria Math" panose="02040503050406030204" pitchFamily="18" charset="0"/>
                                  <a:ea typeface="宋体" panose="02010600030101010101" pitchFamily="2" charset="-122"/>
                                  <a:cs typeface="Times New Roman" panose="02020603050405020304" pitchFamily="18" charset="0"/>
                                </a:rPr>
                                <m:t>𝟎</m:t>
                              </m:r>
                            </m:sub>
                            <m:sup>
                              <m:r>
                                <a:rPr lang="en-US" altLang="zh-CN" sz="2400" b="1" i="1" kern="100">
                                  <a:solidFill>
                                    <a:srgbClr val="0000CC"/>
                                  </a:solidFill>
                                  <a:latin typeface="Cambria Math" panose="02040503050406030204" pitchFamily="18" charset="0"/>
                                  <a:ea typeface="宋体" panose="02010600030101010101" pitchFamily="2" charset="-122"/>
                                  <a:cs typeface="Times New Roman" panose="02020603050405020304" pitchFamily="18" charset="0"/>
                                </a:rPr>
                                <m:t>𝒏</m:t>
                              </m:r>
                            </m:sup>
                          </m:sSubSup>
                        </m:e>
                      </m:acc>
                      <m:r>
                        <a:rPr lang="en-US" altLang="zh-CN" sz="2400" b="1" i="1" kern="100">
                          <a:solidFill>
                            <a:srgbClr val="0000CC"/>
                          </a:solidFill>
                          <a:latin typeface="Cambria Math" panose="02040503050406030204" pitchFamily="18" charset="0"/>
                          <a:ea typeface="宋体" panose="02010600030101010101" pitchFamily="2" charset="-122"/>
                          <a:cs typeface="Times New Roman" panose="02020603050405020304" pitchFamily="18" charset="0"/>
                        </a:rPr>
                        <m:t>+</m:t>
                      </m:r>
                      <m:d>
                        <m:dPr>
                          <m:ctrlPr>
                            <a:rPr lang="en-US" altLang="zh-CN" sz="2400" b="1" i="1" kern="100">
                              <a:solidFill>
                                <a:srgbClr val="0000CC"/>
                              </a:solidFill>
                              <a:latin typeface="Cambria Math" panose="02040503050406030204" pitchFamily="18" charset="0"/>
                              <a:ea typeface="宋体" panose="02010600030101010101" pitchFamily="2" charset="-122"/>
                              <a:cs typeface="Times New Roman" panose="02020603050405020304" pitchFamily="18" charset="0"/>
                            </a:rPr>
                          </m:ctrlPr>
                        </m:dPr>
                        <m:e>
                          <m:acc>
                            <m:accPr>
                              <m:chr m:val="̅"/>
                              <m:ctrlPr>
                                <a:rPr lang="zh-CN" altLang="zh-CN" sz="2400" b="1" i="1" kern="100">
                                  <a:solidFill>
                                    <a:srgbClr val="0000CC"/>
                                  </a:solidFill>
                                  <a:latin typeface="Cambria Math" panose="02040503050406030204" pitchFamily="18" charset="0"/>
                                  <a:ea typeface="Cambria Math" panose="02040503050406030204" pitchFamily="18" charset="0"/>
                                  <a:cs typeface="Times New Roman" panose="02020603050405020304" pitchFamily="18" charset="0"/>
                                </a:rPr>
                              </m:ctrlPr>
                            </m:accPr>
                            <m:e>
                              <m:sSubSup>
                                <m:sSubSupPr>
                                  <m:ctrlPr>
                                    <a:rPr lang="zh-CN" altLang="zh-CN" sz="2400" b="1" i="1" kern="100">
                                      <a:solidFill>
                                        <a:srgbClr val="0000CC"/>
                                      </a:solidFill>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400" b="1" i="1" kern="100">
                                      <a:solidFill>
                                        <a:srgbClr val="0000CC"/>
                                      </a:solidFill>
                                      <a:latin typeface="Cambria Math" panose="02040503050406030204" pitchFamily="18" charset="0"/>
                                      <a:ea typeface="宋体" panose="02010600030101010101" pitchFamily="2" charset="-122"/>
                                      <a:cs typeface="Times New Roman" panose="02020603050405020304" pitchFamily="18" charset="0"/>
                                    </a:rPr>
                                    <m:t>𝑸</m:t>
                                  </m:r>
                                </m:e>
                                <m:sub>
                                  <m:r>
                                    <a:rPr lang="en-US" altLang="zh-CN" sz="2400" b="1" i="1" kern="100">
                                      <a:solidFill>
                                        <a:srgbClr val="0000CC"/>
                                      </a:solidFill>
                                      <a:latin typeface="Cambria Math" panose="02040503050406030204" pitchFamily="18" charset="0"/>
                                      <a:ea typeface="宋体" panose="02010600030101010101" pitchFamily="2" charset="-122"/>
                                      <a:cs typeface="Times New Roman" panose="02020603050405020304" pitchFamily="18" charset="0"/>
                                    </a:rPr>
                                    <m:t>𝟏</m:t>
                                  </m:r>
                                </m:sub>
                                <m:sup>
                                  <m:r>
                                    <a:rPr lang="en-US" altLang="zh-CN" sz="2400" b="1" i="1" kern="100">
                                      <a:solidFill>
                                        <a:srgbClr val="0000CC"/>
                                      </a:solidFill>
                                      <a:latin typeface="Cambria Math" panose="02040503050406030204" pitchFamily="18" charset="0"/>
                                      <a:ea typeface="宋体" panose="02010600030101010101" pitchFamily="2" charset="-122"/>
                                      <a:cs typeface="Times New Roman" panose="02020603050405020304" pitchFamily="18" charset="0"/>
                                    </a:rPr>
                                    <m:t>𝒏</m:t>
                                  </m:r>
                                </m:sup>
                              </m:sSubSup>
                            </m:e>
                          </m:acc>
                          <m:r>
                            <a:rPr lang="en-US" altLang="zh-CN" sz="2400" b="1" i="1" kern="100">
                              <a:solidFill>
                                <a:srgbClr val="0000CC"/>
                              </a:solidFill>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kern="100">
                              <a:solidFill>
                                <a:srgbClr val="0000CC"/>
                              </a:solidFill>
                              <a:latin typeface="Cambria Math" panose="02040503050406030204" pitchFamily="18" charset="0"/>
                              <a:ea typeface="宋体" panose="02010600030101010101" pitchFamily="2" charset="-122"/>
                              <a:cs typeface="Times New Roman" panose="02020603050405020304" pitchFamily="18" charset="0"/>
                            </a:rPr>
                            <m:t>𝑿</m:t>
                          </m:r>
                        </m:e>
                      </m:d>
                      <m:sSubSup>
                        <m:sSubSupPr>
                          <m:ctrlPr>
                            <a:rPr lang="zh-CN" altLang="zh-CN" sz="2400" b="1" i="1" kern="100">
                              <a:solidFill>
                                <a:srgbClr val="0000CC"/>
                              </a:solidFill>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400" b="1" i="1" kern="100">
                              <a:solidFill>
                                <a:srgbClr val="0000CC"/>
                              </a:solidFill>
                              <a:latin typeface="Cambria Math" panose="02040503050406030204" pitchFamily="18" charset="0"/>
                              <a:ea typeface="宋体" panose="02010600030101010101" pitchFamily="2" charset="-122"/>
                              <a:cs typeface="Times New Roman" panose="02020603050405020304" pitchFamily="18" charset="0"/>
                            </a:rPr>
                            <m:t>𝑸</m:t>
                          </m:r>
                        </m:e>
                        <m:sub>
                          <m:r>
                            <a:rPr lang="en-US" altLang="zh-CN" sz="2400" b="1" i="1" kern="100">
                              <a:solidFill>
                                <a:srgbClr val="0000CC"/>
                              </a:solidFill>
                              <a:latin typeface="Cambria Math" panose="02040503050406030204" pitchFamily="18" charset="0"/>
                              <a:ea typeface="宋体" panose="02010600030101010101" pitchFamily="2" charset="-122"/>
                              <a:cs typeface="Times New Roman" panose="02020603050405020304" pitchFamily="18" charset="0"/>
                            </a:rPr>
                            <m:t>𝟎</m:t>
                          </m:r>
                        </m:sub>
                        <m:sup>
                          <m:r>
                            <a:rPr lang="en-US" altLang="zh-CN" sz="2400" b="1" i="1" kern="100">
                              <a:solidFill>
                                <a:srgbClr val="0000CC"/>
                              </a:solidFill>
                              <a:latin typeface="Cambria Math" panose="02040503050406030204" pitchFamily="18" charset="0"/>
                              <a:ea typeface="宋体" panose="02010600030101010101" pitchFamily="2" charset="-122"/>
                              <a:cs typeface="Times New Roman" panose="02020603050405020304" pitchFamily="18" charset="0"/>
                            </a:rPr>
                            <m:t>𝒏</m:t>
                          </m:r>
                        </m:sup>
                      </m:sSubSup>
                    </m:oMath>
                  </m:oMathPara>
                </a14:m>
                <a:endParaRPr lang="en-US" altLang="zh-CN" sz="2400" b="1" i="1" kern="100" dirty="0">
                  <a:solidFill>
                    <a:prstClr val="black"/>
                  </a:solidFill>
                  <a:latin typeface="Cambria Math"/>
                  <a:ea typeface="宋体" panose="02010600030101010101" pitchFamily="2" charset="-122"/>
                  <a:cs typeface="Times New Roman" panose="02020603050405020304" pitchFamily="18" charset="0"/>
                </a:endParaRPr>
              </a:p>
              <a:p>
                <a:pPr lvl="0" indent="269240">
                  <a:lnSpc>
                    <a:spcPct val="150000"/>
                  </a:lnSpc>
                </a:pPr>
                <a14:m>
                  <m:oMath xmlns:m="http://schemas.openxmlformats.org/officeDocument/2006/math">
                    <m:sSubSup>
                      <m:sSubSupPr>
                        <m:ctrlPr>
                          <a:rPr lang="zh-CN" altLang="zh-CN" sz="2400" b="1"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400" b="1" i="1">
                            <a:solidFill>
                              <a:srgbClr val="FF0000"/>
                            </a:solidFill>
                            <a:latin typeface="Cambria Math" panose="02040503050406030204" pitchFamily="18" charset="0"/>
                            <a:ea typeface="宋体" panose="02010600030101010101" pitchFamily="2" charset="-122"/>
                            <a:cs typeface="Times New Roman" panose="02020603050405020304" pitchFamily="18" charset="0"/>
                          </a:rPr>
                          <m:t>𝑸</m:t>
                        </m:r>
                      </m:e>
                      <m:sub>
                        <m:r>
                          <a:rPr lang="en-US" altLang="zh-CN" sz="2400" b="1" i="1">
                            <a:solidFill>
                              <a:srgbClr val="FF0000"/>
                            </a:solidFill>
                            <a:latin typeface="Cambria Math" panose="02040503050406030204" pitchFamily="18" charset="0"/>
                            <a:ea typeface="宋体" panose="02010600030101010101" pitchFamily="2" charset="-122"/>
                            <a:cs typeface="Times New Roman" panose="02020603050405020304" pitchFamily="18" charset="0"/>
                          </a:rPr>
                          <m:t>𝟎</m:t>
                        </m:r>
                      </m:sub>
                      <m:sup>
                        <m:r>
                          <a:rPr lang="en-US" altLang="zh-CN" sz="2400" b="1" i="1">
                            <a:solidFill>
                              <a:srgbClr val="FF0000"/>
                            </a:solidFill>
                            <a:latin typeface="Cambria Math" panose="02040503050406030204" pitchFamily="18" charset="0"/>
                            <a:ea typeface="宋体" panose="02010600030101010101" pitchFamily="2" charset="-122"/>
                            <a:cs typeface="Times New Roman" panose="02020603050405020304" pitchFamily="18" charset="0"/>
                          </a:rPr>
                          <m:t>𝒏</m:t>
                        </m:r>
                        <m:r>
                          <a:rPr lang="en-US" altLang="zh-CN" sz="2400" b="1" i="1">
                            <a:solidFill>
                              <a:srgbClr val="FF0000"/>
                            </a:solidFill>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a:solidFill>
                              <a:srgbClr val="FF0000"/>
                            </a:solidFill>
                            <a:latin typeface="Cambria Math" panose="02040503050406030204" pitchFamily="18" charset="0"/>
                            <a:ea typeface="宋体" panose="02010600030101010101" pitchFamily="2" charset="-122"/>
                            <a:cs typeface="Times New Roman" panose="02020603050405020304" pitchFamily="18" charset="0"/>
                          </a:rPr>
                          <m:t>𝟏</m:t>
                        </m:r>
                      </m:sup>
                    </m:sSubSup>
                    <m:r>
                      <a:rPr lang="en-US" altLang="zh-CN" sz="2400" b="1" i="1">
                        <a:solidFill>
                          <a:srgbClr val="FF0000"/>
                        </a:solidFill>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b="1"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b="1" i="1">
                            <a:solidFill>
                              <a:srgbClr val="FF0000"/>
                            </a:solidFill>
                            <a:latin typeface="Cambria Math" panose="02040503050406030204" pitchFamily="18" charset="0"/>
                            <a:ea typeface="宋体" panose="02010600030101010101" pitchFamily="2" charset="-122"/>
                            <a:cs typeface="Times New Roman" panose="02020603050405020304" pitchFamily="18" charset="0"/>
                          </a:rPr>
                          <m:t>𝑱</m:t>
                        </m:r>
                      </m:e>
                      <m:sub>
                        <m:r>
                          <a:rPr lang="en-US" altLang="zh-CN" sz="2400" b="1" i="1">
                            <a:solidFill>
                              <a:srgbClr val="FF0000"/>
                            </a:solidFill>
                            <a:latin typeface="Cambria Math" panose="02040503050406030204" pitchFamily="18" charset="0"/>
                            <a:ea typeface="宋体" panose="02010600030101010101" pitchFamily="2" charset="-122"/>
                            <a:cs typeface="Times New Roman" panose="02020603050405020304" pitchFamily="18" charset="0"/>
                          </a:rPr>
                          <m:t>𝟎</m:t>
                        </m:r>
                      </m:sub>
                    </m:sSub>
                    <m:r>
                      <a:rPr lang="en-US" altLang="zh-CN" sz="2400" b="1" i="1">
                        <a:solidFill>
                          <a:srgbClr val="FF0000"/>
                        </a:solidFill>
                        <a:latin typeface="Cambria Math" panose="02040503050406030204" pitchFamily="18" charset="0"/>
                        <a:ea typeface="宋体" panose="02010600030101010101" pitchFamily="2" charset="-122"/>
                        <a:cs typeface="Times New Roman" panose="02020603050405020304" pitchFamily="18" charset="0"/>
                      </a:rPr>
                      <m:t> </m:t>
                    </m:r>
                    <m:acc>
                      <m:accPr>
                        <m:chr m:val="̅"/>
                        <m:ctrlPr>
                          <a:rPr lang="zh-CN" altLang="zh-CN" sz="2400" b="1"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accPr>
                      <m:e>
                        <m:sSubSup>
                          <m:sSubSupPr>
                            <m:ctrlPr>
                              <a:rPr lang="zh-CN" altLang="zh-CN" sz="2400" b="1"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400" b="1" i="1">
                                <a:solidFill>
                                  <a:srgbClr val="FF0000"/>
                                </a:solidFill>
                                <a:latin typeface="Cambria Math" panose="02040503050406030204" pitchFamily="18" charset="0"/>
                                <a:ea typeface="宋体" panose="02010600030101010101" pitchFamily="2" charset="-122"/>
                                <a:cs typeface="Times New Roman" panose="02020603050405020304" pitchFamily="18" charset="0"/>
                              </a:rPr>
                              <m:t>𝑸</m:t>
                            </m:r>
                          </m:e>
                          <m:sub>
                            <m:r>
                              <a:rPr lang="en-US" altLang="zh-CN" sz="2400" b="1" i="1">
                                <a:solidFill>
                                  <a:srgbClr val="FF0000"/>
                                </a:solidFill>
                                <a:latin typeface="Cambria Math" panose="02040503050406030204" pitchFamily="18" charset="0"/>
                                <a:ea typeface="宋体" panose="02010600030101010101" pitchFamily="2" charset="-122"/>
                                <a:cs typeface="Times New Roman" panose="02020603050405020304" pitchFamily="18" charset="0"/>
                              </a:rPr>
                              <m:t>𝟎</m:t>
                            </m:r>
                          </m:sub>
                          <m:sup>
                            <m:r>
                              <a:rPr lang="en-US" altLang="zh-CN" sz="2400" b="1" i="1">
                                <a:solidFill>
                                  <a:srgbClr val="FF0000"/>
                                </a:solidFill>
                                <a:latin typeface="Cambria Math" panose="02040503050406030204" pitchFamily="18" charset="0"/>
                                <a:ea typeface="宋体" panose="02010600030101010101" pitchFamily="2" charset="-122"/>
                                <a:cs typeface="Times New Roman" panose="02020603050405020304" pitchFamily="18" charset="0"/>
                              </a:rPr>
                              <m:t>𝒏</m:t>
                            </m:r>
                          </m:sup>
                        </m:sSubSup>
                      </m:e>
                    </m:acc>
                    <m:r>
                      <a:rPr lang="en-US" altLang="zh-CN" sz="2400" b="1" i="1">
                        <a:solidFill>
                          <a:srgbClr val="FF0000"/>
                        </a:solidFill>
                        <a:latin typeface="Cambria Math" panose="02040503050406030204" pitchFamily="18" charset="0"/>
                        <a:ea typeface="宋体" panose="02010600030101010101" pitchFamily="2" charset="-122"/>
                        <a:cs typeface="Times New Roman" panose="02020603050405020304" pitchFamily="18" charset="0"/>
                      </a:rPr>
                      <m:t>+</m:t>
                    </m:r>
                    <m:acc>
                      <m:accPr>
                        <m:chr m:val="̅"/>
                        <m:ctrlPr>
                          <a:rPr lang="zh-CN" altLang="zh-CN" sz="2400" b="1"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accPr>
                      <m:e>
                        <m:sSub>
                          <m:sSubPr>
                            <m:ctrlPr>
                              <a:rPr lang="zh-CN" altLang="zh-CN" sz="2400" b="1"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b="1" i="1">
                                <a:solidFill>
                                  <a:srgbClr val="FF0000"/>
                                </a:solidFill>
                                <a:latin typeface="Cambria Math" panose="02040503050406030204" pitchFamily="18" charset="0"/>
                                <a:ea typeface="宋体" panose="02010600030101010101" pitchFamily="2" charset="-122"/>
                                <a:cs typeface="Times New Roman" panose="02020603050405020304" pitchFamily="18" charset="0"/>
                              </a:rPr>
                              <m:t>𝑲</m:t>
                            </m:r>
                          </m:e>
                          <m:sub>
                            <m:r>
                              <a:rPr lang="en-US" altLang="zh-CN" sz="2400" b="1" i="1">
                                <a:solidFill>
                                  <a:srgbClr val="FF0000"/>
                                </a:solidFill>
                                <a:latin typeface="Cambria Math" panose="02040503050406030204" pitchFamily="18" charset="0"/>
                                <a:ea typeface="宋体" panose="02010600030101010101" pitchFamily="2" charset="-122"/>
                                <a:cs typeface="Times New Roman" panose="02020603050405020304" pitchFamily="18" charset="0"/>
                              </a:rPr>
                              <m:t>𝟎</m:t>
                            </m:r>
                          </m:sub>
                        </m:sSub>
                      </m:e>
                    </m:acc>
                    <m:sSubSup>
                      <m:sSubSupPr>
                        <m:ctrlPr>
                          <a:rPr lang="zh-CN" altLang="zh-CN" sz="2400" b="1"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400" b="1" i="1">
                            <a:solidFill>
                              <a:srgbClr val="FF0000"/>
                            </a:solidFill>
                            <a:latin typeface="Cambria Math" panose="02040503050406030204" pitchFamily="18" charset="0"/>
                            <a:ea typeface="宋体" panose="02010600030101010101" pitchFamily="2" charset="-122"/>
                            <a:cs typeface="Times New Roman" panose="02020603050405020304" pitchFamily="18" charset="0"/>
                          </a:rPr>
                          <m:t>𝑸</m:t>
                        </m:r>
                      </m:e>
                      <m:sub>
                        <m:r>
                          <a:rPr lang="en-US" altLang="zh-CN" sz="2400" b="1" i="1">
                            <a:solidFill>
                              <a:srgbClr val="FF0000"/>
                            </a:solidFill>
                            <a:latin typeface="Cambria Math" panose="02040503050406030204" pitchFamily="18" charset="0"/>
                            <a:ea typeface="宋体" panose="02010600030101010101" pitchFamily="2" charset="-122"/>
                            <a:cs typeface="Times New Roman" panose="02020603050405020304" pitchFamily="18" charset="0"/>
                          </a:rPr>
                          <m:t>𝟎</m:t>
                        </m:r>
                      </m:sub>
                      <m:sup>
                        <m:r>
                          <a:rPr lang="en-US" altLang="zh-CN" sz="2400" b="1" i="1">
                            <a:solidFill>
                              <a:srgbClr val="FF0000"/>
                            </a:solidFill>
                            <a:latin typeface="Cambria Math" panose="02040503050406030204" pitchFamily="18" charset="0"/>
                            <a:ea typeface="宋体" panose="02010600030101010101" pitchFamily="2" charset="-122"/>
                            <a:cs typeface="Times New Roman" panose="02020603050405020304" pitchFamily="18" charset="0"/>
                          </a:rPr>
                          <m:t>𝒏</m:t>
                        </m:r>
                      </m:sup>
                    </m:sSubSup>
                    <m:r>
                      <a:rPr lang="en-US" altLang="zh-CN" sz="2400" b="1" i="1">
                        <a:solidFill>
                          <a:srgbClr val="FF0000"/>
                        </a:solidFill>
                        <a:latin typeface="Cambria Math"/>
                        <a:ea typeface="宋体" panose="02010600030101010101" pitchFamily="2" charset="-122"/>
                        <a:cs typeface="Times New Roman" panose="02020603050405020304" pitchFamily="18" charset="0"/>
                      </a:rPr>
                      <m:t> </m:t>
                    </m:r>
                  </m:oMath>
                </a14:m>
                <a:r>
                  <a:rPr lang="en-US" altLang="zh-CN" sz="2400" b="1" i="1" dirty="0">
                    <a:solidFill>
                      <a:srgbClr val="FF0000"/>
                    </a:solidFill>
                    <a:latin typeface="Cambria Math"/>
                    <a:ea typeface="宋体" panose="02010600030101010101" pitchFamily="2" charset="-122"/>
                    <a:cs typeface="Times New Roman" panose="02020603050405020304" pitchFamily="18" charset="0"/>
                  </a:rPr>
                  <a:t> </a:t>
                </a:r>
                <a:endParaRPr lang="en-US" altLang="zh-CN" sz="2400" b="1" i="1" dirty="0">
                  <a:solidFill>
                    <a:prstClr val="black"/>
                  </a:solidFill>
                  <a:latin typeface="Cambria Math"/>
                  <a:ea typeface="宋体" panose="02010600030101010101" pitchFamily="2" charset="-122"/>
                  <a:cs typeface="Times New Roman" panose="02020603050405020304" pitchFamily="18" charset="0"/>
                </a:endParaRPr>
              </a:p>
              <a:p>
                <a:pPr lvl="0" indent="269240">
                  <a:lnSpc>
                    <a:spcPct val="150000"/>
                  </a:lnSpc>
                </a:pPr>
                <a:r>
                  <a:rPr lang="en-US" altLang="zh-CN" sz="2400" b="1" i="1" kern="100" dirty="0">
                    <a:solidFill>
                      <a:srgbClr val="00B050"/>
                    </a:solidFill>
                    <a:latin typeface="Cambria Math"/>
                    <a:ea typeface="宋体" panose="02010600030101010101" pitchFamily="2" charset="-122"/>
                    <a:cs typeface="Times New Roman" panose="02020603050405020304" pitchFamily="18" charset="0"/>
                  </a:rPr>
                  <a:t> </a:t>
                </a:r>
                <a14:m>
                  <m:oMath xmlns:m="http://schemas.openxmlformats.org/officeDocument/2006/math">
                    <m:sSub>
                      <m:sSubPr>
                        <m:ctrlPr>
                          <a:rPr lang="zh-CN" altLang="zh-CN" sz="2400" b="1" i="1" kern="100">
                            <a:solidFill>
                              <a:srgbClr val="00B05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b="1" i="1" kern="100">
                            <a:solidFill>
                              <a:srgbClr val="00B050"/>
                            </a:solidFill>
                            <a:latin typeface="Cambria Math" panose="02040503050406030204" pitchFamily="18" charset="0"/>
                            <a:ea typeface="宋体" panose="02010600030101010101" pitchFamily="2" charset="-122"/>
                            <a:cs typeface="Times New Roman" panose="02020603050405020304" pitchFamily="18" charset="0"/>
                          </a:rPr>
                          <m:t>𝑱</m:t>
                        </m:r>
                      </m:e>
                      <m:sub>
                        <m:r>
                          <a:rPr lang="en-US" altLang="zh-CN" sz="2400" b="1" i="1" kern="100">
                            <a:solidFill>
                              <a:srgbClr val="00B050"/>
                            </a:solidFill>
                            <a:latin typeface="Cambria Math" panose="02040503050406030204" pitchFamily="18" charset="0"/>
                            <a:ea typeface="宋体" panose="02010600030101010101" pitchFamily="2" charset="-122"/>
                            <a:cs typeface="Times New Roman" panose="02020603050405020304" pitchFamily="18" charset="0"/>
                          </a:rPr>
                          <m:t>𝟎</m:t>
                        </m:r>
                      </m:sub>
                    </m:sSub>
                    <m:r>
                      <a:rPr lang="en-US" altLang="zh-CN" sz="2400" b="1" i="1" kern="100">
                        <a:solidFill>
                          <a:srgbClr val="00B050"/>
                        </a:solidFill>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kern="100">
                        <a:solidFill>
                          <a:srgbClr val="00B050"/>
                        </a:solidFill>
                        <a:latin typeface="Cambria Math" panose="02040503050406030204" pitchFamily="18" charset="0"/>
                        <a:ea typeface="宋体" panose="02010600030101010101" pitchFamily="2" charset="-122"/>
                        <a:cs typeface="Times New Roman" panose="02020603050405020304" pitchFamily="18" charset="0"/>
                      </a:rPr>
                      <m:t>𝑿</m:t>
                    </m:r>
                  </m:oMath>
                </a14:m>
                <a:r>
                  <a:rPr lang="en-US" altLang="zh-CN" sz="2400" b="1" kern="100" dirty="0">
                    <a:solidFill>
                      <a:srgbClr val="00B050"/>
                    </a:solidFill>
                    <a:latin typeface="Times New Roman" panose="02020603050405020304" pitchFamily="18" charset="0"/>
                    <a:ea typeface="宋体" panose="02010600030101010101" pitchFamily="2" charset="-122"/>
                    <a:cs typeface="Times New Roman" panose="02020603050405020304" pitchFamily="18" charset="0"/>
                  </a:rPr>
                  <a:t>      </a:t>
                </a:r>
                <a14:m>
                  <m:oMath xmlns:m="http://schemas.openxmlformats.org/officeDocument/2006/math">
                    <m:sSub>
                      <m:sSubPr>
                        <m:ctrlPr>
                          <a:rPr lang="zh-CN" altLang="zh-CN" sz="2400" b="1" i="1" kern="100">
                            <a:solidFill>
                              <a:srgbClr val="00B05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b="1" i="1" kern="100">
                            <a:solidFill>
                              <a:srgbClr val="00B050"/>
                            </a:solidFill>
                            <a:latin typeface="Cambria Math" panose="02040503050406030204" pitchFamily="18" charset="0"/>
                            <a:ea typeface="宋体" panose="02010600030101010101" pitchFamily="2" charset="-122"/>
                            <a:cs typeface="Times New Roman" panose="02020603050405020304" pitchFamily="18" charset="0"/>
                          </a:rPr>
                          <m:t>𝑲</m:t>
                        </m:r>
                      </m:e>
                      <m:sub>
                        <m:r>
                          <a:rPr lang="en-US" altLang="zh-CN" sz="2400" b="1" i="1" kern="100">
                            <a:solidFill>
                              <a:srgbClr val="00B050"/>
                            </a:solidFill>
                            <a:latin typeface="Cambria Math" panose="02040503050406030204" pitchFamily="18" charset="0"/>
                            <a:ea typeface="宋体" panose="02010600030101010101" pitchFamily="2" charset="-122"/>
                            <a:cs typeface="Times New Roman" panose="02020603050405020304" pitchFamily="18" charset="0"/>
                          </a:rPr>
                          <m:t>𝟎</m:t>
                        </m:r>
                      </m:sub>
                    </m:sSub>
                    <m:r>
                      <a:rPr lang="en-US" altLang="zh-CN" sz="2400" b="1" i="1" kern="100">
                        <a:solidFill>
                          <a:srgbClr val="00B050"/>
                        </a:solidFill>
                        <a:latin typeface="Cambria Math" panose="02040503050406030204" pitchFamily="18" charset="0"/>
                        <a:ea typeface="宋体" panose="02010600030101010101" pitchFamily="2" charset="-122"/>
                        <a:cs typeface="Times New Roman" panose="02020603050405020304" pitchFamily="18" charset="0"/>
                      </a:rPr>
                      <m:t>=</m:t>
                    </m:r>
                    <m:acc>
                      <m:accPr>
                        <m:chr m:val="̅"/>
                        <m:ctrlPr>
                          <a:rPr lang="zh-CN" altLang="zh-CN" sz="2400" b="1" i="1" kern="100">
                            <a:solidFill>
                              <a:srgbClr val="00B050"/>
                            </a:solidFill>
                            <a:latin typeface="Cambria Math" panose="02040503050406030204" pitchFamily="18" charset="0"/>
                            <a:ea typeface="Cambria Math" panose="02040503050406030204" pitchFamily="18" charset="0"/>
                            <a:cs typeface="Times New Roman" panose="02020603050405020304" pitchFamily="18" charset="0"/>
                          </a:rPr>
                        </m:ctrlPr>
                      </m:accPr>
                      <m:e>
                        <m:acc>
                          <m:accPr>
                            <m:chr m:val="̅"/>
                            <m:ctrlPr>
                              <a:rPr lang="zh-CN" altLang="zh-CN" sz="2400" b="1" i="1" kern="100">
                                <a:solidFill>
                                  <a:srgbClr val="00B050"/>
                                </a:solidFill>
                                <a:latin typeface="Cambria Math" panose="02040503050406030204" pitchFamily="18" charset="0"/>
                                <a:ea typeface="Cambria Math" panose="02040503050406030204" pitchFamily="18" charset="0"/>
                                <a:cs typeface="Times New Roman" panose="02020603050405020304" pitchFamily="18" charset="0"/>
                              </a:rPr>
                            </m:ctrlPr>
                          </m:accPr>
                          <m:e>
                            <m:sSubSup>
                              <m:sSubSupPr>
                                <m:ctrlPr>
                                  <a:rPr lang="zh-CN" altLang="zh-CN" sz="2400" b="1" i="1" kern="100">
                                    <a:solidFill>
                                      <a:srgbClr val="00B050"/>
                                    </a:solidFill>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400" b="1" i="1" kern="100">
                                    <a:solidFill>
                                      <a:srgbClr val="00B050"/>
                                    </a:solidFill>
                                    <a:latin typeface="Cambria Math" panose="02040503050406030204" pitchFamily="18" charset="0"/>
                                    <a:ea typeface="宋体" panose="02010600030101010101" pitchFamily="2" charset="-122"/>
                                    <a:cs typeface="Times New Roman" panose="02020603050405020304" pitchFamily="18" charset="0"/>
                                  </a:rPr>
                                  <m:t>𝑸</m:t>
                                </m:r>
                              </m:e>
                              <m:sub>
                                <m:r>
                                  <a:rPr lang="en-US" altLang="zh-CN" sz="2400" b="1" i="1" kern="100">
                                    <a:solidFill>
                                      <a:srgbClr val="00B050"/>
                                    </a:solidFill>
                                    <a:latin typeface="Cambria Math" panose="02040503050406030204" pitchFamily="18" charset="0"/>
                                    <a:ea typeface="宋体" panose="02010600030101010101" pitchFamily="2" charset="-122"/>
                                    <a:cs typeface="Times New Roman" panose="02020603050405020304" pitchFamily="18" charset="0"/>
                                  </a:rPr>
                                  <m:t>𝟏</m:t>
                                </m:r>
                              </m:sub>
                              <m:sup>
                                <m:r>
                                  <a:rPr lang="en-US" altLang="zh-CN" sz="2400" b="1" i="1" kern="100">
                                    <a:solidFill>
                                      <a:srgbClr val="00B050"/>
                                    </a:solidFill>
                                    <a:latin typeface="Cambria Math" panose="02040503050406030204" pitchFamily="18" charset="0"/>
                                    <a:ea typeface="宋体" panose="02010600030101010101" pitchFamily="2" charset="-122"/>
                                    <a:cs typeface="Times New Roman" panose="02020603050405020304" pitchFamily="18" charset="0"/>
                                  </a:rPr>
                                  <m:t>𝒏</m:t>
                                </m:r>
                              </m:sup>
                            </m:sSubSup>
                          </m:e>
                        </m:acc>
                        <m:r>
                          <a:rPr lang="en-US" altLang="zh-CN" sz="2400" b="1" i="1" kern="100">
                            <a:solidFill>
                              <a:srgbClr val="00B050"/>
                            </a:solidFill>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kern="100">
                            <a:solidFill>
                              <a:srgbClr val="00B050"/>
                            </a:solidFill>
                            <a:latin typeface="Cambria Math" panose="02040503050406030204" pitchFamily="18" charset="0"/>
                            <a:ea typeface="宋体" panose="02010600030101010101" pitchFamily="2" charset="-122"/>
                            <a:cs typeface="Times New Roman" panose="02020603050405020304" pitchFamily="18" charset="0"/>
                          </a:rPr>
                          <m:t>𝑿</m:t>
                        </m:r>
                      </m:e>
                    </m:acc>
                    <m:r>
                      <a:rPr lang="en-US" altLang="zh-CN" sz="2400" b="1" i="1" kern="100">
                        <a:solidFill>
                          <a:srgbClr val="00B050"/>
                        </a:solidFill>
                        <a:latin typeface="Cambria Math" panose="02040503050406030204" pitchFamily="18" charset="0"/>
                        <a:ea typeface="宋体" panose="02010600030101010101" pitchFamily="2" charset="-122"/>
                        <a:cs typeface="Times New Roman" panose="02020603050405020304" pitchFamily="18" charset="0"/>
                      </a:rPr>
                      <m:t>=</m:t>
                    </m:r>
                    <m:acc>
                      <m:accPr>
                        <m:chr m:val="̅"/>
                        <m:ctrlPr>
                          <a:rPr lang="zh-CN" altLang="zh-CN" sz="2400" b="1" i="1" kern="100">
                            <a:solidFill>
                              <a:srgbClr val="00B050"/>
                            </a:solidFill>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sz="2400" b="1" i="1" kern="100">
                            <a:solidFill>
                              <a:srgbClr val="00B050"/>
                            </a:solidFill>
                            <a:latin typeface="Cambria Math" panose="02040503050406030204" pitchFamily="18" charset="0"/>
                            <a:ea typeface="宋体" panose="02010600030101010101" pitchFamily="2" charset="-122"/>
                            <a:cs typeface="Times New Roman" panose="02020603050405020304" pitchFamily="18" charset="0"/>
                          </a:rPr>
                          <m:t>𝑿</m:t>
                        </m:r>
                      </m:e>
                    </m:acc>
                    <m:r>
                      <a:rPr lang="en-US" altLang="zh-CN" sz="2400" b="1" i="1" kern="100">
                        <a:solidFill>
                          <a:srgbClr val="00B050"/>
                        </a:solidFill>
                        <a:latin typeface="Cambria Math" panose="02040503050406030204" pitchFamily="18" charset="0"/>
                        <a:ea typeface="宋体" panose="02010600030101010101" pitchFamily="2" charset="-122"/>
                        <a:cs typeface="Times New Roman" panose="02020603050405020304" pitchFamily="18" charset="0"/>
                      </a:rPr>
                      <m:t> </m:t>
                    </m:r>
                    <m:sSubSup>
                      <m:sSubSupPr>
                        <m:ctrlPr>
                          <a:rPr lang="zh-CN" altLang="zh-CN" sz="2400" b="1" i="1" kern="100">
                            <a:solidFill>
                              <a:srgbClr val="00B050"/>
                            </a:solidFill>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400" b="1" i="1" kern="100">
                            <a:solidFill>
                              <a:srgbClr val="00B050"/>
                            </a:solidFill>
                            <a:latin typeface="Cambria Math" panose="02040503050406030204" pitchFamily="18" charset="0"/>
                            <a:ea typeface="宋体" panose="02010600030101010101" pitchFamily="2" charset="-122"/>
                            <a:cs typeface="Times New Roman" panose="02020603050405020304" pitchFamily="18" charset="0"/>
                          </a:rPr>
                          <m:t>𝑸</m:t>
                        </m:r>
                      </m:e>
                      <m:sub>
                        <m:r>
                          <a:rPr lang="en-US" altLang="zh-CN" sz="2400" b="1" i="1" kern="100">
                            <a:solidFill>
                              <a:srgbClr val="00B050"/>
                            </a:solidFill>
                            <a:latin typeface="Cambria Math" panose="02040503050406030204" pitchFamily="18" charset="0"/>
                            <a:ea typeface="宋体" panose="02010600030101010101" pitchFamily="2" charset="-122"/>
                            <a:cs typeface="Times New Roman" panose="02020603050405020304" pitchFamily="18" charset="0"/>
                          </a:rPr>
                          <m:t>𝟏</m:t>
                        </m:r>
                      </m:sub>
                      <m:sup>
                        <m:r>
                          <a:rPr lang="en-US" altLang="zh-CN" sz="2400" b="1" i="1" kern="100">
                            <a:solidFill>
                              <a:srgbClr val="00B050"/>
                            </a:solidFill>
                            <a:latin typeface="Cambria Math" panose="02040503050406030204" pitchFamily="18" charset="0"/>
                            <a:ea typeface="宋体" panose="02010600030101010101" pitchFamily="2" charset="-122"/>
                            <a:cs typeface="Times New Roman" panose="02020603050405020304" pitchFamily="18" charset="0"/>
                          </a:rPr>
                          <m:t>𝒏</m:t>
                        </m:r>
                      </m:sup>
                    </m:sSubSup>
                  </m:oMath>
                </a14:m>
                <a:r>
                  <a:rPr lang="en-US" altLang="zh-CN" sz="2400" b="1" kern="100" dirty="0">
                    <a:solidFill>
                      <a:srgbClr val="00B05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2400" b="1" kern="1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   </a:t>
                </a:r>
                <a:endParaRPr lang="zh-CN" altLang="en-US" sz="2400" b="1" dirty="0">
                  <a:solidFill>
                    <a:prstClr val="black"/>
                  </a:solidFill>
                  <a:latin typeface="微软雅黑" panose="020B0503020204020204" pitchFamily="34" charset="-122"/>
                  <a:ea typeface="微软雅黑" panose="020B0503020204020204" pitchFamily="34" charset="-122"/>
                </a:endParaRPr>
              </a:p>
            </p:txBody>
          </p:sp>
        </mc:Choice>
        <mc:Fallback xmlns="">
          <p:sp>
            <p:nvSpPr>
              <p:cNvPr id="36" name="矩形 35"/>
              <p:cNvSpPr>
                <a:spLocks noRot="1" noChangeAspect="1" noMove="1" noResize="1" noEditPoints="1" noAdjustHandles="1" noChangeArrowheads="1" noChangeShapeType="1" noTextEdit="1"/>
              </p:cNvSpPr>
              <p:nvPr/>
            </p:nvSpPr>
            <p:spPr>
              <a:xfrm>
                <a:off x="5230762" y="4198728"/>
                <a:ext cx="4760963" cy="2015488"/>
              </a:xfrm>
              <a:prstGeom prst="rect">
                <a:avLst/>
              </a:prstGeom>
              <a:blipFill rotWithShape="1">
                <a:blip r:embed="rId12"/>
                <a:stretch>
                  <a:fillRect/>
                </a:stretch>
              </a:blipFill>
            </p:spPr>
            <p:txBody>
              <a:bodyPr/>
              <a:lstStyle/>
              <a:p>
                <a:r>
                  <a:rPr lang="zh-CN" altLang="en-US">
                    <a:noFill/>
                  </a:rPr>
                  <a:t> </a:t>
                </a:r>
              </a:p>
            </p:txBody>
          </p:sp>
        </mc:Fallback>
      </mc:AlternateContent>
      <p:sp>
        <p:nvSpPr>
          <p:cNvPr id="37" name="矩形 36"/>
          <p:cNvSpPr/>
          <p:nvPr/>
        </p:nvSpPr>
        <p:spPr>
          <a:xfrm>
            <a:off x="10108941" y="6068366"/>
            <a:ext cx="610424" cy="580865"/>
          </a:xfrm>
          <a:prstGeom prst="rect">
            <a:avLst/>
          </a:prstGeom>
        </p:spPr>
        <p:txBody>
          <a:bodyPr wrap="none">
            <a:spAutoFit/>
          </a:bodyPr>
          <a:lstStyle/>
          <a:p>
            <a:pPr lvl="0" indent="269240" algn="just">
              <a:lnSpc>
                <a:spcPct val="150000"/>
              </a:lnSpc>
            </a:pPr>
            <a:r>
              <a:rPr lang="en-US" altLang="zh-CN" sz="2400" kern="1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  </a:t>
            </a:r>
            <a:endParaRPr lang="zh-CN" altLang="en-US" sz="2400" b="1" dirty="0">
              <a:solidFill>
                <a:prstClr val="black"/>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38" name="矩形 37"/>
              <p:cNvSpPr/>
              <p:nvPr/>
            </p:nvSpPr>
            <p:spPr>
              <a:xfrm>
                <a:off x="164137" y="6184687"/>
                <a:ext cx="3467616" cy="461665"/>
              </a:xfrm>
              <a:prstGeom prst="rect">
                <a:avLst/>
              </a:prstGeom>
            </p:spPr>
            <p:txBody>
              <a:bodyPr wrap="none">
                <a:spAutoFit/>
              </a:bodyPr>
              <a:lstStyle/>
              <a:p>
                <a:pPr marL="342900" indent="-342900">
                  <a:buClr>
                    <a:srgbClr val="235EB8"/>
                  </a:buClr>
                  <a:buFont typeface="Wingdings" panose="05000000000000000000" pitchFamily="2" charset="2"/>
                  <a:buChar char="n"/>
                </a:pPr>
                <a:r>
                  <a:rPr lang="zh-CN" altLang="en-US" sz="2400" b="1" dirty="0">
                    <a:solidFill>
                      <a:prstClr val="black"/>
                    </a:solidFill>
                    <a:latin typeface="微软雅黑" panose="020B0503020204020204" pitchFamily="34" charset="-122"/>
                    <a:ea typeface="微软雅黑" panose="020B0503020204020204" pitchFamily="34" charset="-122"/>
                  </a:rPr>
                  <a:t>输出方程：</a:t>
                </a:r>
                <a:r>
                  <a:rPr lang="en-US" altLang="zh-CN" sz="2400" b="1" kern="100" dirty="0">
                    <a:solidFill>
                      <a:prstClr val="black"/>
                    </a:solidFill>
                    <a:ea typeface="宋体" panose="02010600030101010101" pitchFamily="2" charset="-122"/>
                    <a:cs typeface="Times New Roman" panose="02020603050405020304" pitchFamily="18" charset="0"/>
                  </a:rPr>
                  <a:t> </a:t>
                </a:r>
                <a14:m>
                  <m:oMath xmlns:m="http://schemas.openxmlformats.org/officeDocument/2006/math">
                    <m:r>
                      <a:rPr lang="en-US" altLang="zh-CN" sz="2400" b="1" i="1" kern="100" smtClean="0">
                        <a:solidFill>
                          <a:srgbClr val="FF0000"/>
                        </a:solidFill>
                        <a:latin typeface="Cambria Math" panose="02040503050406030204" pitchFamily="18" charset="0"/>
                        <a:ea typeface="宋体" panose="02010600030101010101" pitchFamily="2" charset="-122"/>
                        <a:cs typeface="Times New Roman" panose="02020603050405020304" pitchFamily="18" charset="0"/>
                      </a:rPr>
                      <m:t>𝒁</m:t>
                    </m:r>
                    <m:r>
                      <a:rPr lang="en-US" altLang="zh-CN" sz="2400" b="1" i="1" kern="100" smtClean="0">
                        <a:solidFill>
                          <a:srgbClr val="FF0000"/>
                        </a:solidFill>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kern="100" smtClean="0">
                        <a:solidFill>
                          <a:srgbClr val="FF0000"/>
                        </a:solidFill>
                        <a:latin typeface="Cambria Math" panose="02040503050406030204" pitchFamily="18" charset="0"/>
                        <a:ea typeface="宋体" panose="02010600030101010101" pitchFamily="2" charset="-122"/>
                        <a:cs typeface="Times New Roman" panose="02020603050405020304" pitchFamily="18" charset="0"/>
                      </a:rPr>
                      <m:t>𝑿</m:t>
                    </m:r>
                    <m:r>
                      <a:rPr lang="en-US" altLang="zh-CN" sz="2400" b="1" i="1" kern="100" smtClean="0">
                        <a:solidFill>
                          <a:srgbClr val="FF0000"/>
                        </a:solidFill>
                        <a:latin typeface="Cambria Math" panose="02040503050406030204" pitchFamily="18" charset="0"/>
                        <a:ea typeface="宋体" panose="02010600030101010101" pitchFamily="2" charset="-122"/>
                        <a:cs typeface="Times New Roman" panose="02020603050405020304" pitchFamily="18" charset="0"/>
                      </a:rPr>
                      <m:t> </m:t>
                    </m:r>
                    <m:sSubSup>
                      <m:sSubSupPr>
                        <m:ctrlPr>
                          <a:rPr lang="zh-CN" altLang="zh-CN" sz="2400" b="1" i="1" kern="10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4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𝑸</m:t>
                        </m:r>
                      </m:e>
                      <m:sub>
                        <m:r>
                          <a:rPr lang="en-US" altLang="zh-CN" sz="24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𝟏</m:t>
                        </m:r>
                      </m:sub>
                      <m:sup>
                        <m:r>
                          <a:rPr lang="en-US" altLang="zh-CN" sz="24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𝒏</m:t>
                        </m:r>
                      </m:sup>
                    </m:sSubSup>
                  </m:oMath>
                </a14:m>
                <a:endParaRPr lang="zh-CN" altLang="en-US" sz="2400" b="1" dirty="0"/>
              </a:p>
            </p:txBody>
          </p:sp>
        </mc:Choice>
        <mc:Fallback xmlns="">
          <p:sp>
            <p:nvSpPr>
              <p:cNvPr id="38" name="矩形 37"/>
              <p:cNvSpPr>
                <a:spLocks noRot="1" noChangeAspect="1" noMove="1" noResize="1" noEditPoints="1" noAdjustHandles="1" noChangeArrowheads="1" noChangeShapeType="1" noTextEdit="1"/>
              </p:cNvSpPr>
              <p:nvPr/>
            </p:nvSpPr>
            <p:spPr>
              <a:xfrm>
                <a:off x="164137" y="6184687"/>
                <a:ext cx="3467616" cy="461665"/>
              </a:xfrm>
              <a:prstGeom prst="rect">
                <a:avLst/>
              </a:prstGeom>
              <a:blipFill rotWithShape="1">
                <a:blip r:embed="rId13"/>
                <a:stretch>
                  <a:fillRect l="-2460" t="-9333" b="-32000"/>
                </a:stretch>
              </a:blipFill>
            </p:spPr>
            <p:txBody>
              <a:bodyPr/>
              <a:lstStyle/>
              <a:p>
                <a:r>
                  <a:rPr lang="zh-CN" altLang="en-US">
                    <a:noFill/>
                  </a:rPr>
                  <a:t> </a:t>
                </a:r>
              </a:p>
            </p:txBody>
          </p:sp>
        </mc:Fallback>
      </mc:AlternateContent>
      <p:cxnSp>
        <p:nvCxnSpPr>
          <p:cNvPr id="4" name="直接箭头连接符 3"/>
          <p:cNvCxnSpPr/>
          <p:nvPr/>
        </p:nvCxnSpPr>
        <p:spPr>
          <a:xfrm>
            <a:off x="3409950" y="4114800"/>
            <a:ext cx="0" cy="32385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p:nvPr/>
        </p:nvCxnSpPr>
        <p:spPr>
          <a:xfrm>
            <a:off x="7381875" y="4065378"/>
            <a:ext cx="0" cy="32385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7" name="肘形连接符 6"/>
          <p:cNvCxnSpPr>
            <a:stCxn id="27" idx="2"/>
            <a:endCxn id="38" idx="3"/>
          </p:cNvCxnSpPr>
          <p:nvPr/>
        </p:nvCxnSpPr>
        <p:spPr>
          <a:xfrm rot="5400000">
            <a:off x="6010585" y="1639318"/>
            <a:ext cx="2397370" cy="7155034"/>
          </a:xfrm>
          <a:prstGeom prst="bentConnector2">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nvGrpSpPr>
          <p:cNvPr id="44" name="组合 43"/>
          <p:cNvGrpSpPr/>
          <p:nvPr/>
        </p:nvGrpSpPr>
        <p:grpSpPr>
          <a:xfrm>
            <a:off x="9761393" y="4600575"/>
            <a:ext cx="652760" cy="1323975"/>
            <a:chOff x="9761393" y="4600575"/>
            <a:chExt cx="652760" cy="1323975"/>
          </a:xfrm>
        </p:grpSpPr>
        <p:grpSp>
          <p:nvGrpSpPr>
            <p:cNvPr id="21" name="组合 20"/>
            <p:cNvGrpSpPr/>
            <p:nvPr/>
          </p:nvGrpSpPr>
          <p:grpSpPr>
            <a:xfrm>
              <a:off x="9761393" y="4600575"/>
              <a:ext cx="346364" cy="586847"/>
              <a:chOff x="9610725" y="4619625"/>
              <a:chExt cx="381000" cy="586847"/>
            </a:xfrm>
          </p:grpSpPr>
          <p:cxnSp>
            <p:nvCxnSpPr>
              <p:cNvPr id="12" name="直接连接符 11"/>
              <p:cNvCxnSpPr/>
              <p:nvPr/>
            </p:nvCxnSpPr>
            <p:spPr>
              <a:xfrm>
                <a:off x="9610725" y="4619625"/>
                <a:ext cx="381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a:endCxn id="36" idx="3"/>
              </p:cNvCxnSpPr>
              <p:nvPr/>
            </p:nvCxnSpPr>
            <p:spPr>
              <a:xfrm>
                <a:off x="9991725" y="4619625"/>
                <a:ext cx="0" cy="58684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a:stCxn id="36" idx="3"/>
              </p:cNvCxnSpPr>
              <p:nvPr/>
            </p:nvCxnSpPr>
            <p:spPr>
              <a:xfrm flipH="1">
                <a:off x="9610725" y="5206472"/>
                <a:ext cx="381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cxnSp>
          <p:nvCxnSpPr>
            <p:cNvPr id="33" name="肘形连接符 32"/>
            <p:cNvCxnSpPr/>
            <p:nvPr/>
          </p:nvCxnSpPr>
          <p:spPr>
            <a:xfrm rot="16200000" flipH="1">
              <a:off x="9746271" y="5256668"/>
              <a:ext cx="1030552" cy="305212"/>
            </a:xfrm>
            <a:prstGeom prst="bentConnector3">
              <a:avLst>
                <a:gd name="adj1" fmla="val -834"/>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2" name="直接箭头连接符 41"/>
            <p:cNvCxnSpPr/>
            <p:nvPr/>
          </p:nvCxnSpPr>
          <p:spPr>
            <a:xfrm flipH="1">
              <a:off x="9934575" y="5924550"/>
              <a:ext cx="479578" cy="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15800866"/>
      </p:ext>
    </p:extLst>
  </p:cSld>
  <p:clrMapOvr>
    <a:masterClrMapping/>
  </p:clrMapOvr>
  <mc:AlternateContent xmlns:mc="http://schemas.openxmlformats.org/markup-compatibility/2006" xmlns:p14="http://schemas.microsoft.com/office/powerpoint/2010/main">
    <mc:Choice Requires="p14">
      <p:transition spd="slow" p14:dur="1250">
        <p:randomBar dir="vert"/>
      </p:transition>
    </mc:Choice>
    <mc:Fallback xmlns="">
      <p:transition spd="slow">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 calcmode="lin" valueType="num">
                                      <p:cBhvr additive="base">
                                        <p:cTn id="7"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500"/>
                                        <p:tgtEl>
                                          <p:spTgt spid="24"/>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wipe(down)">
                                      <p:cBhvr>
                                        <p:cTn id="18" dur="500"/>
                                        <p:tgtEl>
                                          <p:spTgt spid="4"/>
                                        </p:tgtEl>
                                      </p:cBhvr>
                                    </p:animEffect>
                                  </p:childTnLst>
                                </p:cTn>
                              </p:par>
                            </p:childTnLst>
                          </p:cTn>
                        </p:par>
                        <p:par>
                          <p:cTn id="19" fill="hold">
                            <p:stCondLst>
                              <p:cond delay="500"/>
                            </p:stCondLst>
                            <p:childTnLst>
                              <p:par>
                                <p:cTn id="20" presetID="2" presetClass="entr" presetSubtype="4" fill="hold" nodeType="afterEffect">
                                  <p:stCondLst>
                                    <p:cond delay="0"/>
                                  </p:stCondLst>
                                  <p:childTnLst>
                                    <p:set>
                                      <p:cBhvr>
                                        <p:cTn id="21" dur="1" fill="hold">
                                          <p:stCondLst>
                                            <p:cond delay="0"/>
                                          </p:stCondLst>
                                        </p:cTn>
                                        <p:tgtEl>
                                          <p:spTgt spid="35">
                                            <p:txEl>
                                              <p:pRg st="0" end="0"/>
                                            </p:txEl>
                                          </p:spTgt>
                                        </p:tgtEl>
                                        <p:attrNameLst>
                                          <p:attrName>style.visibility</p:attrName>
                                        </p:attrNameLst>
                                      </p:cBhvr>
                                      <p:to>
                                        <p:strVal val="visible"/>
                                      </p:to>
                                    </p:set>
                                    <p:anim calcmode="lin" valueType="num">
                                      <p:cBhvr additive="base">
                                        <p:cTn id="22" dur="500" fill="hold"/>
                                        <p:tgtEl>
                                          <p:spTgt spid="35">
                                            <p:txEl>
                                              <p:pRg st="0" end="0"/>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3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nodeType="clickEffect">
                                  <p:stCondLst>
                                    <p:cond delay="0"/>
                                  </p:stCondLst>
                                  <p:childTnLst>
                                    <p:set>
                                      <p:cBhvr>
                                        <p:cTn id="27" dur="1" fill="hold">
                                          <p:stCondLst>
                                            <p:cond delay="0"/>
                                          </p:stCondLst>
                                        </p:cTn>
                                        <p:tgtEl>
                                          <p:spTgt spid="35">
                                            <p:txEl>
                                              <p:pRg st="1" end="1"/>
                                            </p:txEl>
                                          </p:spTgt>
                                        </p:tgtEl>
                                        <p:attrNameLst>
                                          <p:attrName>style.visibility</p:attrName>
                                        </p:attrNameLst>
                                      </p:cBhvr>
                                      <p:to>
                                        <p:strVal val="visible"/>
                                      </p:to>
                                    </p:set>
                                    <p:anim calcmode="lin" valueType="num">
                                      <p:cBhvr additive="base">
                                        <p:cTn id="28" dur="500" fill="hold"/>
                                        <p:tgtEl>
                                          <p:spTgt spid="35">
                                            <p:txEl>
                                              <p:pRg st="1" end="1"/>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35">
                                            <p:txEl>
                                              <p:pRg st="1" end="1"/>
                                            </p:txEl>
                                          </p:spTgt>
                                        </p:tgtEl>
                                        <p:attrNameLst>
                                          <p:attrName>ppt_y</p:attrName>
                                        </p:attrNameLst>
                                      </p:cBhvr>
                                      <p:tavLst>
                                        <p:tav tm="0">
                                          <p:val>
                                            <p:strVal val="1+#ppt_h/2"/>
                                          </p:val>
                                        </p:tav>
                                        <p:tav tm="100000">
                                          <p:val>
                                            <p:strVal val="#ppt_y"/>
                                          </p:val>
                                        </p:tav>
                                      </p:tavLst>
                                    </p:anim>
                                  </p:childTnLst>
                                </p:cTn>
                              </p:par>
                            </p:childTnLst>
                          </p:cTn>
                        </p:par>
                        <p:par>
                          <p:cTn id="30" fill="hold">
                            <p:stCondLst>
                              <p:cond delay="500"/>
                            </p:stCondLst>
                            <p:childTnLst>
                              <p:par>
                                <p:cTn id="31" presetID="16" presetClass="entr" presetSubtype="21" fill="hold" nodeType="afterEffect">
                                  <p:stCondLst>
                                    <p:cond delay="0"/>
                                  </p:stCondLst>
                                  <p:childTnLst>
                                    <p:set>
                                      <p:cBhvr>
                                        <p:cTn id="32" dur="1" fill="hold">
                                          <p:stCondLst>
                                            <p:cond delay="0"/>
                                          </p:stCondLst>
                                        </p:cTn>
                                        <p:tgtEl>
                                          <p:spTgt spid="35">
                                            <p:txEl>
                                              <p:pRg st="2" end="2"/>
                                            </p:txEl>
                                          </p:spTgt>
                                        </p:tgtEl>
                                        <p:attrNameLst>
                                          <p:attrName>style.visibility</p:attrName>
                                        </p:attrNameLst>
                                      </p:cBhvr>
                                      <p:to>
                                        <p:strVal val="visible"/>
                                      </p:to>
                                    </p:set>
                                    <p:animEffect transition="in" filter="barn(inVertical)">
                                      <p:cBhvr>
                                        <p:cTn id="33" dur="500"/>
                                        <p:tgtEl>
                                          <p:spTgt spid="35">
                                            <p:txEl>
                                              <p:pRg st="2" end="2"/>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6" presetClass="entr" presetSubtype="16" fill="hold" nodeType="clickEffect">
                                  <p:stCondLst>
                                    <p:cond delay="0"/>
                                  </p:stCondLst>
                                  <p:childTnLst>
                                    <p:set>
                                      <p:cBhvr>
                                        <p:cTn id="37" dur="1" fill="hold">
                                          <p:stCondLst>
                                            <p:cond delay="0"/>
                                          </p:stCondLst>
                                        </p:cTn>
                                        <p:tgtEl>
                                          <p:spTgt spid="25"/>
                                        </p:tgtEl>
                                        <p:attrNameLst>
                                          <p:attrName>style.visibility</p:attrName>
                                        </p:attrNameLst>
                                      </p:cBhvr>
                                      <p:to>
                                        <p:strVal val="visible"/>
                                      </p:to>
                                    </p:set>
                                    <p:animEffect transition="in" filter="circle(in)">
                                      <p:cBhvr>
                                        <p:cTn id="38" dur="2000"/>
                                        <p:tgtEl>
                                          <p:spTgt spid="25"/>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4" fill="hold" nodeType="click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wipe(down)">
                                      <p:cBhvr>
                                        <p:cTn id="43" dur="500"/>
                                        <p:tgtEl>
                                          <p:spTgt spid="16"/>
                                        </p:tgtEl>
                                      </p:cBhvr>
                                    </p:animEffect>
                                  </p:childTnLst>
                                </p:cTn>
                              </p:par>
                            </p:childTnLst>
                          </p:cTn>
                        </p:par>
                        <p:par>
                          <p:cTn id="44" fill="hold">
                            <p:stCondLst>
                              <p:cond delay="500"/>
                            </p:stCondLst>
                            <p:childTnLst>
                              <p:par>
                                <p:cTn id="45" presetID="6" presetClass="entr" presetSubtype="16" fill="hold" nodeType="afterEffect">
                                  <p:stCondLst>
                                    <p:cond delay="0"/>
                                  </p:stCondLst>
                                  <p:childTnLst>
                                    <p:set>
                                      <p:cBhvr>
                                        <p:cTn id="46" dur="1" fill="hold">
                                          <p:stCondLst>
                                            <p:cond delay="0"/>
                                          </p:stCondLst>
                                        </p:cTn>
                                        <p:tgtEl>
                                          <p:spTgt spid="36">
                                            <p:txEl>
                                              <p:pRg st="0" end="0"/>
                                            </p:txEl>
                                          </p:spTgt>
                                        </p:tgtEl>
                                        <p:attrNameLst>
                                          <p:attrName>style.visibility</p:attrName>
                                        </p:attrNameLst>
                                      </p:cBhvr>
                                      <p:to>
                                        <p:strVal val="visible"/>
                                      </p:to>
                                    </p:set>
                                    <p:animEffect transition="in" filter="circle(in)">
                                      <p:cBhvr>
                                        <p:cTn id="47" dur="2000"/>
                                        <p:tgtEl>
                                          <p:spTgt spid="36">
                                            <p:txEl>
                                              <p:pRg st="0" end="0"/>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4" presetClass="entr" presetSubtype="10" fill="hold" nodeType="clickEffect">
                                  <p:stCondLst>
                                    <p:cond delay="0"/>
                                  </p:stCondLst>
                                  <p:childTnLst>
                                    <p:set>
                                      <p:cBhvr>
                                        <p:cTn id="51" dur="1" fill="hold">
                                          <p:stCondLst>
                                            <p:cond delay="0"/>
                                          </p:stCondLst>
                                        </p:cTn>
                                        <p:tgtEl>
                                          <p:spTgt spid="36">
                                            <p:txEl>
                                              <p:pRg st="1" end="1"/>
                                            </p:txEl>
                                          </p:spTgt>
                                        </p:tgtEl>
                                        <p:attrNameLst>
                                          <p:attrName>style.visibility</p:attrName>
                                        </p:attrNameLst>
                                      </p:cBhvr>
                                      <p:to>
                                        <p:strVal val="visible"/>
                                      </p:to>
                                    </p:set>
                                    <p:animEffect transition="in" filter="randombar(horizontal)">
                                      <p:cBhvr>
                                        <p:cTn id="52" dur="500"/>
                                        <p:tgtEl>
                                          <p:spTgt spid="36">
                                            <p:txEl>
                                              <p:pRg st="1" end="1"/>
                                            </p:txEl>
                                          </p:spTgt>
                                        </p:tgtEl>
                                      </p:cBhvr>
                                    </p:animEffect>
                                  </p:childTnLst>
                                </p:cTn>
                              </p:par>
                            </p:childTnLst>
                          </p:cTn>
                        </p:par>
                        <p:par>
                          <p:cTn id="53" fill="hold">
                            <p:stCondLst>
                              <p:cond delay="500"/>
                            </p:stCondLst>
                            <p:childTnLst>
                              <p:par>
                                <p:cTn id="54" presetID="16" presetClass="entr" presetSubtype="21" fill="hold" nodeType="afterEffect">
                                  <p:stCondLst>
                                    <p:cond delay="0"/>
                                  </p:stCondLst>
                                  <p:childTnLst>
                                    <p:set>
                                      <p:cBhvr>
                                        <p:cTn id="55" dur="1" fill="hold">
                                          <p:stCondLst>
                                            <p:cond delay="0"/>
                                          </p:stCondLst>
                                        </p:cTn>
                                        <p:tgtEl>
                                          <p:spTgt spid="36">
                                            <p:txEl>
                                              <p:pRg st="2" end="2"/>
                                            </p:txEl>
                                          </p:spTgt>
                                        </p:tgtEl>
                                        <p:attrNameLst>
                                          <p:attrName>style.visibility</p:attrName>
                                        </p:attrNameLst>
                                      </p:cBhvr>
                                      <p:to>
                                        <p:strVal val="visible"/>
                                      </p:to>
                                    </p:set>
                                    <p:animEffect transition="in" filter="barn(inVertical)">
                                      <p:cBhvr>
                                        <p:cTn id="56" dur="500"/>
                                        <p:tgtEl>
                                          <p:spTgt spid="36">
                                            <p:txEl>
                                              <p:pRg st="2" end="2"/>
                                            </p:txEl>
                                          </p:spTgt>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1" fill="hold" nodeType="clickEffect">
                                  <p:stCondLst>
                                    <p:cond delay="0"/>
                                  </p:stCondLst>
                                  <p:childTnLst>
                                    <p:set>
                                      <p:cBhvr>
                                        <p:cTn id="60" dur="1" fill="hold">
                                          <p:stCondLst>
                                            <p:cond delay="0"/>
                                          </p:stCondLst>
                                        </p:cTn>
                                        <p:tgtEl>
                                          <p:spTgt spid="44"/>
                                        </p:tgtEl>
                                        <p:attrNameLst>
                                          <p:attrName>style.visibility</p:attrName>
                                        </p:attrNameLst>
                                      </p:cBhvr>
                                      <p:to>
                                        <p:strVal val="visible"/>
                                      </p:to>
                                    </p:set>
                                    <p:animEffect transition="in" filter="wipe(up)">
                                      <p:cBhvr>
                                        <p:cTn id="61" dur="500"/>
                                        <p:tgtEl>
                                          <p:spTgt spid="44"/>
                                        </p:tgtEl>
                                      </p:cBhvr>
                                    </p:animEffect>
                                  </p:childTnLst>
                                </p:cTn>
                              </p:par>
                            </p:childTnLst>
                          </p:cTn>
                        </p:par>
                      </p:childTnLst>
                    </p:cTn>
                  </p:par>
                  <p:par>
                    <p:cTn id="62" fill="hold">
                      <p:stCondLst>
                        <p:cond delay="indefinite"/>
                      </p:stCondLst>
                      <p:childTnLst>
                        <p:par>
                          <p:cTn id="63" fill="hold">
                            <p:stCondLst>
                              <p:cond delay="0"/>
                            </p:stCondLst>
                            <p:childTnLst>
                              <p:par>
                                <p:cTn id="64" presetID="2" presetClass="entr" presetSubtype="4" fill="hold" nodeType="clickEffect">
                                  <p:stCondLst>
                                    <p:cond delay="0"/>
                                  </p:stCondLst>
                                  <p:childTnLst>
                                    <p:set>
                                      <p:cBhvr>
                                        <p:cTn id="65" dur="1" fill="hold">
                                          <p:stCondLst>
                                            <p:cond delay="0"/>
                                          </p:stCondLst>
                                        </p:cTn>
                                        <p:tgtEl>
                                          <p:spTgt spid="27"/>
                                        </p:tgtEl>
                                        <p:attrNameLst>
                                          <p:attrName>style.visibility</p:attrName>
                                        </p:attrNameLst>
                                      </p:cBhvr>
                                      <p:to>
                                        <p:strVal val="visible"/>
                                      </p:to>
                                    </p:set>
                                    <p:anim calcmode="lin" valueType="num">
                                      <p:cBhvr additive="base">
                                        <p:cTn id="66" dur="500" fill="hold"/>
                                        <p:tgtEl>
                                          <p:spTgt spid="27"/>
                                        </p:tgtEl>
                                        <p:attrNameLst>
                                          <p:attrName>ppt_x</p:attrName>
                                        </p:attrNameLst>
                                      </p:cBhvr>
                                      <p:tavLst>
                                        <p:tav tm="0">
                                          <p:val>
                                            <p:strVal val="#ppt_x"/>
                                          </p:val>
                                        </p:tav>
                                        <p:tav tm="100000">
                                          <p:val>
                                            <p:strVal val="#ppt_x"/>
                                          </p:val>
                                        </p:tav>
                                      </p:tavLst>
                                    </p:anim>
                                    <p:anim calcmode="lin" valueType="num">
                                      <p:cBhvr additive="base">
                                        <p:cTn id="67"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68" fill="hold">
                      <p:stCondLst>
                        <p:cond delay="indefinite"/>
                      </p:stCondLst>
                      <p:childTnLst>
                        <p:par>
                          <p:cTn id="69" fill="hold">
                            <p:stCondLst>
                              <p:cond delay="0"/>
                            </p:stCondLst>
                            <p:childTnLst>
                              <p:par>
                                <p:cTn id="70" presetID="22" presetClass="entr" presetSubtype="2" fill="hold" nodeType="clickEffect">
                                  <p:stCondLst>
                                    <p:cond delay="0"/>
                                  </p:stCondLst>
                                  <p:childTnLst>
                                    <p:set>
                                      <p:cBhvr>
                                        <p:cTn id="71" dur="1" fill="hold">
                                          <p:stCondLst>
                                            <p:cond delay="0"/>
                                          </p:stCondLst>
                                        </p:cTn>
                                        <p:tgtEl>
                                          <p:spTgt spid="7"/>
                                        </p:tgtEl>
                                        <p:attrNameLst>
                                          <p:attrName>style.visibility</p:attrName>
                                        </p:attrNameLst>
                                      </p:cBhvr>
                                      <p:to>
                                        <p:strVal val="visible"/>
                                      </p:to>
                                    </p:set>
                                    <p:animEffect transition="in" filter="wipe(right)">
                                      <p:cBhvr>
                                        <p:cTn id="72" dur="500"/>
                                        <p:tgtEl>
                                          <p:spTgt spid="7"/>
                                        </p:tgtEl>
                                      </p:cBhvr>
                                    </p:animEffect>
                                  </p:childTnLst>
                                </p:cTn>
                              </p:par>
                            </p:childTnLst>
                          </p:cTn>
                        </p:par>
                        <p:par>
                          <p:cTn id="73" fill="hold">
                            <p:stCondLst>
                              <p:cond delay="500"/>
                            </p:stCondLst>
                            <p:childTnLst>
                              <p:par>
                                <p:cTn id="74" presetID="22" presetClass="entr" presetSubtype="4" fill="hold" grpId="0" nodeType="afterEffect">
                                  <p:stCondLst>
                                    <p:cond delay="0"/>
                                  </p:stCondLst>
                                  <p:childTnLst>
                                    <p:set>
                                      <p:cBhvr>
                                        <p:cTn id="75" dur="1" fill="hold">
                                          <p:stCondLst>
                                            <p:cond delay="0"/>
                                          </p:stCondLst>
                                        </p:cTn>
                                        <p:tgtEl>
                                          <p:spTgt spid="38"/>
                                        </p:tgtEl>
                                        <p:attrNameLst>
                                          <p:attrName>style.visibility</p:attrName>
                                        </p:attrNameLst>
                                      </p:cBhvr>
                                      <p:to>
                                        <p:strVal val="visible"/>
                                      </p:to>
                                    </p:set>
                                    <p:animEffect transition="in" filter="wipe(down)">
                                      <p:cBhvr>
                                        <p:cTn id="76"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B6D9C768-8413-45FA-BDC7-53DA68035736}" type="slidenum">
              <a:rPr lang="zh-CN" altLang="en-US" smtClean="0"/>
              <a:t>63</a:t>
            </a:fld>
            <a:endParaRPr lang="zh-CN" altLang="en-US"/>
          </a:p>
        </p:txBody>
      </p:sp>
      <mc:AlternateContent xmlns:mc="http://schemas.openxmlformats.org/markup-compatibility/2006" xmlns:a14="http://schemas.microsoft.com/office/drawing/2010/main">
        <mc:Choice Requires="a14">
          <p:sp>
            <p:nvSpPr>
              <p:cNvPr id="6" name="文本框 5"/>
              <p:cNvSpPr txBox="1"/>
              <p:nvPr/>
            </p:nvSpPr>
            <p:spPr>
              <a:xfrm>
                <a:off x="4876799" y="1125234"/>
                <a:ext cx="6951407" cy="4183709"/>
              </a:xfrm>
              <a:prstGeom prst="rect">
                <a:avLst/>
              </a:prstGeom>
              <a:noFill/>
            </p:spPr>
            <p:txBody>
              <a:bodyPr wrap="square" rtlCol="0">
                <a:spAutoFit/>
              </a:bodyPr>
              <a:lstStyle/>
              <a:p>
                <a:pPr marL="342900" indent="-342900" defTabSz="468000">
                  <a:lnSpc>
                    <a:spcPct val="150000"/>
                  </a:lnSpc>
                  <a:buClr>
                    <a:srgbClr val="3859CD"/>
                  </a:buClr>
                  <a:buFont typeface="Wingdings" panose="05000000000000000000" pitchFamily="2" charset="2"/>
                  <a:buChar char="n"/>
                </a:pPr>
                <a:r>
                  <a:rPr lang="zh-CN" altLang="en-US" sz="2400" b="1" dirty="0">
                    <a:latin typeface="微软雅黑" panose="020B0503020204020204" pitchFamily="34" charset="-122"/>
                    <a:ea typeface="微软雅黑" panose="020B0503020204020204" pitchFamily="34" charset="-122"/>
                  </a:rPr>
                  <a:t>为何化简</a:t>
                </a:r>
                <a14:m>
                  <m:oMath xmlns:m="http://schemas.openxmlformats.org/officeDocument/2006/math">
                    <m:sSubSup>
                      <m:sSubSupPr>
                        <m:ctrlPr>
                          <a:rPr lang="zh-CN" altLang="zh-CN" sz="2400" b="1"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400" b="1" i="1">
                            <a:solidFill>
                              <a:srgbClr val="FF0000"/>
                            </a:solidFill>
                            <a:latin typeface="Cambria Math" panose="02040503050406030204" pitchFamily="18" charset="0"/>
                            <a:ea typeface="宋体" panose="02010600030101010101" pitchFamily="2" charset="-122"/>
                            <a:cs typeface="Times New Roman" panose="02020603050405020304" pitchFamily="18" charset="0"/>
                          </a:rPr>
                          <m:t>𝑸</m:t>
                        </m:r>
                      </m:e>
                      <m:sub>
                        <m:r>
                          <a:rPr lang="en-US" altLang="zh-CN" sz="2400" b="1" i="1">
                            <a:solidFill>
                              <a:srgbClr val="FF0000"/>
                            </a:solidFill>
                            <a:latin typeface="Cambria Math" panose="02040503050406030204" pitchFamily="18" charset="0"/>
                            <a:ea typeface="宋体" panose="02010600030101010101" pitchFamily="2" charset="-122"/>
                            <a:cs typeface="Times New Roman" panose="02020603050405020304" pitchFamily="18" charset="0"/>
                          </a:rPr>
                          <m:t>𝟎</m:t>
                        </m:r>
                      </m:sub>
                      <m:sup>
                        <m:r>
                          <a:rPr lang="en-US" altLang="zh-CN" sz="2400" b="1" i="1">
                            <a:solidFill>
                              <a:srgbClr val="FF0000"/>
                            </a:solidFill>
                            <a:latin typeface="Cambria Math" panose="02040503050406030204" pitchFamily="18" charset="0"/>
                            <a:ea typeface="宋体" panose="02010600030101010101" pitchFamily="2" charset="-122"/>
                            <a:cs typeface="Times New Roman" panose="02020603050405020304" pitchFamily="18" charset="0"/>
                          </a:rPr>
                          <m:t>𝒏</m:t>
                        </m:r>
                        <m:r>
                          <a:rPr lang="en-US" altLang="zh-CN" sz="2400" b="1" i="1">
                            <a:solidFill>
                              <a:srgbClr val="FF0000"/>
                            </a:solidFill>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a:solidFill>
                              <a:srgbClr val="FF0000"/>
                            </a:solidFill>
                            <a:latin typeface="Cambria Math" panose="02040503050406030204" pitchFamily="18" charset="0"/>
                            <a:ea typeface="宋体" panose="02010600030101010101" pitchFamily="2" charset="-122"/>
                            <a:cs typeface="Times New Roman" panose="02020603050405020304" pitchFamily="18" charset="0"/>
                          </a:rPr>
                          <m:t>𝟏</m:t>
                        </m:r>
                      </m:sup>
                    </m:sSubSup>
                  </m:oMath>
                </a14:m>
                <a:r>
                  <a:rPr lang="zh-CN" altLang="en-US" sz="2400" b="1" dirty="0">
                    <a:latin typeface="微软雅黑" panose="020B0503020204020204" pitchFamily="34" charset="-122"/>
                    <a:ea typeface="微软雅黑" panose="020B0503020204020204" pitchFamily="34" charset="-122"/>
                  </a:rPr>
                  <a:t>状态方程时，没有化简成：</a:t>
                </a:r>
                <a:endParaRPr lang="en-US" altLang="zh-CN" sz="2400" b="1" dirty="0">
                  <a:latin typeface="微软雅黑" panose="020B0503020204020204" pitchFamily="34" charset="-122"/>
                  <a:ea typeface="微软雅黑" panose="020B0503020204020204" pitchFamily="34" charset="-122"/>
                </a:endParaRPr>
              </a:p>
              <a:p>
                <a:pPr marL="800100" lvl="1" indent="-342900" defTabSz="468000">
                  <a:lnSpc>
                    <a:spcPct val="150000"/>
                  </a:lnSpc>
                  <a:buClr>
                    <a:srgbClr val="3859CD"/>
                  </a:buClr>
                  <a:buFont typeface="Wingdings" panose="05000000000000000000" pitchFamily="2" charset="2"/>
                  <a:buChar char="n"/>
                </a:pPr>
                <a14:m>
                  <m:oMath xmlns:m="http://schemas.openxmlformats.org/officeDocument/2006/math">
                    <m:sSubSup>
                      <m:sSubSupPr>
                        <m:ctrlPr>
                          <a:rPr lang="zh-CN" altLang="zh-CN" sz="2400" b="1"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400" b="1" i="1">
                            <a:solidFill>
                              <a:srgbClr val="FF0000"/>
                            </a:solidFill>
                            <a:latin typeface="Cambria Math" panose="02040503050406030204" pitchFamily="18" charset="0"/>
                            <a:ea typeface="宋体" panose="02010600030101010101" pitchFamily="2" charset="-122"/>
                            <a:cs typeface="Times New Roman" panose="02020603050405020304" pitchFamily="18" charset="0"/>
                          </a:rPr>
                          <m:t>𝑸</m:t>
                        </m:r>
                      </m:e>
                      <m:sub>
                        <m:r>
                          <a:rPr lang="en-US" altLang="zh-CN" sz="2400" b="1" i="1">
                            <a:solidFill>
                              <a:srgbClr val="FF0000"/>
                            </a:solidFill>
                            <a:latin typeface="Cambria Math" panose="02040503050406030204" pitchFamily="18" charset="0"/>
                            <a:ea typeface="宋体" panose="02010600030101010101" pitchFamily="2" charset="-122"/>
                            <a:cs typeface="Times New Roman" panose="02020603050405020304" pitchFamily="18" charset="0"/>
                          </a:rPr>
                          <m:t>𝟎</m:t>
                        </m:r>
                      </m:sub>
                      <m:sup>
                        <m:r>
                          <a:rPr lang="en-US" altLang="zh-CN" sz="2400" b="1" i="1">
                            <a:solidFill>
                              <a:srgbClr val="FF0000"/>
                            </a:solidFill>
                            <a:latin typeface="Cambria Math" panose="02040503050406030204" pitchFamily="18" charset="0"/>
                            <a:ea typeface="宋体" panose="02010600030101010101" pitchFamily="2" charset="-122"/>
                            <a:cs typeface="Times New Roman" panose="02020603050405020304" pitchFamily="18" charset="0"/>
                          </a:rPr>
                          <m:t>𝒏</m:t>
                        </m:r>
                        <m:r>
                          <a:rPr lang="en-US" altLang="zh-CN" sz="2400" b="1" i="1">
                            <a:solidFill>
                              <a:srgbClr val="FF0000"/>
                            </a:solidFill>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a:solidFill>
                              <a:srgbClr val="FF0000"/>
                            </a:solidFill>
                            <a:latin typeface="Cambria Math" panose="02040503050406030204" pitchFamily="18" charset="0"/>
                            <a:ea typeface="宋体" panose="02010600030101010101" pitchFamily="2" charset="-122"/>
                            <a:cs typeface="Times New Roman" panose="02020603050405020304" pitchFamily="18" charset="0"/>
                          </a:rPr>
                          <m:t>𝟏</m:t>
                        </m:r>
                      </m:sup>
                    </m:sSubSup>
                    <m:r>
                      <a:rPr lang="en-US" altLang="zh-CN" sz="2400" b="1" i="1">
                        <a:solidFill>
                          <a:srgbClr val="FF0000"/>
                        </a:solidFill>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a:solidFill>
                          <a:srgbClr val="FF0000"/>
                        </a:solidFill>
                        <a:latin typeface="Cambria Math" panose="02040503050406030204" pitchFamily="18" charset="0"/>
                        <a:ea typeface="宋体" panose="02010600030101010101" pitchFamily="2" charset="-122"/>
                        <a:cs typeface="Times New Roman" panose="02020603050405020304" pitchFamily="18" charset="0"/>
                      </a:rPr>
                      <m:t>𝑿</m:t>
                    </m:r>
                    <m:r>
                      <a:rPr lang="en-US" altLang="zh-CN" sz="2400" b="1" i="1">
                        <a:solidFill>
                          <a:srgbClr val="FF0000"/>
                        </a:solidFill>
                        <a:latin typeface="Cambria Math" panose="02040503050406030204" pitchFamily="18" charset="0"/>
                        <a:ea typeface="宋体" panose="02010600030101010101" pitchFamily="2" charset="-122"/>
                        <a:cs typeface="Times New Roman" panose="02020603050405020304" pitchFamily="18" charset="0"/>
                      </a:rPr>
                      <m:t>+</m:t>
                    </m:r>
                    <m:acc>
                      <m:accPr>
                        <m:chr m:val="̅"/>
                        <m:ctrlPr>
                          <a:rPr lang="zh-CN" altLang="zh-CN" sz="2400" b="1"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accPr>
                      <m:e>
                        <m:sSubSup>
                          <m:sSubSupPr>
                            <m:ctrlPr>
                              <a:rPr lang="zh-CN" altLang="zh-CN" sz="2400" b="1"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400" b="1" i="1">
                                <a:solidFill>
                                  <a:srgbClr val="FF0000"/>
                                </a:solidFill>
                                <a:latin typeface="Cambria Math" panose="02040503050406030204" pitchFamily="18" charset="0"/>
                                <a:ea typeface="宋体" panose="02010600030101010101" pitchFamily="2" charset="-122"/>
                                <a:cs typeface="Times New Roman" panose="02020603050405020304" pitchFamily="18" charset="0"/>
                              </a:rPr>
                              <m:t>𝑸</m:t>
                            </m:r>
                          </m:e>
                          <m:sub>
                            <m:r>
                              <a:rPr lang="en-US" altLang="zh-CN" sz="2400" b="1" i="1">
                                <a:solidFill>
                                  <a:srgbClr val="FF0000"/>
                                </a:solidFill>
                                <a:latin typeface="Cambria Math" panose="02040503050406030204" pitchFamily="18" charset="0"/>
                                <a:ea typeface="宋体" panose="02010600030101010101" pitchFamily="2" charset="-122"/>
                                <a:cs typeface="Times New Roman" panose="02020603050405020304" pitchFamily="18" charset="0"/>
                              </a:rPr>
                              <m:t>𝟏</m:t>
                            </m:r>
                          </m:sub>
                          <m:sup>
                            <m:r>
                              <a:rPr lang="en-US" altLang="zh-CN" sz="2400" b="1" i="1">
                                <a:solidFill>
                                  <a:srgbClr val="FF0000"/>
                                </a:solidFill>
                                <a:latin typeface="Cambria Math" panose="02040503050406030204" pitchFamily="18" charset="0"/>
                                <a:ea typeface="宋体" panose="02010600030101010101" pitchFamily="2" charset="-122"/>
                                <a:cs typeface="Times New Roman" panose="02020603050405020304" pitchFamily="18" charset="0"/>
                              </a:rPr>
                              <m:t>𝒏</m:t>
                            </m:r>
                          </m:sup>
                        </m:sSubSup>
                      </m:e>
                    </m:acc>
                    <m:r>
                      <a:rPr lang="en-US" altLang="zh-CN" sz="2400" b="1" i="1">
                        <a:solidFill>
                          <a:srgbClr val="FF0000"/>
                        </a:solidFill>
                        <a:latin typeface="Cambria Math" panose="02040503050406030204" pitchFamily="18" charset="0"/>
                        <a:ea typeface="宋体" panose="02010600030101010101" pitchFamily="2" charset="-122"/>
                        <a:cs typeface="Times New Roman" panose="02020603050405020304" pitchFamily="18" charset="0"/>
                      </a:rPr>
                      <m:t> </m:t>
                    </m:r>
                    <m:sSubSup>
                      <m:sSubSupPr>
                        <m:ctrlPr>
                          <a:rPr lang="zh-CN" altLang="zh-CN" sz="2400" b="1"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400" b="1" i="1">
                            <a:solidFill>
                              <a:srgbClr val="FF0000"/>
                            </a:solidFill>
                            <a:latin typeface="Cambria Math" panose="02040503050406030204" pitchFamily="18" charset="0"/>
                            <a:ea typeface="宋体" panose="02010600030101010101" pitchFamily="2" charset="-122"/>
                            <a:cs typeface="Times New Roman" panose="02020603050405020304" pitchFamily="18" charset="0"/>
                          </a:rPr>
                          <m:t>𝑸</m:t>
                        </m:r>
                      </m:e>
                      <m:sub>
                        <m:r>
                          <a:rPr lang="en-US" altLang="zh-CN" sz="2400" b="1" i="1">
                            <a:solidFill>
                              <a:srgbClr val="FF0000"/>
                            </a:solidFill>
                            <a:latin typeface="Cambria Math" panose="02040503050406030204" pitchFamily="18" charset="0"/>
                            <a:ea typeface="宋体" panose="02010600030101010101" pitchFamily="2" charset="-122"/>
                            <a:cs typeface="Times New Roman" panose="02020603050405020304" pitchFamily="18" charset="0"/>
                          </a:rPr>
                          <m:t>𝟎</m:t>
                        </m:r>
                      </m:sub>
                      <m:sup>
                        <m:r>
                          <a:rPr lang="en-US" altLang="zh-CN" sz="2400" b="1" i="1">
                            <a:solidFill>
                              <a:srgbClr val="FF0000"/>
                            </a:solidFill>
                            <a:latin typeface="Cambria Math" panose="02040503050406030204" pitchFamily="18" charset="0"/>
                            <a:ea typeface="宋体" panose="02010600030101010101" pitchFamily="2" charset="-122"/>
                            <a:cs typeface="Times New Roman" panose="02020603050405020304" pitchFamily="18" charset="0"/>
                          </a:rPr>
                          <m:t>𝒏</m:t>
                        </m:r>
                      </m:sup>
                    </m:sSubSup>
                  </m:oMath>
                </a14:m>
                <a:r>
                  <a:rPr lang="zh-CN" altLang="en-US" sz="2400" b="1" dirty="0">
                    <a:solidFill>
                      <a:srgbClr val="00B050"/>
                    </a:solidFill>
                    <a:latin typeface="微软雅黑" panose="020B0503020204020204" pitchFamily="34" charset="-122"/>
                    <a:ea typeface="微软雅黑" panose="020B0503020204020204" pitchFamily="34" charset="-122"/>
                  </a:rPr>
                  <a:t>？？？</a:t>
                </a:r>
                <a:endParaRPr lang="en-US" altLang="zh-CN" sz="2400" b="1" dirty="0">
                  <a:solidFill>
                    <a:srgbClr val="00B050"/>
                  </a:solidFill>
                  <a:latin typeface="微软雅黑" panose="020B0503020204020204" pitchFamily="34" charset="-122"/>
                  <a:ea typeface="微软雅黑" panose="020B0503020204020204" pitchFamily="34" charset="-122"/>
                </a:endParaRPr>
              </a:p>
              <a:p>
                <a:pPr marL="800100" lvl="1" indent="-342900" defTabSz="468000">
                  <a:lnSpc>
                    <a:spcPct val="150000"/>
                  </a:lnSpc>
                  <a:buClr>
                    <a:srgbClr val="3859CD"/>
                  </a:buClr>
                  <a:buFont typeface="Wingdings" panose="05000000000000000000" pitchFamily="2" charset="2"/>
                  <a:buChar char="n"/>
                </a:pPr>
                <a:r>
                  <a:rPr lang="zh-CN" altLang="en-US" sz="2400" b="1" dirty="0">
                    <a:latin typeface="微软雅黑" panose="020B0503020204020204" pitchFamily="34" charset="-122"/>
                    <a:ea typeface="微软雅黑" panose="020B0503020204020204" pitchFamily="34" charset="-122"/>
                  </a:rPr>
                  <a:t>因为无法直接推导出</a:t>
                </a:r>
                <a:r>
                  <a:rPr lang="en-US" altLang="zh-CN" sz="2400" b="1" dirty="0">
                    <a:latin typeface="微软雅黑" panose="020B0503020204020204" pitchFamily="34" charset="-122"/>
                    <a:ea typeface="微软雅黑" panose="020B0503020204020204" pitchFamily="34" charset="-122"/>
                  </a:rPr>
                  <a:t>J</a:t>
                </a:r>
                <a:r>
                  <a:rPr lang="zh-CN" altLang="en-US" sz="2400" b="1" dirty="0">
                    <a:latin typeface="微软雅黑" panose="020B0503020204020204" pitchFamily="34" charset="-122"/>
                    <a:ea typeface="微软雅黑" panose="020B0503020204020204" pitchFamily="34" charset="-122"/>
                  </a:rPr>
                  <a:t>和</a:t>
                </a:r>
                <a:r>
                  <a:rPr lang="en-US" altLang="zh-CN" sz="2400" b="1" dirty="0">
                    <a:latin typeface="微软雅黑" panose="020B0503020204020204" pitchFamily="34" charset="-122"/>
                    <a:ea typeface="微软雅黑" panose="020B0503020204020204" pitchFamily="34" charset="-122"/>
                  </a:rPr>
                  <a:t>K</a:t>
                </a:r>
                <a:r>
                  <a:rPr lang="zh-CN" altLang="en-US" sz="2400" b="1" dirty="0">
                    <a:latin typeface="微软雅黑" panose="020B0503020204020204" pitchFamily="34" charset="-122"/>
                    <a:ea typeface="微软雅黑" panose="020B0503020204020204" pitchFamily="34" charset="-122"/>
                  </a:rPr>
                  <a:t>的函数</a:t>
                </a:r>
                <a:endParaRPr lang="en-US" altLang="zh-CN" sz="2400" b="1" dirty="0">
                  <a:latin typeface="微软雅黑" panose="020B0503020204020204" pitchFamily="34" charset="-122"/>
                  <a:ea typeface="微软雅黑" panose="020B0503020204020204" pitchFamily="34" charset="-122"/>
                </a:endParaRPr>
              </a:p>
              <a:p>
                <a:pPr marL="342900" indent="-342900" defTabSz="468000">
                  <a:lnSpc>
                    <a:spcPct val="150000"/>
                  </a:lnSpc>
                  <a:buClr>
                    <a:srgbClr val="3859CD"/>
                  </a:buClr>
                  <a:buFont typeface="Wingdings" panose="05000000000000000000" pitchFamily="2" charset="2"/>
                  <a:buChar char="n"/>
                </a:pPr>
                <a:r>
                  <a:rPr lang="zh-CN" altLang="en-US" sz="2400" b="1" dirty="0">
                    <a:latin typeface="微软雅黑" panose="020B0503020204020204" pitchFamily="34" charset="-122"/>
                    <a:ea typeface="微软雅黑" panose="020B0503020204020204" pitchFamily="34" charset="-122"/>
                  </a:rPr>
                  <a:t>故：</a:t>
                </a:r>
                <a:r>
                  <a:rPr lang="en-US" altLang="zh-CN" sz="2400" b="1" dirty="0">
                    <a:latin typeface="微软雅黑" panose="020B0503020204020204" pitchFamily="34" charset="-122"/>
                    <a:ea typeface="微软雅黑" panose="020B0503020204020204" pitchFamily="34" charset="-122"/>
                  </a:rPr>
                  <a:t>J-K</a:t>
                </a:r>
                <a:r>
                  <a:rPr lang="zh-CN" altLang="en-US" sz="2400" b="1" dirty="0">
                    <a:latin typeface="微软雅黑" panose="020B0503020204020204" pitchFamily="34" charset="-122"/>
                    <a:ea typeface="微软雅黑" panose="020B0503020204020204" pitchFamily="34" charset="-122"/>
                  </a:rPr>
                  <a:t>触发器的状态方程中最好要</a:t>
                </a:r>
                <a:r>
                  <a:rPr lang="zh-CN" altLang="en-US" sz="2400" b="1" dirty="0">
                    <a:solidFill>
                      <a:srgbClr val="FF0000"/>
                    </a:solidFill>
                    <a:latin typeface="微软雅黑" panose="020B0503020204020204" pitchFamily="34" charset="-122"/>
                    <a:ea typeface="微软雅黑" panose="020B0503020204020204" pitchFamily="34" charset="-122"/>
                  </a:rPr>
                  <a:t>含有</a:t>
                </a:r>
                <a14:m>
                  <m:oMath xmlns:m="http://schemas.openxmlformats.org/officeDocument/2006/math">
                    <m:sSup>
                      <m:sSupPr>
                        <m:ctrlPr>
                          <a:rPr lang="zh-CN" altLang="zh-CN" sz="2400" b="1"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b="1" i="1">
                            <a:solidFill>
                              <a:srgbClr val="FF0000"/>
                            </a:solidFill>
                            <a:latin typeface="Cambria Math"/>
                            <a:ea typeface="宋体" panose="02010600030101010101" pitchFamily="2" charset="-122"/>
                          </a:rPr>
                          <m:t>𝑸</m:t>
                        </m:r>
                      </m:e>
                      <m:sup>
                        <m:r>
                          <a:rPr lang="en-US" altLang="zh-CN" sz="2400" b="1" i="1">
                            <a:solidFill>
                              <a:srgbClr val="FF0000"/>
                            </a:solidFill>
                            <a:latin typeface="Cambria Math"/>
                            <a:ea typeface="宋体" panose="02010600030101010101" pitchFamily="2" charset="-122"/>
                          </a:rPr>
                          <m:t>𝒏</m:t>
                        </m:r>
                      </m:sup>
                    </m:sSup>
                  </m:oMath>
                </a14:m>
                <a:r>
                  <a:rPr lang="zh-CN" altLang="en-US" sz="2400" b="1" dirty="0">
                    <a:solidFill>
                      <a:srgbClr val="FF0000"/>
                    </a:solidFill>
                    <a:latin typeface="微软雅黑" panose="020B0503020204020204" pitchFamily="34" charset="-122"/>
                    <a:ea typeface="微软雅黑" panose="020B0503020204020204" pitchFamily="34" charset="-122"/>
                  </a:rPr>
                  <a:t>和</a:t>
                </a:r>
                <a14:m>
                  <m:oMath xmlns:m="http://schemas.openxmlformats.org/officeDocument/2006/math">
                    <m:acc>
                      <m:accPr>
                        <m:chr m:val="̅"/>
                        <m:ctrlPr>
                          <a:rPr lang="zh-CN" altLang="zh-CN" sz="2400"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accPr>
                      <m:e>
                        <m:sSup>
                          <m:sSupPr>
                            <m:ctrlPr>
                              <a:rPr lang="zh-CN" altLang="zh-CN" sz="2400" b="1" i="1">
                                <a:solidFill>
                                  <a:srgbClr val="FF0000"/>
                                </a:solidFill>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b="1" i="1">
                                <a:solidFill>
                                  <a:srgbClr val="FF0000"/>
                                </a:solidFill>
                                <a:effectLst/>
                                <a:latin typeface="Cambria Math"/>
                                <a:ea typeface="宋体" panose="02010600030101010101" pitchFamily="2" charset="-122"/>
                              </a:rPr>
                              <m:t>𝑸</m:t>
                            </m:r>
                          </m:e>
                          <m:sup>
                            <m:r>
                              <a:rPr lang="en-US" altLang="zh-CN" sz="2400" b="1" i="1">
                                <a:solidFill>
                                  <a:srgbClr val="FF0000"/>
                                </a:solidFill>
                                <a:effectLst/>
                                <a:latin typeface="Cambria Math"/>
                                <a:ea typeface="宋体" panose="02010600030101010101" pitchFamily="2" charset="-122"/>
                              </a:rPr>
                              <m:t>𝒏</m:t>
                            </m:r>
                          </m:sup>
                        </m:sSup>
                      </m:e>
                    </m:acc>
                  </m:oMath>
                </a14:m>
                <a:r>
                  <a:rPr lang="zh-CN" altLang="en-US" sz="2400" b="1" dirty="0">
                    <a:solidFill>
                      <a:srgbClr val="FF0000"/>
                    </a:solidFill>
                    <a:latin typeface="微软雅黑" panose="020B0503020204020204" pitchFamily="34" charset="-122"/>
                    <a:ea typeface="微软雅黑" panose="020B0503020204020204" pitchFamily="34" charset="-122"/>
                  </a:rPr>
                  <a:t>的与项成对出现</a:t>
                </a:r>
                <a:r>
                  <a:rPr lang="zh-CN" altLang="en-US" sz="2400" b="1" dirty="0">
                    <a:latin typeface="微软雅黑" panose="020B0503020204020204" pitchFamily="34" charset="-122"/>
                    <a:ea typeface="微软雅黑" panose="020B0503020204020204" pitchFamily="34" charset="-122"/>
                  </a:rPr>
                  <a:t>或者</a:t>
                </a:r>
                <a:r>
                  <a:rPr lang="zh-CN" altLang="en-US" sz="2400" b="1" dirty="0">
                    <a:solidFill>
                      <a:srgbClr val="FF0000"/>
                    </a:solidFill>
                    <a:latin typeface="微软雅黑" panose="020B0503020204020204" pitchFamily="34" charset="-122"/>
                    <a:ea typeface="微软雅黑" panose="020B0503020204020204" pitchFamily="34" charset="-122"/>
                  </a:rPr>
                  <a:t>只出现其中一个</a:t>
                </a:r>
                <a:r>
                  <a:rPr lang="zh-CN" altLang="en-US" sz="2400" b="1" dirty="0">
                    <a:latin typeface="微软雅黑" panose="020B0503020204020204" pitchFamily="34" charset="-122"/>
                    <a:ea typeface="微软雅黑" panose="020B0503020204020204" pitchFamily="34" charset="-122"/>
                  </a:rPr>
                  <a:t>的与项。</a:t>
                </a:r>
                <a:endParaRPr lang="en-US" altLang="zh-CN" sz="2400" b="1" dirty="0">
                  <a:latin typeface="微软雅黑" panose="020B0503020204020204" pitchFamily="34" charset="-122"/>
                  <a:ea typeface="微软雅黑" panose="020B0503020204020204" pitchFamily="34" charset="-122"/>
                </a:endParaRPr>
              </a:p>
              <a:p>
                <a:pPr marL="342900" indent="-342900" defTabSz="468000">
                  <a:lnSpc>
                    <a:spcPct val="150000"/>
                  </a:lnSpc>
                  <a:buClr>
                    <a:srgbClr val="3859CD"/>
                  </a:buClr>
                  <a:buFont typeface="Wingdings" panose="05000000000000000000" pitchFamily="2" charset="2"/>
                  <a:buChar char="n"/>
                </a:pPr>
                <a:r>
                  <a:rPr lang="zh-CN" altLang="en-US" sz="2400" b="1" dirty="0">
                    <a:latin typeface="微软雅黑" panose="020B0503020204020204" pitchFamily="34" charset="-122"/>
                    <a:ea typeface="微软雅黑" panose="020B0503020204020204" pitchFamily="34" charset="-122"/>
                  </a:rPr>
                  <a:t>卡诺圈</a:t>
                </a:r>
                <a:r>
                  <a:rPr lang="zh-CN" altLang="en-US" sz="2400" b="1" dirty="0">
                    <a:solidFill>
                      <a:srgbClr val="0000CC"/>
                    </a:solidFill>
                    <a:latin typeface="微软雅黑" panose="020B0503020204020204" pitchFamily="34" charset="-122"/>
                    <a:ea typeface="微软雅黑" panose="020B0503020204020204" pitchFamily="34" charset="-122"/>
                  </a:rPr>
                  <a:t>只局限于</a:t>
                </a:r>
                <a14:m>
                  <m:oMath xmlns:m="http://schemas.openxmlformats.org/officeDocument/2006/math">
                    <m:sSubSup>
                      <m:sSubSupPr>
                        <m:ctrlPr>
                          <a:rPr lang="zh-CN" altLang="zh-CN" sz="2400" b="1" i="1" smtClean="0">
                            <a:solidFill>
                              <a:srgbClr val="0000CC"/>
                            </a:solidFill>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400" b="1" i="1">
                            <a:solidFill>
                              <a:srgbClr val="0000CC"/>
                            </a:solidFill>
                            <a:effectLst/>
                            <a:latin typeface="Cambria Math" panose="02040503050406030204" pitchFamily="18" charset="0"/>
                            <a:ea typeface="宋体" panose="02010600030101010101" pitchFamily="2" charset="-122"/>
                            <a:cs typeface="Times New Roman" panose="02020603050405020304" pitchFamily="18" charset="0"/>
                          </a:rPr>
                          <m:t>𝑸</m:t>
                        </m:r>
                      </m:e>
                      <m:sub>
                        <m:r>
                          <a:rPr lang="en-US" altLang="zh-CN" sz="2400" b="1" i="1">
                            <a:solidFill>
                              <a:srgbClr val="0000CC"/>
                            </a:solidFill>
                            <a:effectLst/>
                            <a:latin typeface="Cambria Math" panose="02040503050406030204" pitchFamily="18" charset="0"/>
                            <a:ea typeface="宋体" panose="02010600030101010101" pitchFamily="2" charset="-122"/>
                            <a:cs typeface="Times New Roman" panose="02020603050405020304" pitchFamily="18" charset="0"/>
                          </a:rPr>
                          <m:t>𝟎</m:t>
                        </m:r>
                      </m:sub>
                      <m:sup>
                        <m:r>
                          <a:rPr lang="en-US" altLang="zh-CN" sz="2400" b="1" i="1">
                            <a:solidFill>
                              <a:srgbClr val="0000CC"/>
                            </a:solidFill>
                            <a:effectLst/>
                            <a:latin typeface="Cambria Math" panose="02040503050406030204" pitchFamily="18" charset="0"/>
                            <a:ea typeface="宋体" panose="02010600030101010101" pitchFamily="2" charset="-122"/>
                            <a:cs typeface="Times New Roman" panose="02020603050405020304" pitchFamily="18" charset="0"/>
                          </a:rPr>
                          <m:t>𝒏</m:t>
                        </m:r>
                      </m:sup>
                    </m:sSubSup>
                  </m:oMath>
                </a14:m>
                <a:r>
                  <a:rPr lang="en-US" altLang="zh-CN" sz="2400" b="1" dirty="0">
                    <a:solidFill>
                      <a:srgbClr val="0000CC"/>
                    </a:solidFill>
                    <a:effectLst/>
                    <a:latin typeface="Times New Roman" panose="02020603050405020304" pitchFamily="18" charset="0"/>
                    <a:ea typeface="宋体" panose="02010600030101010101" pitchFamily="2" charset="-122"/>
                  </a:rPr>
                  <a:t>=1</a:t>
                </a:r>
                <a:r>
                  <a:rPr lang="zh-CN" altLang="en-US" sz="2400" b="1" dirty="0">
                    <a:solidFill>
                      <a:srgbClr val="0000CC"/>
                    </a:solidFill>
                    <a:latin typeface="微软雅黑" panose="020B0503020204020204" pitchFamily="34" charset="-122"/>
                    <a:ea typeface="微软雅黑" panose="020B0503020204020204" pitchFamily="34" charset="-122"/>
                  </a:rPr>
                  <a:t>的两列</a:t>
                </a:r>
                <a:r>
                  <a:rPr lang="zh-CN" altLang="en-US" sz="2400" b="1" dirty="0">
                    <a:latin typeface="微软雅黑" panose="020B0503020204020204" pitchFamily="34" charset="-122"/>
                    <a:ea typeface="微软雅黑" panose="020B0503020204020204" pitchFamily="34" charset="-122"/>
                  </a:rPr>
                  <a:t>、或者</a:t>
                </a:r>
                <a14:m>
                  <m:oMath xmlns:m="http://schemas.openxmlformats.org/officeDocument/2006/math">
                    <m:sSubSup>
                      <m:sSubSupPr>
                        <m:ctrlPr>
                          <a:rPr lang="zh-CN" altLang="zh-CN" sz="2400" b="1" i="1" smtClean="0">
                            <a:solidFill>
                              <a:srgbClr val="0000CC"/>
                            </a:solidFill>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400" b="1" i="1">
                            <a:solidFill>
                              <a:srgbClr val="0000CC"/>
                            </a:solidFill>
                            <a:effectLst/>
                            <a:latin typeface="Cambria Math" panose="02040503050406030204" pitchFamily="18" charset="0"/>
                            <a:ea typeface="宋体" panose="02010600030101010101" pitchFamily="2" charset="-122"/>
                            <a:cs typeface="Times New Roman" panose="02020603050405020304" pitchFamily="18" charset="0"/>
                          </a:rPr>
                          <m:t>𝑸</m:t>
                        </m:r>
                      </m:e>
                      <m:sub>
                        <m:r>
                          <a:rPr lang="en-US" altLang="zh-CN" sz="2400" b="1" i="1">
                            <a:solidFill>
                              <a:srgbClr val="0000CC"/>
                            </a:solidFill>
                            <a:effectLst/>
                            <a:latin typeface="Cambria Math" panose="02040503050406030204" pitchFamily="18" charset="0"/>
                            <a:ea typeface="宋体" panose="02010600030101010101" pitchFamily="2" charset="-122"/>
                            <a:cs typeface="Times New Roman" panose="02020603050405020304" pitchFamily="18" charset="0"/>
                          </a:rPr>
                          <m:t>𝟎</m:t>
                        </m:r>
                      </m:sub>
                      <m:sup>
                        <m:r>
                          <a:rPr lang="en-US" altLang="zh-CN" sz="2400" b="1" i="1">
                            <a:solidFill>
                              <a:srgbClr val="0000CC"/>
                            </a:solidFill>
                            <a:effectLst/>
                            <a:latin typeface="Cambria Math" panose="02040503050406030204" pitchFamily="18" charset="0"/>
                            <a:ea typeface="宋体" panose="02010600030101010101" pitchFamily="2" charset="-122"/>
                            <a:cs typeface="Times New Roman" panose="02020603050405020304" pitchFamily="18" charset="0"/>
                          </a:rPr>
                          <m:t>𝒏</m:t>
                        </m:r>
                      </m:sup>
                    </m:sSubSup>
                  </m:oMath>
                </a14:m>
                <a:r>
                  <a:rPr lang="en-US" altLang="zh-CN" sz="2400" b="1" dirty="0">
                    <a:solidFill>
                      <a:srgbClr val="0000CC"/>
                    </a:solidFill>
                    <a:effectLst/>
                    <a:latin typeface="Times New Roman" panose="02020603050405020304" pitchFamily="18" charset="0"/>
                    <a:ea typeface="宋体" panose="02010600030101010101" pitchFamily="2" charset="-122"/>
                  </a:rPr>
                  <a:t>=0</a:t>
                </a:r>
                <a:r>
                  <a:rPr lang="zh-CN" altLang="en-US" sz="2400" b="1" dirty="0">
                    <a:solidFill>
                      <a:srgbClr val="0000CC"/>
                    </a:solidFill>
                    <a:latin typeface="微软雅黑" panose="020B0503020204020204" pitchFamily="34" charset="-122"/>
                    <a:ea typeface="微软雅黑" panose="020B0503020204020204" pitchFamily="34" charset="-122"/>
                  </a:rPr>
                  <a:t>的两列</a:t>
                </a:r>
                <a:r>
                  <a:rPr lang="zh-CN" altLang="en-US" sz="2400" b="1" dirty="0">
                    <a:latin typeface="微软雅黑" panose="020B0503020204020204" pitchFamily="34" charset="-122"/>
                    <a:ea typeface="微软雅黑" panose="020B0503020204020204" pitchFamily="34" charset="-122"/>
                  </a:rPr>
                  <a:t>，这样化简得到的</a:t>
                </a:r>
                <a14:m>
                  <m:oMath xmlns:m="http://schemas.openxmlformats.org/officeDocument/2006/math">
                    <m:r>
                      <a:rPr lang="en-US" altLang="zh-CN" sz="2400" b="1" i="1" dirty="0" smtClean="0">
                        <a:solidFill>
                          <a:srgbClr val="FF0000"/>
                        </a:solidFill>
                        <a:latin typeface="Cambria Math"/>
                        <a:ea typeface="微软雅黑" panose="020B0503020204020204" pitchFamily="34" charset="-122"/>
                      </a:rPr>
                      <m:t>𝑸</m:t>
                    </m:r>
                    <m:r>
                      <a:rPr lang="en-US" altLang="zh-CN" sz="2400" b="1" i="1" baseline="-25000" dirty="0">
                        <a:solidFill>
                          <a:srgbClr val="FF0000"/>
                        </a:solidFill>
                        <a:latin typeface="Cambria Math"/>
                        <a:ea typeface="微软雅黑" panose="020B0503020204020204" pitchFamily="34" charset="-122"/>
                      </a:rPr>
                      <m:t>𝟎</m:t>
                    </m:r>
                  </m:oMath>
                </a14:m>
                <a:r>
                  <a:rPr lang="zh-CN" altLang="en-US" sz="2400" b="1" dirty="0">
                    <a:latin typeface="微软雅黑" panose="020B0503020204020204" pitchFamily="34" charset="-122"/>
                    <a:ea typeface="微软雅黑" panose="020B0503020204020204" pitchFamily="34" charset="-122"/>
                  </a:rPr>
                  <a:t>的状态函数就含有</a:t>
                </a:r>
                <a14:m>
                  <m:oMath xmlns:m="http://schemas.openxmlformats.org/officeDocument/2006/math">
                    <m:sSubSup>
                      <m:sSubSupPr>
                        <m:ctrlPr>
                          <a:rPr lang="zh-CN" altLang="zh-CN" sz="2400" b="1"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400" b="1" i="1">
                            <a:solidFill>
                              <a:srgbClr val="FF0000"/>
                            </a:solidFill>
                            <a:latin typeface="Cambria Math" panose="02040503050406030204" pitchFamily="18" charset="0"/>
                            <a:ea typeface="宋体" panose="02010600030101010101" pitchFamily="2" charset="-122"/>
                            <a:cs typeface="Times New Roman" panose="02020603050405020304" pitchFamily="18" charset="0"/>
                          </a:rPr>
                          <m:t>𝑸</m:t>
                        </m:r>
                      </m:e>
                      <m:sub>
                        <m:r>
                          <a:rPr lang="en-US" altLang="zh-CN" sz="2400" b="1" i="1">
                            <a:solidFill>
                              <a:srgbClr val="FF0000"/>
                            </a:solidFill>
                            <a:latin typeface="Cambria Math" panose="02040503050406030204" pitchFamily="18" charset="0"/>
                            <a:ea typeface="宋体" panose="02010600030101010101" pitchFamily="2" charset="-122"/>
                            <a:cs typeface="Times New Roman" panose="02020603050405020304" pitchFamily="18" charset="0"/>
                          </a:rPr>
                          <m:t>𝟎</m:t>
                        </m:r>
                      </m:sub>
                      <m:sup>
                        <m:r>
                          <a:rPr lang="en-US" altLang="zh-CN" sz="2400" b="1" i="1">
                            <a:solidFill>
                              <a:srgbClr val="FF0000"/>
                            </a:solidFill>
                            <a:latin typeface="Cambria Math" panose="02040503050406030204" pitchFamily="18" charset="0"/>
                            <a:ea typeface="宋体" panose="02010600030101010101" pitchFamily="2" charset="-122"/>
                            <a:cs typeface="Times New Roman" panose="02020603050405020304" pitchFamily="18" charset="0"/>
                          </a:rPr>
                          <m:t>𝒏</m:t>
                        </m:r>
                      </m:sup>
                    </m:sSubSup>
                  </m:oMath>
                </a14:m>
                <a:r>
                  <a:rPr lang="zh-CN" altLang="en-US" sz="2400" b="1" dirty="0">
                    <a:solidFill>
                      <a:srgbClr val="FF0000"/>
                    </a:solidFill>
                    <a:latin typeface="微软雅黑" panose="020B0503020204020204" pitchFamily="34" charset="-122"/>
                    <a:ea typeface="微软雅黑" panose="020B0503020204020204" pitchFamily="34" charset="-122"/>
                  </a:rPr>
                  <a:t>和</a:t>
                </a:r>
                <a14:m>
                  <m:oMath xmlns:m="http://schemas.openxmlformats.org/officeDocument/2006/math">
                    <m:acc>
                      <m:accPr>
                        <m:chr m:val="̅"/>
                        <m:ctrlPr>
                          <a:rPr lang="zh-CN" altLang="zh-CN" sz="2400" b="1"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accPr>
                      <m:e>
                        <m:sSubSup>
                          <m:sSubSupPr>
                            <m:ctrlPr>
                              <a:rPr lang="zh-CN" altLang="zh-CN" sz="2400" b="1"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400" b="1" i="1">
                                <a:solidFill>
                                  <a:srgbClr val="FF0000"/>
                                </a:solidFill>
                                <a:latin typeface="Cambria Math" panose="02040503050406030204" pitchFamily="18" charset="0"/>
                                <a:ea typeface="宋体" panose="02010600030101010101" pitchFamily="2" charset="-122"/>
                                <a:cs typeface="Times New Roman" panose="02020603050405020304" pitchFamily="18" charset="0"/>
                              </a:rPr>
                              <m:t>𝑸</m:t>
                            </m:r>
                          </m:e>
                          <m:sub>
                            <m:r>
                              <a:rPr lang="en-US" altLang="zh-CN" sz="2400" b="1" i="1">
                                <a:solidFill>
                                  <a:srgbClr val="FF0000"/>
                                </a:solidFill>
                                <a:latin typeface="Cambria Math" panose="02040503050406030204" pitchFamily="18" charset="0"/>
                                <a:ea typeface="宋体" panose="02010600030101010101" pitchFamily="2" charset="-122"/>
                                <a:cs typeface="Times New Roman" panose="02020603050405020304" pitchFamily="18" charset="0"/>
                              </a:rPr>
                              <m:t>𝟎</m:t>
                            </m:r>
                          </m:sub>
                          <m:sup>
                            <m:r>
                              <a:rPr lang="en-US" altLang="zh-CN" sz="2400" b="1" i="1">
                                <a:solidFill>
                                  <a:srgbClr val="FF0000"/>
                                </a:solidFill>
                                <a:latin typeface="Cambria Math" panose="02040503050406030204" pitchFamily="18" charset="0"/>
                                <a:ea typeface="宋体" panose="02010600030101010101" pitchFamily="2" charset="-122"/>
                                <a:cs typeface="Times New Roman" panose="02020603050405020304" pitchFamily="18" charset="0"/>
                              </a:rPr>
                              <m:t>𝒏</m:t>
                            </m:r>
                          </m:sup>
                        </m:sSubSup>
                      </m:e>
                    </m:acc>
                    <m:r>
                      <a:rPr lang="en-US" altLang="zh-CN" sz="2400" i="1">
                        <a:latin typeface="Cambria Math"/>
                        <a:ea typeface="宋体" panose="02010600030101010101" pitchFamily="2" charset="-122"/>
                      </a:rPr>
                      <m:t> </m:t>
                    </m:r>
                  </m:oMath>
                </a14:m>
                <a:r>
                  <a:rPr lang="zh-CN" altLang="en-US" sz="2400" b="1" dirty="0">
                    <a:latin typeface="微软雅黑" panose="020B0503020204020204" pitchFamily="34" charset="-122"/>
                    <a:ea typeface="微软雅黑" panose="020B0503020204020204" pitchFamily="34" charset="-122"/>
                  </a:rPr>
                  <a:t>。</a:t>
                </a:r>
              </a:p>
            </p:txBody>
          </p:sp>
        </mc:Choice>
        <mc:Fallback xmlns="">
          <p:sp>
            <p:nvSpPr>
              <p:cNvPr id="6" name="文本框 5"/>
              <p:cNvSpPr txBox="1">
                <a:spLocks noRot="1" noChangeAspect="1" noMove="1" noResize="1" noEditPoints="1" noAdjustHandles="1" noChangeArrowheads="1" noChangeShapeType="1" noTextEdit="1"/>
              </p:cNvSpPr>
              <p:nvPr/>
            </p:nvSpPr>
            <p:spPr>
              <a:xfrm>
                <a:off x="4876799" y="1125234"/>
                <a:ext cx="6951407" cy="4183709"/>
              </a:xfrm>
              <a:prstGeom prst="rect">
                <a:avLst/>
              </a:prstGeom>
              <a:blipFill rotWithShape="1">
                <a:blip r:embed="rId4"/>
                <a:stretch>
                  <a:fillRect l="-1140" r="-5789" b="-583"/>
                </a:stretch>
              </a:blipFill>
            </p:spPr>
            <p:txBody>
              <a:bodyPr/>
              <a:lstStyle/>
              <a:p>
                <a:r>
                  <a:rPr lang="zh-CN" altLang="en-US">
                    <a:noFill/>
                  </a:rPr>
                  <a:t> </a:t>
                </a:r>
              </a:p>
            </p:txBody>
          </p:sp>
        </mc:Fallback>
      </mc:AlternateContent>
      <p:sp>
        <p:nvSpPr>
          <p:cNvPr id="10" name="平行四边形 9"/>
          <p:cNvSpPr/>
          <p:nvPr/>
        </p:nvSpPr>
        <p:spPr>
          <a:xfrm>
            <a:off x="304512" y="129448"/>
            <a:ext cx="1739441" cy="612000"/>
          </a:xfrm>
          <a:prstGeom prst="parallelogram">
            <a:avLst/>
          </a:prstGeom>
          <a:effectLst>
            <a:glow rad="63500">
              <a:schemeClr val="accent1">
                <a:satMod val="175000"/>
                <a:alpha val="40000"/>
              </a:schemeClr>
            </a:glow>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latin typeface="微软雅黑" panose="020B0503020204020204" pitchFamily="34" charset="-122"/>
                <a:ea typeface="微软雅黑" panose="020B0503020204020204" pitchFamily="34" charset="-122"/>
                <a:cs typeface="Times New Roman" panose="02020603050405020304" pitchFamily="18" charset="0"/>
              </a:rPr>
              <a:t>6.3.5</a:t>
            </a:r>
            <a:endParaRPr lang="zh-CN" altLang="en-US" sz="36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3" name="标题 2"/>
          <p:cNvSpPr>
            <a:spLocks noGrp="1"/>
          </p:cNvSpPr>
          <p:nvPr>
            <p:ph type="title"/>
          </p:nvPr>
        </p:nvSpPr>
        <p:spPr>
          <a:xfrm>
            <a:off x="2187686" y="97943"/>
            <a:ext cx="6291295" cy="732155"/>
          </a:xfrm>
        </p:spPr>
        <p:txBody>
          <a:bodyPr>
            <a:normAutofit/>
          </a:bodyPr>
          <a:lstStyle/>
          <a:p>
            <a:r>
              <a:rPr lang="zh-CN" altLang="en-US" dirty="0">
                <a:effectLst>
                  <a:outerShdw blurRad="38100" dist="38100" dir="2700000" algn="tl">
                    <a:srgbClr val="000000">
                      <a:alpha val="43137"/>
                    </a:srgbClr>
                  </a:outerShdw>
                </a:effectLst>
              </a:rPr>
              <a:t>同步时序电路设计举例</a:t>
            </a:r>
          </a:p>
        </p:txBody>
      </p:sp>
      <p:sp>
        <p:nvSpPr>
          <p:cNvPr id="9" name="页脚占位符 3"/>
          <p:cNvSpPr>
            <a:spLocks noGrp="1"/>
          </p:cNvSpPr>
          <p:nvPr>
            <p:ph type="ftr" sz="quarter" idx="11"/>
          </p:nvPr>
        </p:nvSpPr>
        <p:spPr>
          <a:xfrm>
            <a:off x="9642764" y="0"/>
            <a:ext cx="2549236" cy="510988"/>
          </a:xfrm>
        </p:spPr>
        <p:txBody>
          <a:bodyPr/>
          <a:lstStyle/>
          <a:p>
            <a:r>
              <a:rPr lang="zh-CN" altLang="en-US"/>
              <a:t>第</a:t>
            </a:r>
            <a:r>
              <a:rPr lang="en-US" altLang="zh-CN"/>
              <a:t>6</a:t>
            </a:r>
            <a:r>
              <a:rPr lang="zh-CN" altLang="en-US"/>
              <a:t>章 同步时序逻辑电路</a:t>
            </a:r>
            <a:endParaRPr lang="zh-CN" altLang="en-US" dirty="0"/>
          </a:p>
        </p:txBody>
      </p:sp>
      <p:graphicFrame>
        <p:nvGraphicFramePr>
          <p:cNvPr id="7" name="对象 6"/>
          <p:cNvGraphicFramePr>
            <a:graphicFrameLocks noChangeAspect="1"/>
          </p:cNvGraphicFramePr>
          <p:nvPr>
            <p:extLst>
              <p:ext uri="{D42A27DB-BD31-4B8C-83A1-F6EECF244321}">
                <p14:modId xmlns:p14="http://schemas.microsoft.com/office/powerpoint/2010/main" val="2092779230"/>
              </p:ext>
            </p:extLst>
          </p:nvPr>
        </p:nvGraphicFramePr>
        <p:xfrm>
          <a:off x="947891" y="1172159"/>
          <a:ext cx="3228373" cy="1824326"/>
        </p:xfrm>
        <a:graphic>
          <a:graphicData uri="http://schemas.openxmlformats.org/presentationml/2006/ole">
            <mc:AlternateContent xmlns:mc="http://schemas.openxmlformats.org/markup-compatibility/2006">
              <mc:Choice xmlns:v="urn:schemas-microsoft-com:vml" Requires="v">
                <p:oleObj spid="_x0000_s442391" name="Visio" r:id="rId5" imgW="1638626" imgH="929610" progId="Visio.Drawing.11">
                  <p:embed/>
                </p:oleObj>
              </mc:Choice>
              <mc:Fallback>
                <p:oleObj name="Visio" r:id="rId5" imgW="1638626" imgH="929610" progId="Visio.Drawing.11">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47891" y="1172159"/>
                        <a:ext cx="3228373" cy="1824326"/>
                      </a:xfrm>
                      <a:prstGeom prst="rect">
                        <a:avLst/>
                      </a:prstGeom>
                      <a:solidFill>
                        <a:schemeClr val="accent2">
                          <a:lumMod val="20000"/>
                          <a:lumOff val="80000"/>
                        </a:schemeClr>
                      </a:solidFill>
                    </p:spPr>
                  </p:pic>
                </p:oleObj>
              </mc:Fallback>
            </mc:AlternateContent>
          </a:graphicData>
        </a:graphic>
      </p:graphicFrame>
      <mc:AlternateContent xmlns:mc="http://schemas.openxmlformats.org/markup-compatibility/2006" xmlns:a14="http://schemas.microsoft.com/office/drawing/2010/main">
        <mc:Choice Requires="a14">
          <p:sp>
            <p:nvSpPr>
              <p:cNvPr id="8" name="矩形 7"/>
              <p:cNvSpPr/>
              <p:nvPr/>
            </p:nvSpPr>
            <p:spPr>
              <a:xfrm>
                <a:off x="192037" y="3126319"/>
                <a:ext cx="4760963" cy="2015488"/>
              </a:xfrm>
              <a:prstGeom prst="rect">
                <a:avLst/>
              </a:prstGeom>
            </p:spPr>
            <p:txBody>
              <a:bodyPr wrap="square">
                <a:spAutoFit/>
              </a:bodyPr>
              <a:lstStyle/>
              <a:p>
                <a:pPr lvl="0" indent="269240">
                  <a:lnSpc>
                    <a:spcPct val="150000"/>
                  </a:lnSpc>
                </a:pPr>
                <a14:m>
                  <m:oMathPara xmlns:m="http://schemas.openxmlformats.org/officeDocument/2006/math">
                    <m:oMathParaPr>
                      <m:jc m:val="centerGroup"/>
                    </m:oMathParaPr>
                    <m:oMath xmlns:m="http://schemas.openxmlformats.org/officeDocument/2006/math">
                      <m:sSubSup>
                        <m:sSubSupPr>
                          <m:ctrlPr>
                            <a:rPr lang="zh-CN" altLang="zh-CN" sz="2400" b="1" i="1" kern="100" smtClean="0">
                              <a:solidFill>
                                <a:srgbClr val="0000CC"/>
                              </a:solidFill>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400" b="1" i="1" kern="100">
                              <a:solidFill>
                                <a:srgbClr val="0000CC"/>
                              </a:solidFill>
                              <a:latin typeface="Cambria Math" panose="02040503050406030204" pitchFamily="18" charset="0"/>
                              <a:ea typeface="宋体" panose="02010600030101010101" pitchFamily="2" charset="-122"/>
                              <a:cs typeface="Times New Roman" panose="02020603050405020304" pitchFamily="18" charset="0"/>
                            </a:rPr>
                            <m:t>𝑸</m:t>
                          </m:r>
                        </m:e>
                        <m:sub>
                          <m:r>
                            <a:rPr lang="en-US" altLang="zh-CN" sz="2400" b="1" i="1" kern="100">
                              <a:solidFill>
                                <a:srgbClr val="0000CC"/>
                              </a:solidFill>
                              <a:latin typeface="Cambria Math" panose="02040503050406030204" pitchFamily="18" charset="0"/>
                              <a:ea typeface="宋体" panose="02010600030101010101" pitchFamily="2" charset="-122"/>
                              <a:cs typeface="Times New Roman" panose="02020603050405020304" pitchFamily="18" charset="0"/>
                            </a:rPr>
                            <m:t>𝟎</m:t>
                          </m:r>
                        </m:sub>
                        <m:sup>
                          <m:r>
                            <a:rPr lang="en-US" altLang="zh-CN" sz="2400" b="1" i="1" kern="100">
                              <a:solidFill>
                                <a:srgbClr val="0000CC"/>
                              </a:solidFill>
                              <a:latin typeface="Cambria Math" panose="02040503050406030204" pitchFamily="18" charset="0"/>
                              <a:ea typeface="宋体" panose="02010600030101010101" pitchFamily="2" charset="-122"/>
                              <a:cs typeface="Times New Roman" panose="02020603050405020304" pitchFamily="18" charset="0"/>
                            </a:rPr>
                            <m:t>𝒏</m:t>
                          </m:r>
                          <m:r>
                            <a:rPr lang="en-US" altLang="zh-CN" sz="2400" b="1" i="1" kern="100">
                              <a:solidFill>
                                <a:srgbClr val="0000CC"/>
                              </a:solidFill>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kern="100">
                              <a:solidFill>
                                <a:srgbClr val="0000CC"/>
                              </a:solidFill>
                              <a:latin typeface="Cambria Math" panose="02040503050406030204" pitchFamily="18" charset="0"/>
                              <a:ea typeface="宋体" panose="02010600030101010101" pitchFamily="2" charset="-122"/>
                              <a:cs typeface="Times New Roman" panose="02020603050405020304" pitchFamily="18" charset="0"/>
                            </a:rPr>
                            <m:t>𝟏</m:t>
                          </m:r>
                        </m:sup>
                      </m:sSubSup>
                      <m:r>
                        <a:rPr lang="en-US" altLang="zh-CN" sz="2400" b="1" i="1" kern="100">
                          <a:solidFill>
                            <a:srgbClr val="0000CC"/>
                          </a:solidFill>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kern="100">
                          <a:solidFill>
                            <a:srgbClr val="0000CC"/>
                          </a:solidFill>
                          <a:latin typeface="Cambria Math" panose="02040503050406030204" pitchFamily="18" charset="0"/>
                          <a:ea typeface="宋体" panose="02010600030101010101" pitchFamily="2" charset="-122"/>
                          <a:cs typeface="Times New Roman" panose="02020603050405020304" pitchFamily="18" charset="0"/>
                        </a:rPr>
                        <m:t>𝑿</m:t>
                      </m:r>
                      <m:r>
                        <a:rPr lang="en-US" altLang="zh-CN" sz="2400" b="1" i="1" kern="100">
                          <a:solidFill>
                            <a:srgbClr val="0000CC"/>
                          </a:solidFill>
                          <a:latin typeface="Cambria Math" panose="02040503050406030204" pitchFamily="18" charset="0"/>
                          <a:ea typeface="宋体" panose="02010600030101010101" pitchFamily="2" charset="-122"/>
                          <a:cs typeface="Times New Roman" panose="02020603050405020304" pitchFamily="18" charset="0"/>
                        </a:rPr>
                        <m:t> </m:t>
                      </m:r>
                      <m:acc>
                        <m:accPr>
                          <m:chr m:val="̅"/>
                          <m:ctrlPr>
                            <a:rPr lang="zh-CN" altLang="zh-CN" sz="2400" b="1" i="1" kern="100">
                              <a:solidFill>
                                <a:srgbClr val="0000CC"/>
                              </a:solidFill>
                              <a:latin typeface="Cambria Math" panose="02040503050406030204" pitchFamily="18" charset="0"/>
                              <a:ea typeface="Cambria Math" panose="02040503050406030204" pitchFamily="18" charset="0"/>
                              <a:cs typeface="Times New Roman" panose="02020603050405020304" pitchFamily="18" charset="0"/>
                            </a:rPr>
                          </m:ctrlPr>
                        </m:accPr>
                        <m:e>
                          <m:sSubSup>
                            <m:sSubSupPr>
                              <m:ctrlPr>
                                <a:rPr lang="zh-CN" altLang="zh-CN" sz="2400" b="1" i="1" kern="100">
                                  <a:solidFill>
                                    <a:srgbClr val="0000CC"/>
                                  </a:solidFill>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400" b="1" i="1" kern="100">
                                  <a:solidFill>
                                    <a:srgbClr val="0000CC"/>
                                  </a:solidFill>
                                  <a:latin typeface="Cambria Math" panose="02040503050406030204" pitchFamily="18" charset="0"/>
                                  <a:ea typeface="宋体" panose="02010600030101010101" pitchFamily="2" charset="-122"/>
                                  <a:cs typeface="Times New Roman" panose="02020603050405020304" pitchFamily="18" charset="0"/>
                                </a:rPr>
                                <m:t>𝑸</m:t>
                              </m:r>
                            </m:e>
                            <m:sub>
                              <m:r>
                                <a:rPr lang="en-US" altLang="zh-CN" sz="2400" b="1" i="1" kern="100">
                                  <a:solidFill>
                                    <a:srgbClr val="0000CC"/>
                                  </a:solidFill>
                                  <a:latin typeface="Cambria Math" panose="02040503050406030204" pitchFamily="18" charset="0"/>
                                  <a:ea typeface="宋体" panose="02010600030101010101" pitchFamily="2" charset="-122"/>
                                  <a:cs typeface="Times New Roman" panose="02020603050405020304" pitchFamily="18" charset="0"/>
                                </a:rPr>
                                <m:t>𝟎</m:t>
                              </m:r>
                            </m:sub>
                            <m:sup>
                              <m:r>
                                <a:rPr lang="en-US" altLang="zh-CN" sz="2400" b="1" i="1" kern="100">
                                  <a:solidFill>
                                    <a:srgbClr val="0000CC"/>
                                  </a:solidFill>
                                  <a:latin typeface="Cambria Math" panose="02040503050406030204" pitchFamily="18" charset="0"/>
                                  <a:ea typeface="宋体" panose="02010600030101010101" pitchFamily="2" charset="-122"/>
                                  <a:cs typeface="Times New Roman" panose="02020603050405020304" pitchFamily="18" charset="0"/>
                                </a:rPr>
                                <m:t>𝒏</m:t>
                              </m:r>
                            </m:sup>
                          </m:sSubSup>
                        </m:e>
                      </m:acc>
                      <m:r>
                        <a:rPr lang="en-US" altLang="zh-CN" sz="2400" b="1" i="1" kern="100">
                          <a:solidFill>
                            <a:srgbClr val="0000CC"/>
                          </a:solidFill>
                          <a:latin typeface="Cambria Math" panose="02040503050406030204" pitchFamily="18" charset="0"/>
                          <a:ea typeface="宋体" panose="02010600030101010101" pitchFamily="2" charset="-122"/>
                          <a:cs typeface="Times New Roman" panose="02020603050405020304" pitchFamily="18" charset="0"/>
                        </a:rPr>
                        <m:t>+</m:t>
                      </m:r>
                      <m:d>
                        <m:dPr>
                          <m:ctrlPr>
                            <a:rPr lang="en-US" altLang="zh-CN" sz="2400" b="1" i="1" kern="100">
                              <a:solidFill>
                                <a:srgbClr val="0000CC"/>
                              </a:solidFill>
                              <a:latin typeface="Cambria Math" panose="02040503050406030204" pitchFamily="18" charset="0"/>
                              <a:ea typeface="宋体" panose="02010600030101010101" pitchFamily="2" charset="-122"/>
                              <a:cs typeface="Times New Roman" panose="02020603050405020304" pitchFamily="18" charset="0"/>
                            </a:rPr>
                          </m:ctrlPr>
                        </m:dPr>
                        <m:e>
                          <m:acc>
                            <m:accPr>
                              <m:chr m:val="̅"/>
                              <m:ctrlPr>
                                <a:rPr lang="zh-CN" altLang="zh-CN" sz="2400" b="1" i="1" kern="100">
                                  <a:solidFill>
                                    <a:srgbClr val="0000CC"/>
                                  </a:solidFill>
                                  <a:latin typeface="Cambria Math" panose="02040503050406030204" pitchFamily="18" charset="0"/>
                                  <a:ea typeface="Cambria Math" panose="02040503050406030204" pitchFamily="18" charset="0"/>
                                  <a:cs typeface="Times New Roman" panose="02020603050405020304" pitchFamily="18" charset="0"/>
                                </a:rPr>
                              </m:ctrlPr>
                            </m:accPr>
                            <m:e>
                              <m:sSubSup>
                                <m:sSubSupPr>
                                  <m:ctrlPr>
                                    <a:rPr lang="zh-CN" altLang="zh-CN" sz="2400" b="1" i="1" kern="100">
                                      <a:solidFill>
                                        <a:srgbClr val="0000CC"/>
                                      </a:solidFill>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400" b="1" i="1" kern="100">
                                      <a:solidFill>
                                        <a:srgbClr val="0000CC"/>
                                      </a:solidFill>
                                      <a:latin typeface="Cambria Math" panose="02040503050406030204" pitchFamily="18" charset="0"/>
                                      <a:ea typeface="宋体" panose="02010600030101010101" pitchFamily="2" charset="-122"/>
                                      <a:cs typeface="Times New Roman" panose="02020603050405020304" pitchFamily="18" charset="0"/>
                                    </a:rPr>
                                    <m:t>𝑸</m:t>
                                  </m:r>
                                </m:e>
                                <m:sub>
                                  <m:r>
                                    <a:rPr lang="en-US" altLang="zh-CN" sz="2400" b="1" i="1" kern="100">
                                      <a:solidFill>
                                        <a:srgbClr val="0000CC"/>
                                      </a:solidFill>
                                      <a:latin typeface="Cambria Math" panose="02040503050406030204" pitchFamily="18" charset="0"/>
                                      <a:ea typeface="宋体" panose="02010600030101010101" pitchFamily="2" charset="-122"/>
                                      <a:cs typeface="Times New Roman" panose="02020603050405020304" pitchFamily="18" charset="0"/>
                                    </a:rPr>
                                    <m:t>𝟏</m:t>
                                  </m:r>
                                </m:sub>
                                <m:sup>
                                  <m:r>
                                    <a:rPr lang="en-US" altLang="zh-CN" sz="2400" b="1" i="1" kern="100">
                                      <a:solidFill>
                                        <a:srgbClr val="0000CC"/>
                                      </a:solidFill>
                                      <a:latin typeface="Cambria Math" panose="02040503050406030204" pitchFamily="18" charset="0"/>
                                      <a:ea typeface="宋体" panose="02010600030101010101" pitchFamily="2" charset="-122"/>
                                      <a:cs typeface="Times New Roman" panose="02020603050405020304" pitchFamily="18" charset="0"/>
                                    </a:rPr>
                                    <m:t>𝒏</m:t>
                                  </m:r>
                                </m:sup>
                              </m:sSubSup>
                            </m:e>
                          </m:acc>
                          <m:r>
                            <a:rPr lang="en-US" altLang="zh-CN" sz="2400" b="1" i="1" kern="100">
                              <a:solidFill>
                                <a:srgbClr val="0000CC"/>
                              </a:solidFill>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kern="100">
                              <a:solidFill>
                                <a:srgbClr val="0000CC"/>
                              </a:solidFill>
                              <a:latin typeface="Cambria Math" panose="02040503050406030204" pitchFamily="18" charset="0"/>
                              <a:ea typeface="宋体" panose="02010600030101010101" pitchFamily="2" charset="-122"/>
                              <a:cs typeface="Times New Roman" panose="02020603050405020304" pitchFamily="18" charset="0"/>
                            </a:rPr>
                            <m:t>𝑿</m:t>
                          </m:r>
                        </m:e>
                      </m:d>
                      <m:sSubSup>
                        <m:sSubSupPr>
                          <m:ctrlPr>
                            <a:rPr lang="zh-CN" altLang="zh-CN" sz="2400" b="1" i="1" kern="100">
                              <a:solidFill>
                                <a:srgbClr val="0000CC"/>
                              </a:solidFill>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400" b="1" i="1" kern="100">
                              <a:solidFill>
                                <a:srgbClr val="0000CC"/>
                              </a:solidFill>
                              <a:latin typeface="Cambria Math" panose="02040503050406030204" pitchFamily="18" charset="0"/>
                              <a:ea typeface="宋体" panose="02010600030101010101" pitchFamily="2" charset="-122"/>
                              <a:cs typeface="Times New Roman" panose="02020603050405020304" pitchFamily="18" charset="0"/>
                            </a:rPr>
                            <m:t>𝑸</m:t>
                          </m:r>
                        </m:e>
                        <m:sub>
                          <m:r>
                            <a:rPr lang="en-US" altLang="zh-CN" sz="2400" b="1" i="1" kern="100">
                              <a:solidFill>
                                <a:srgbClr val="0000CC"/>
                              </a:solidFill>
                              <a:latin typeface="Cambria Math" panose="02040503050406030204" pitchFamily="18" charset="0"/>
                              <a:ea typeface="宋体" panose="02010600030101010101" pitchFamily="2" charset="-122"/>
                              <a:cs typeface="Times New Roman" panose="02020603050405020304" pitchFamily="18" charset="0"/>
                            </a:rPr>
                            <m:t>𝟎</m:t>
                          </m:r>
                        </m:sub>
                        <m:sup>
                          <m:r>
                            <a:rPr lang="en-US" altLang="zh-CN" sz="2400" b="1" i="1" kern="100">
                              <a:solidFill>
                                <a:srgbClr val="0000CC"/>
                              </a:solidFill>
                              <a:latin typeface="Cambria Math" panose="02040503050406030204" pitchFamily="18" charset="0"/>
                              <a:ea typeface="宋体" panose="02010600030101010101" pitchFamily="2" charset="-122"/>
                              <a:cs typeface="Times New Roman" panose="02020603050405020304" pitchFamily="18" charset="0"/>
                            </a:rPr>
                            <m:t>𝒏</m:t>
                          </m:r>
                        </m:sup>
                      </m:sSubSup>
                    </m:oMath>
                  </m:oMathPara>
                </a14:m>
                <a:endParaRPr lang="en-US" altLang="zh-CN" sz="2400" b="1" i="1" kern="100" dirty="0">
                  <a:solidFill>
                    <a:prstClr val="black"/>
                  </a:solidFill>
                  <a:latin typeface="Cambria Math"/>
                  <a:ea typeface="宋体" panose="02010600030101010101" pitchFamily="2" charset="-122"/>
                  <a:cs typeface="Times New Roman" panose="02020603050405020304" pitchFamily="18" charset="0"/>
                </a:endParaRPr>
              </a:p>
              <a:p>
                <a:pPr lvl="0" indent="269240">
                  <a:lnSpc>
                    <a:spcPct val="150000"/>
                  </a:lnSpc>
                </a:pPr>
                <a14:m>
                  <m:oMath xmlns:m="http://schemas.openxmlformats.org/officeDocument/2006/math">
                    <m:sSubSup>
                      <m:sSubSupPr>
                        <m:ctrlPr>
                          <a:rPr lang="zh-CN" altLang="zh-CN" sz="2400" b="1"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400" b="1" i="1">
                            <a:solidFill>
                              <a:srgbClr val="FF0000"/>
                            </a:solidFill>
                            <a:latin typeface="Cambria Math" panose="02040503050406030204" pitchFamily="18" charset="0"/>
                            <a:ea typeface="宋体" panose="02010600030101010101" pitchFamily="2" charset="-122"/>
                            <a:cs typeface="Times New Roman" panose="02020603050405020304" pitchFamily="18" charset="0"/>
                          </a:rPr>
                          <m:t>𝑸</m:t>
                        </m:r>
                      </m:e>
                      <m:sub>
                        <m:r>
                          <a:rPr lang="en-US" altLang="zh-CN" sz="2400" b="1" i="1">
                            <a:solidFill>
                              <a:srgbClr val="FF0000"/>
                            </a:solidFill>
                            <a:latin typeface="Cambria Math" panose="02040503050406030204" pitchFamily="18" charset="0"/>
                            <a:ea typeface="宋体" panose="02010600030101010101" pitchFamily="2" charset="-122"/>
                            <a:cs typeface="Times New Roman" panose="02020603050405020304" pitchFamily="18" charset="0"/>
                          </a:rPr>
                          <m:t>𝟎</m:t>
                        </m:r>
                      </m:sub>
                      <m:sup>
                        <m:r>
                          <a:rPr lang="en-US" altLang="zh-CN" sz="2400" b="1" i="1">
                            <a:solidFill>
                              <a:srgbClr val="FF0000"/>
                            </a:solidFill>
                            <a:latin typeface="Cambria Math" panose="02040503050406030204" pitchFamily="18" charset="0"/>
                            <a:ea typeface="宋体" panose="02010600030101010101" pitchFamily="2" charset="-122"/>
                            <a:cs typeface="Times New Roman" panose="02020603050405020304" pitchFamily="18" charset="0"/>
                          </a:rPr>
                          <m:t>𝒏</m:t>
                        </m:r>
                        <m:r>
                          <a:rPr lang="en-US" altLang="zh-CN" sz="2400" b="1" i="1">
                            <a:solidFill>
                              <a:srgbClr val="FF0000"/>
                            </a:solidFill>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a:solidFill>
                              <a:srgbClr val="FF0000"/>
                            </a:solidFill>
                            <a:latin typeface="Cambria Math" panose="02040503050406030204" pitchFamily="18" charset="0"/>
                            <a:ea typeface="宋体" panose="02010600030101010101" pitchFamily="2" charset="-122"/>
                            <a:cs typeface="Times New Roman" panose="02020603050405020304" pitchFamily="18" charset="0"/>
                          </a:rPr>
                          <m:t>𝟏</m:t>
                        </m:r>
                      </m:sup>
                    </m:sSubSup>
                    <m:r>
                      <a:rPr lang="en-US" altLang="zh-CN" sz="2400" b="1" i="1">
                        <a:solidFill>
                          <a:srgbClr val="FF0000"/>
                        </a:solidFill>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b="1"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b="1" i="1">
                            <a:solidFill>
                              <a:srgbClr val="FF0000"/>
                            </a:solidFill>
                            <a:latin typeface="Cambria Math" panose="02040503050406030204" pitchFamily="18" charset="0"/>
                            <a:ea typeface="宋体" panose="02010600030101010101" pitchFamily="2" charset="-122"/>
                            <a:cs typeface="Times New Roman" panose="02020603050405020304" pitchFamily="18" charset="0"/>
                          </a:rPr>
                          <m:t>𝑱</m:t>
                        </m:r>
                      </m:e>
                      <m:sub>
                        <m:r>
                          <a:rPr lang="en-US" altLang="zh-CN" sz="2400" b="1" i="1">
                            <a:solidFill>
                              <a:srgbClr val="FF0000"/>
                            </a:solidFill>
                            <a:latin typeface="Cambria Math" panose="02040503050406030204" pitchFamily="18" charset="0"/>
                            <a:ea typeface="宋体" panose="02010600030101010101" pitchFamily="2" charset="-122"/>
                            <a:cs typeface="Times New Roman" panose="02020603050405020304" pitchFamily="18" charset="0"/>
                          </a:rPr>
                          <m:t>𝟎</m:t>
                        </m:r>
                      </m:sub>
                    </m:sSub>
                    <m:r>
                      <a:rPr lang="en-US" altLang="zh-CN" sz="2400" b="1" i="1">
                        <a:solidFill>
                          <a:srgbClr val="FF0000"/>
                        </a:solidFill>
                        <a:latin typeface="Cambria Math" panose="02040503050406030204" pitchFamily="18" charset="0"/>
                        <a:ea typeface="宋体" panose="02010600030101010101" pitchFamily="2" charset="-122"/>
                        <a:cs typeface="Times New Roman" panose="02020603050405020304" pitchFamily="18" charset="0"/>
                      </a:rPr>
                      <m:t> </m:t>
                    </m:r>
                    <m:acc>
                      <m:accPr>
                        <m:chr m:val="̅"/>
                        <m:ctrlPr>
                          <a:rPr lang="zh-CN" altLang="zh-CN" sz="2400" b="1"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accPr>
                      <m:e>
                        <m:sSubSup>
                          <m:sSubSupPr>
                            <m:ctrlPr>
                              <a:rPr lang="zh-CN" altLang="zh-CN" sz="2400" b="1"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400" b="1" i="1">
                                <a:solidFill>
                                  <a:srgbClr val="FF0000"/>
                                </a:solidFill>
                                <a:latin typeface="Cambria Math" panose="02040503050406030204" pitchFamily="18" charset="0"/>
                                <a:ea typeface="宋体" panose="02010600030101010101" pitchFamily="2" charset="-122"/>
                                <a:cs typeface="Times New Roman" panose="02020603050405020304" pitchFamily="18" charset="0"/>
                              </a:rPr>
                              <m:t>𝑸</m:t>
                            </m:r>
                          </m:e>
                          <m:sub>
                            <m:r>
                              <a:rPr lang="en-US" altLang="zh-CN" sz="2400" b="1" i="1">
                                <a:solidFill>
                                  <a:srgbClr val="FF0000"/>
                                </a:solidFill>
                                <a:latin typeface="Cambria Math" panose="02040503050406030204" pitchFamily="18" charset="0"/>
                                <a:ea typeface="宋体" panose="02010600030101010101" pitchFamily="2" charset="-122"/>
                                <a:cs typeface="Times New Roman" panose="02020603050405020304" pitchFamily="18" charset="0"/>
                              </a:rPr>
                              <m:t>𝟎</m:t>
                            </m:r>
                          </m:sub>
                          <m:sup>
                            <m:r>
                              <a:rPr lang="en-US" altLang="zh-CN" sz="2400" b="1" i="1">
                                <a:solidFill>
                                  <a:srgbClr val="FF0000"/>
                                </a:solidFill>
                                <a:latin typeface="Cambria Math" panose="02040503050406030204" pitchFamily="18" charset="0"/>
                                <a:ea typeface="宋体" panose="02010600030101010101" pitchFamily="2" charset="-122"/>
                                <a:cs typeface="Times New Roman" panose="02020603050405020304" pitchFamily="18" charset="0"/>
                              </a:rPr>
                              <m:t>𝒏</m:t>
                            </m:r>
                          </m:sup>
                        </m:sSubSup>
                      </m:e>
                    </m:acc>
                    <m:r>
                      <a:rPr lang="en-US" altLang="zh-CN" sz="2400" b="1" i="1">
                        <a:solidFill>
                          <a:srgbClr val="FF0000"/>
                        </a:solidFill>
                        <a:latin typeface="Cambria Math" panose="02040503050406030204" pitchFamily="18" charset="0"/>
                        <a:ea typeface="宋体" panose="02010600030101010101" pitchFamily="2" charset="-122"/>
                        <a:cs typeface="Times New Roman" panose="02020603050405020304" pitchFamily="18" charset="0"/>
                      </a:rPr>
                      <m:t>+</m:t>
                    </m:r>
                    <m:acc>
                      <m:accPr>
                        <m:chr m:val="̅"/>
                        <m:ctrlPr>
                          <a:rPr lang="zh-CN" altLang="zh-CN" sz="2400" b="1"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accPr>
                      <m:e>
                        <m:sSub>
                          <m:sSubPr>
                            <m:ctrlPr>
                              <a:rPr lang="zh-CN" altLang="zh-CN" sz="2400" b="1"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b="1" i="1">
                                <a:solidFill>
                                  <a:srgbClr val="FF0000"/>
                                </a:solidFill>
                                <a:latin typeface="Cambria Math" panose="02040503050406030204" pitchFamily="18" charset="0"/>
                                <a:ea typeface="宋体" panose="02010600030101010101" pitchFamily="2" charset="-122"/>
                                <a:cs typeface="Times New Roman" panose="02020603050405020304" pitchFamily="18" charset="0"/>
                              </a:rPr>
                              <m:t>𝑲</m:t>
                            </m:r>
                          </m:e>
                          <m:sub>
                            <m:r>
                              <a:rPr lang="en-US" altLang="zh-CN" sz="2400" b="1" i="1">
                                <a:solidFill>
                                  <a:srgbClr val="FF0000"/>
                                </a:solidFill>
                                <a:latin typeface="Cambria Math" panose="02040503050406030204" pitchFamily="18" charset="0"/>
                                <a:ea typeface="宋体" panose="02010600030101010101" pitchFamily="2" charset="-122"/>
                                <a:cs typeface="Times New Roman" panose="02020603050405020304" pitchFamily="18" charset="0"/>
                              </a:rPr>
                              <m:t>𝟎</m:t>
                            </m:r>
                          </m:sub>
                        </m:sSub>
                      </m:e>
                    </m:acc>
                    <m:sSubSup>
                      <m:sSubSupPr>
                        <m:ctrlPr>
                          <a:rPr lang="zh-CN" altLang="zh-CN" sz="2400" b="1"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400" b="1" i="1">
                            <a:solidFill>
                              <a:srgbClr val="FF0000"/>
                            </a:solidFill>
                            <a:latin typeface="Cambria Math" panose="02040503050406030204" pitchFamily="18" charset="0"/>
                            <a:ea typeface="宋体" panose="02010600030101010101" pitchFamily="2" charset="-122"/>
                            <a:cs typeface="Times New Roman" panose="02020603050405020304" pitchFamily="18" charset="0"/>
                          </a:rPr>
                          <m:t>𝑸</m:t>
                        </m:r>
                      </m:e>
                      <m:sub>
                        <m:r>
                          <a:rPr lang="en-US" altLang="zh-CN" sz="2400" b="1" i="1">
                            <a:solidFill>
                              <a:srgbClr val="FF0000"/>
                            </a:solidFill>
                            <a:latin typeface="Cambria Math" panose="02040503050406030204" pitchFamily="18" charset="0"/>
                            <a:ea typeface="宋体" panose="02010600030101010101" pitchFamily="2" charset="-122"/>
                            <a:cs typeface="Times New Roman" panose="02020603050405020304" pitchFamily="18" charset="0"/>
                          </a:rPr>
                          <m:t>𝟎</m:t>
                        </m:r>
                      </m:sub>
                      <m:sup>
                        <m:r>
                          <a:rPr lang="en-US" altLang="zh-CN" sz="2400" b="1" i="1">
                            <a:solidFill>
                              <a:srgbClr val="FF0000"/>
                            </a:solidFill>
                            <a:latin typeface="Cambria Math" panose="02040503050406030204" pitchFamily="18" charset="0"/>
                            <a:ea typeface="宋体" panose="02010600030101010101" pitchFamily="2" charset="-122"/>
                            <a:cs typeface="Times New Roman" panose="02020603050405020304" pitchFamily="18" charset="0"/>
                          </a:rPr>
                          <m:t>𝒏</m:t>
                        </m:r>
                      </m:sup>
                    </m:sSubSup>
                    <m:r>
                      <a:rPr lang="en-US" altLang="zh-CN" sz="2400" b="1" i="1">
                        <a:solidFill>
                          <a:srgbClr val="FF0000"/>
                        </a:solidFill>
                        <a:latin typeface="Cambria Math"/>
                        <a:ea typeface="宋体" panose="02010600030101010101" pitchFamily="2" charset="-122"/>
                        <a:cs typeface="Times New Roman" panose="02020603050405020304" pitchFamily="18" charset="0"/>
                      </a:rPr>
                      <m:t> </m:t>
                    </m:r>
                  </m:oMath>
                </a14:m>
                <a:r>
                  <a:rPr lang="en-US" altLang="zh-CN" sz="2400" b="1" i="1" dirty="0">
                    <a:solidFill>
                      <a:srgbClr val="FF0000"/>
                    </a:solidFill>
                    <a:latin typeface="Cambria Math"/>
                    <a:ea typeface="宋体" panose="02010600030101010101" pitchFamily="2" charset="-122"/>
                    <a:cs typeface="Times New Roman" panose="02020603050405020304" pitchFamily="18" charset="0"/>
                  </a:rPr>
                  <a:t> </a:t>
                </a:r>
                <a:endParaRPr lang="en-US" altLang="zh-CN" sz="2400" b="1" i="1" dirty="0">
                  <a:solidFill>
                    <a:prstClr val="black"/>
                  </a:solidFill>
                  <a:latin typeface="Cambria Math"/>
                  <a:ea typeface="宋体" panose="02010600030101010101" pitchFamily="2" charset="-122"/>
                  <a:cs typeface="Times New Roman" panose="02020603050405020304" pitchFamily="18" charset="0"/>
                </a:endParaRPr>
              </a:p>
              <a:p>
                <a:pPr lvl="0" indent="269240">
                  <a:lnSpc>
                    <a:spcPct val="150000"/>
                  </a:lnSpc>
                </a:pPr>
                <a:r>
                  <a:rPr lang="en-US" altLang="zh-CN" sz="2400" b="1" i="1" kern="100" dirty="0">
                    <a:solidFill>
                      <a:srgbClr val="00B050"/>
                    </a:solidFill>
                    <a:latin typeface="Cambria Math"/>
                    <a:ea typeface="宋体" panose="02010600030101010101" pitchFamily="2" charset="-122"/>
                    <a:cs typeface="Times New Roman" panose="02020603050405020304" pitchFamily="18" charset="0"/>
                  </a:rPr>
                  <a:t> </a:t>
                </a:r>
                <a14:m>
                  <m:oMath xmlns:m="http://schemas.openxmlformats.org/officeDocument/2006/math">
                    <m:sSub>
                      <m:sSubPr>
                        <m:ctrlPr>
                          <a:rPr lang="zh-CN" altLang="zh-CN" sz="2400" b="1" i="1" kern="100">
                            <a:solidFill>
                              <a:srgbClr val="00B05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b="1" i="1" kern="100">
                            <a:solidFill>
                              <a:srgbClr val="00B050"/>
                            </a:solidFill>
                            <a:latin typeface="Cambria Math" panose="02040503050406030204" pitchFamily="18" charset="0"/>
                            <a:ea typeface="宋体" panose="02010600030101010101" pitchFamily="2" charset="-122"/>
                            <a:cs typeface="Times New Roman" panose="02020603050405020304" pitchFamily="18" charset="0"/>
                          </a:rPr>
                          <m:t>𝑱</m:t>
                        </m:r>
                      </m:e>
                      <m:sub>
                        <m:r>
                          <a:rPr lang="en-US" altLang="zh-CN" sz="2400" b="1" i="1" kern="100">
                            <a:solidFill>
                              <a:srgbClr val="00B050"/>
                            </a:solidFill>
                            <a:latin typeface="Cambria Math" panose="02040503050406030204" pitchFamily="18" charset="0"/>
                            <a:ea typeface="宋体" panose="02010600030101010101" pitchFamily="2" charset="-122"/>
                            <a:cs typeface="Times New Roman" panose="02020603050405020304" pitchFamily="18" charset="0"/>
                          </a:rPr>
                          <m:t>𝟎</m:t>
                        </m:r>
                      </m:sub>
                    </m:sSub>
                    <m:r>
                      <a:rPr lang="en-US" altLang="zh-CN" sz="2400" b="1" i="1" kern="100">
                        <a:solidFill>
                          <a:srgbClr val="00B050"/>
                        </a:solidFill>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kern="100">
                        <a:solidFill>
                          <a:srgbClr val="00B050"/>
                        </a:solidFill>
                        <a:latin typeface="Cambria Math" panose="02040503050406030204" pitchFamily="18" charset="0"/>
                        <a:ea typeface="宋体" panose="02010600030101010101" pitchFamily="2" charset="-122"/>
                        <a:cs typeface="Times New Roman" panose="02020603050405020304" pitchFamily="18" charset="0"/>
                      </a:rPr>
                      <m:t>𝑿</m:t>
                    </m:r>
                  </m:oMath>
                </a14:m>
                <a:r>
                  <a:rPr lang="en-US" altLang="zh-CN" sz="2400" b="1" kern="100" dirty="0">
                    <a:solidFill>
                      <a:srgbClr val="00B050"/>
                    </a:solidFill>
                    <a:latin typeface="Times New Roman" panose="02020603050405020304" pitchFamily="18" charset="0"/>
                    <a:ea typeface="宋体" panose="02010600030101010101" pitchFamily="2" charset="-122"/>
                    <a:cs typeface="Times New Roman" panose="02020603050405020304" pitchFamily="18" charset="0"/>
                  </a:rPr>
                  <a:t>      </a:t>
                </a:r>
                <a14:m>
                  <m:oMath xmlns:m="http://schemas.openxmlformats.org/officeDocument/2006/math">
                    <m:sSub>
                      <m:sSubPr>
                        <m:ctrlPr>
                          <a:rPr lang="zh-CN" altLang="zh-CN" sz="2400" b="1" i="1" kern="100">
                            <a:solidFill>
                              <a:srgbClr val="00B05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b="1" i="1" kern="100">
                            <a:solidFill>
                              <a:srgbClr val="00B050"/>
                            </a:solidFill>
                            <a:latin typeface="Cambria Math" panose="02040503050406030204" pitchFamily="18" charset="0"/>
                            <a:ea typeface="宋体" panose="02010600030101010101" pitchFamily="2" charset="-122"/>
                            <a:cs typeface="Times New Roman" panose="02020603050405020304" pitchFamily="18" charset="0"/>
                          </a:rPr>
                          <m:t>𝑲</m:t>
                        </m:r>
                      </m:e>
                      <m:sub>
                        <m:r>
                          <a:rPr lang="en-US" altLang="zh-CN" sz="2400" b="1" i="1" kern="100">
                            <a:solidFill>
                              <a:srgbClr val="00B050"/>
                            </a:solidFill>
                            <a:latin typeface="Cambria Math" panose="02040503050406030204" pitchFamily="18" charset="0"/>
                            <a:ea typeface="宋体" panose="02010600030101010101" pitchFamily="2" charset="-122"/>
                            <a:cs typeface="Times New Roman" panose="02020603050405020304" pitchFamily="18" charset="0"/>
                          </a:rPr>
                          <m:t>𝟎</m:t>
                        </m:r>
                      </m:sub>
                    </m:sSub>
                    <m:r>
                      <a:rPr lang="en-US" altLang="zh-CN" sz="2400" b="1" i="1" kern="100">
                        <a:solidFill>
                          <a:srgbClr val="00B050"/>
                        </a:solidFill>
                        <a:latin typeface="Cambria Math" panose="02040503050406030204" pitchFamily="18" charset="0"/>
                        <a:ea typeface="宋体" panose="02010600030101010101" pitchFamily="2" charset="-122"/>
                        <a:cs typeface="Times New Roman" panose="02020603050405020304" pitchFamily="18" charset="0"/>
                      </a:rPr>
                      <m:t>=</m:t>
                    </m:r>
                    <m:acc>
                      <m:accPr>
                        <m:chr m:val="̅"/>
                        <m:ctrlPr>
                          <a:rPr lang="zh-CN" altLang="zh-CN" sz="2400" b="1" i="1" kern="100">
                            <a:solidFill>
                              <a:srgbClr val="00B050"/>
                            </a:solidFill>
                            <a:latin typeface="Cambria Math" panose="02040503050406030204" pitchFamily="18" charset="0"/>
                            <a:ea typeface="Cambria Math" panose="02040503050406030204" pitchFamily="18" charset="0"/>
                            <a:cs typeface="Times New Roman" panose="02020603050405020304" pitchFamily="18" charset="0"/>
                          </a:rPr>
                        </m:ctrlPr>
                      </m:accPr>
                      <m:e>
                        <m:acc>
                          <m:accPr>
                            <m:chr m:val="̅"/>
                            <m:ctrlPr>
                              <a:rPr lang="zh-CN" altLang="zh-CN" sz="2400" b="1" i="1" kern="100">
                                <a:solidFill>
                                  <a:srgbClr val="00B050"/>
                                </a:solidFill>
                                <a:latin typeface="Cambria Math" panose="02040503050406030204" pitchFamily="18" charset="0"/>
                                <a:ea typeface="Cambria Math" panose="02040503050406030204" pitchFamily="18" charset="0"/>
                                <a:cs typeface="Times New Roman" panose="02020603050405020304" pitchFamily="18" charset="0"/>
                              </a:rPr>
                            </m:ctrlPr>
                          </m:accPr>
                          <m:e>
                            <m:sSubSup>
                              <m:sSubSupPr>
                                <m:ctrlPr>
                                  <a:rPr lang="zh-CN" altLang="zh-CN" sz="2400" b="1" i="1" kern="100">
                                    <a:solidFill>
                                      <a:srgbClr val="00B050"/>
                                    </a:solidFill>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400" b="1" i="1" kern="100">
                                    <a:solidFill>
                                      <a:srgbClr val="00B050"/>
                                    </a:solidFill>
                                    <a:latin typeface="Cambria Math" panose="02040503050406030204" pitchFamily="18" charset="0"/>
                                    <a:ea typeface="宋体" panose="02010600030101010101" pitchFamily="2" charset="-122"/>
                                    <a:cs typeface="Times New Roman" panose="02020603050405020304" pitchFamily="18" charset="0"/>
                                  </a:rPr>
                                  <m:t>𝑸</m:t>
                                </m:r>
                              </m:e>
                              <m:sub>
                                <m:r>
                                  <a:rPr lang="en-US" altLang="zh-CN" sz="2400" b="1" i="1" kern="100">
                                    <a:solidFill>
                                      <a:srgbClr val="00B050"/>
                                    </a:solidFill>
                                    <a:latin typeface="Cambria Math" panose="02040503050406030204" pitchFamily="18" charset="0"/>
                                    <a:ea typeface="宋体" panose="02010600030101010101" pitchFamily="2" charset="-122"/>
                                    <a:cs typeface="Times New Roman" panose="02020603050405020304" pitchFamily="18" charset="0"/>
                                  </a:rPr>
                                  <m:t>𝟏</m:t>
                                </m:r>
                              </m:sub>
                              <m:sup>
                                <m:r>
                                  <a:rPr lang="en-US" altLang="zh-CN" sz="2400" b="1" i="1" kern="100">
                                    <a:solidFill>
                                      <a:srgbClr val="00B050"/>
                                    </a:solidFill>
                                    <a:latin typeface="Cambria Math" panose="02040503050406030204" pitchFamily="18" charset="0"/>
                                    <a:ea typeface="宋体" panose="02010600030101010101" pitchFamily="2" charset="-122"/>
                                    <a:cs typeface="Times New Roman" panose="02020603050405020304" pitchFamily="18" charset="0"/>
                                  </a:rPr>
                                  <m:t>𝒏</m:t>
                                </m:r>
                              </m:sup>
                            </m:sSubSup>
                          </m:e>
                        </m:acc>
                        <m:r>
                          <a:rPr lang="en-US" altLang="zh-CN" sz="2400" b="1" i="1" kern="100">
                            <a:solidFill>
                              <a:srgbClr val="00B050"/>
                            </a:solidFill>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kern="100">
                            <a:solidFill>
                              <a:srgbClr val="00B050"/>
                            </a:solidFill>
                            <a:latin typeface="Cambria Math" panose="02040503050406030204" pitchFamily="18" charset="0"/>
                            <a:ea typeface="宋体" panose="02010600030101010101" pitchFamily="2" charset="-122"/>
                            <a:cs typeface="Times New Roman" panose="02020603050405020304" pitchFamily="18" charset="0"/>
                          </a:rPr>
                          <m:t>𝑿</m:t>
                        </m:r>
                      </m:e>
                    </m:acc>
                    <m:r>
                      <a:rPr lang="en-US" altLang="zh-CN" sz="2400" b="1" i="1" kern="100">
                        <a:solidFill>
                          <a:srgbClr val="00B050"/>
                        </a:solidFill>
                        <a:latin typeface="Cambria Math" panose="02040503050406030204" pitchFamily="18" charset="0"/>
                        <a:ea typeface="宋体" panose="02010600030101010101" pitchFamily="2" charset="-122"/>
                        <a:cs typeface="Times New Roman" panose="02020603050405020304" pitchFamily="18" charset="0"/>
                      </a:rPr>
                      <m:t>=</m:t>
                    </m:r>
                    <m:acc>
                      <m:accPr>
                        <m:chr m:val="̅"/>
                        <m:ctrlPr>
                          <a:rPr lang="zh-CN" altLang="zh-CN" sz="2400" b="1" i="1" kern="100">
                            <a:solidFill>
                              <a:srgbClr val="00B050"/>
                            </a:solidFill>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sz="2400" b="1" i="1" kern="100">
                            <a:solidFill>
                              <a:srgbClr val="00B050"/>
                            </a:solidFill>
                            <a:latin typeface="Cambria Math" panose="02040503050406030204" pitchFamily="18" charset="0"/>
                            <a:ea typeface="宋体" panose="02010600030101010101" pitchFamily="2" charset="-122"/>
                            <a:cs typeface="Times New Roman" panose="02020603050405020304" pitchFamily="18" charset="0"/>
                          </a:rPr>
                          <m:t>𝑿</m:t>
                        </m:r>
                      </m:e>
                    </m:acc>
                    <m:r>
                      <a:rPr lang="en-US" altLang="zh-CN" sz="2400" b="1" i="1" kern="100">
                        <a:solidFill>
                          <a:srgbClr val="00B050"/>
                        </a:solidFill>
                        <a:latin typeface="Cambria Math" panose="02040503050406030204" pitchFamily="18" charset="0"/>
                        <a:ea typeface="宋体" panose="02010600030101010101" pitchFamily="2" charset="-122"/>
                        <a:cs typeface="Times New Roman" panose="02020603050405020304" pitchFamily="18" charset="0"/>
                      </a:rPr>
                      <m:t> </m:t>
                    </m:r>
                    <m:sSubSup>
                      <m:sSubSupPr>
                        <m:ctrlPr>
                          <a:rPr lang="zh-CN" altLang="zh-CN" sz="2400" b="1" i="1" kern="100">
                            <a:solidFill>
                              <a:srgbClr val="00B050"/>
                            </a:solidFill>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400" b="1" i="1" kern="100">
                            <a:solidFill>
                              <a:srgbClr val="00B050"/>
                            </a:solidFill>
                            <a:latin typeface="Cambria Math" panose="02040503050406030204" pitchFamily="18" charset="0"/>
                            <a:ea typeface="宋体" panose="02010600030101010101" pitchFamily="2" charset="-122"/>
                            <a:cs typeface="Times New Roman" panose="02020603050405020304" pitchFamily="18" charset="0"/>
                          </a:rPr>
                          <m:t>𝑸</m:t>
                        </m:r>
                      </m:e>
                      <m:sub>
                        <m:r>
                          <a:rPr lang="en-US" altLang="zh-CN" sz="2400" b="1" i="1" kern="100">
                            <a:solidFill>
                              <a:srgbClr val="00B050"/>
                            </a:solidFill>
                            <a:latin typeface="Cambria Math" panose="02040503050406030204" pitchFamily="18" charset="0"/>
                            <a:ea typeface="宋体" panose="02010600030101010101" pitchFamily="2" charset="-122"/>
                            <a:cs typeface="Times New Roman" panose="02020603050405020304" pitchFamily="18" charset="0"/>
                          </a:rPr>
                          <m:t>𝟏</m:t>
                        </m:r>
                      </m:sub>
                      <m:sup>
                        <m:r>
                          <a:rPr lang="en-US" altLang="zh-CN" sz="2400" b="1" i="1" kern="100">
                            <a:solidFill>
                              <a:srgbClr val="00B050"/>
                            </a:solidFill>
                            <a:latin typeface="Cambria Math" panose="02040503050406030204" pitchFamily="18" charset="0"/>
                            <a:ea typeface="宋体" panose="02010600030101010101" pitchFamily="2" charset="-122"/>
                            <a:cs typeface="Times New Roman" panose="02020603050405020304" pitchFamily="18" charset="0"/>
                          </a:rPr>
                          <m:t>𝒏</m:t>
                        </m:r>
                      </m:sup>
                    </m:sSubSup>
                  </m:oMath>
                </a14:m>
                <a:r>
                  <a:rPr lang="en-US" altLang="zh-CN" sz="2400" b="1" kern="100" dirty="0">
                    <a:solidFill>
                      <a:srgbClr val="00B05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2400" b="1" kern="1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   </a:t>
                </a:r>
                <a:endParaRPr lang="zh-CN" altLang="en-US" sz="2400" b="1" dirty="0">
                  <a:solidFill>
                    <a:prstClr val="black"/>
                  </a:solidFill>
                  <a:latin typeface="微软雅黑" panose="020B0503020204020204" pitchFamily="34" charset="-122"/>
                  <a:ea typeface="微软雅黑" panose="020B0503020204020204" pitchFamily="34" charset="-122"/>
                </a:endParaRPr>
              </a:p>
            </p:txBody>
          </p:sp>
        </mc:Choice>
        <mc:Fallback xmlns="">
          <p:sp>
            <p:nvSpPr>
              <p:cNvPr id="8" name="矩形 7"/>
              <p:cNvSpPr>
                <a:spLocks noRot="1" noChangeAspect="1" noMove="1" noResize="1" noEditPoints="1" noAdjustHandles="1" noChangeArrowheads="1" noChangeShapeType="1" noTextEdit="1"/>
              </p:cNvSpPr>
              <p:nvPr/>
            </p:nvSpPr>
            <p:spPr>
              <a:xfrm>
                <a:off x="192037" y="3126319"/>
                <a:ext cx="4760963" cy="2015488"/>
              </a:xfrm>
              <a:prstGeom prst="rect">
                <a:avLst/>
              </a:prstGeom>
              <a:blipFill rotWithShape="1">
                <a:blip r:embed="rId7"/>
                <a:stretch>
                  <a:fillRect/>
                </a:stretch>
              </a:blipFill>
            </p:spPr>
            <p:txBody>
              <a:bodyPr/>
              <a:lstStyle/>
              <a:p>
                <a:r>
                  <a:rPr lang="zh-CN" altLang="en-US">
                    <a:noFill/>
                  </a:rPr>
                  <a:t> </a:t>
                </a:r>
              </a:p>
            </p:txBody>
          </p:sp>
        </mc:Fallback>
      </mc:AlternateContent>
      <p:sp>
        <p:nvSpPr>
          <p:cNvPr id="2" name="椭圆 1"/>
          <p:cNvSpPr/>
          <p:nvPr/>
        </p:nvSpPr>
        <p:spPr>
          <a:xfrm>
            <a:off x="1833562" y="2371725"/>
            <a:ext cx="2195513" cy="607803"/>
          </a:xfrm>
          <a:prstGeom prst="ellipse">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 name="直接箭头连接符 11"/>
          <p:cNvCxnSpPr>
            <a:stCxn id="2" idx="7"/>
          </p:cNvCxnSpPr>
          <p:nvPr/>
        </p:nvCxnSpPr>
        <p:spPr>
          <a:xfrm flipV="1">
            <a:off x="3707550" y="2095500"/>
            <a:ext cx="1874100" cy="365236"/>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20108285"/>
      </p:ext>
    </p:extLst>
  </p:cSld>
  <p:clrMapOvr>
    <a:masterClrMapping/>
  </p:clrMapOvr>
  <mc:AlternateContent xmlns:mc="http://schemas.openxmlformats.org/markup-compatibility/2006" xmlns:p14="http://schemas.microsoft.com/office/powerpoint/2010/main">
    <mc:Choice Requires="p14">
      <p:transition spd="slow" p14:dur="1250">
        <p:randomBar dir="vert"/>
      </p:transition>
    </mc:Choice>
    <mc:Fallback xmlns="">
      <p:transition spd="slow">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circle(in)">
                                      <p:cBhvr>
                                        <p:cTn id="7" dur="2000"/>
                                        <p:tgtEl>
                                          <p:spTgt spid="7"/>
                                        </p:tgtEl>
                                      </p:cBhvr>
                                    </p:animEffect>
                                  </p:childTnLst>
                                </p:cTn>
                              </p:par>
                            </p:childTnLst>
                          </p:cTn>
                        </p:par>
                        <p:par>
                          <p:cTn id="8" fill="hold">
                            <p:stCondLst>
                              <p:cond delay="2000"/>
                            </p:stCondLst>
                            <p:childTnLst>
                              <p:par>
                                <p:cTn id="9" presetID="6" presetClass="entr" presetSubtype="16" fill="hold" nodeType="after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animEffect transition="in" filter="circle(in)">
                                      <p:cBhvr>
                                        <p:cTn id="11" dur="2000"/>
                                        <p:tgtEl>
                                          <p:spTgt spid="8">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4" presetClass="entr" presetSubtype="10" fill="hold" nodeType="clickEffect">
                                  <p:stCondLst>
                                    <p:cond delay="0"/>
                                  </p:stCondLst>
                                  <p:childTnLst>
                                    <p:set>
                                      <p:cBhvr>
                                        <p:cTn id="15" dur="1" fill="hold">
                                          <p:stCondLst>
                                            <p:cond delay="0"/>
                                          </p:stCondLst>
                                        </p:cTn>
                                        <p:tgtEl>
                                          <p:spTgt spid="8">
                                            <p:txEl>
                                              <p:pRg st="1" end="1"/>
                                            </p:txEl>
                                          </p:spTgt>
                                        </p:tgtEl>
                                        <p:attrNameLst>
                                          <p:attrName>style.visibility</p:attrName>
                                        </p:attrNameLst>
                                      </p:cBhvr>
                                      <p:to>
                                        <p:strVal val="visible"/>
                                      </p:to>
                                    </p:set>
                                    <p:animEffect transition="in" filter="randombar(horizontal)">
                                      <p:cBhvr>
                                        <p:cTn id="16" dur="500"/>
                                        <p:tgtEl>
                                          <p:spTgt spid="8">
                                            <p:txEl>
                                              <p:pRg st="1" end="1"/>
                                            </p:txEl>
                                          </p:spTgt>
                                        </p:tgtEl>
                                      </p:cBhvr>
                                    </p:animEffect>
                                  </p:childTnLst>
                                </p:cTn>
                              </p:par>
                            </p:childTnLst>
                          </p:cTn>
                        </p:par>
                        <p:par>
                          <p:cTn id="17" fill="hold">
                            <p:stCondLst>
                              <p:cond delay="500"/>
                            </p:stCondLst>
                            <p:childTnLst>
                              <p:par>
                                <p:cTn id="18" presetID="16" presetClass="entr" presetSubtype="21" fill="hold" nodeType="afterEffect">
                                  <p:stCondLst>
                                    <p:cond delay="0"/>
                                  </p:stCondLst>
                                  <p:childTnLst>
                                    <p:set>
                                      <p:cBhvr>
                                        <p:cTn id="19" dur="1" fill="hold">
                                          <p:stCondLst>
                                            <p:cond delay="0"/>
                                          </p:stCondLst>
                                        </p:cTn>
                                        <p:tgtEl>
                                          <p:spTgt spid="8">
                                            <p:txEl>
                                              <p:pRg st="2" end="2"/>
                                            </p:txEl>
                                          </p:spTgt>
                                        </p:tgtEl>
                                        <p:attrNameLst>
                                          <p:attrName>style.visibility</p:attrName>
                                        </p:attrNameLst>
                                      </p:cBhvr>
                                      <p:to>
                                        <p:strVal val="visible"/>
                                      </p:to>
                                    </p:set>
                                    <p:animEffect transition="in" filter="barn(inVertical)">
                                      <p:cBhvr>
                                        <p:cTn id="20" dur="500"/>
                                        <p:tgtEl>
                                          <p:spTgt spid="8">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fade">
                                      <p:cBhvr>
                                        <p:cTn id="25" dur="1000"/>
                                        <p:tgtEl>
                                          <p:spTgt spid="2"/>
                                        </p:tgtEl>
                                      </p:cBhvr>
                                    </p:animEffect>
                                    <p:anim calcmode="lin" valueType="num">
                                      <p:cBhvr>
                                        <p:cTn id="26" dur="1000" fill="hold"/>
                                        <p:tgtEl>
                                          <p:spTgt spid="2"/>
                                        </p:tgtEl>
                                        <p:attrNameLst>
                                          <p:attrName>ppt_x</p:attrName>
                                        </p:attrNameLst>
                                      </p:cBhvr>
                                      <p:tavLst>
                                        <p:tav tm="0">
                                          <p:val>
                                            <p:strVal val="#ppt_x"/>
                                          </p:val>
                                        </p:tav>
                                        <p:tav tm="100000">
                                          <p:val>
                                            <p:strVal val="#ppt_x"/>
                                          </p:val>
                                        </p:tav>
                                      </p:tavLst>
                                    </p:anim>
                                    <p:anim calcmode="lin" valueType="num">
                                      <p:cBhvr>
                                        <p:cTn id="27" dur="1000" fill="hold"/>
                                        <p:tgtEl>
                                          <p:spTgt spid="2"/>
                                        </p:tgtEl>
                                        <p:attrNameLst>
                                          <p:attrName>ppt_y</p:attrName>
                                        </p:attrNameLst>
                                      </p:cBhvr>
                                      <p:tavLst>
                                        <p:tav tm="0">
                                          <p:val>
                                            <p:strVal val="#ppt_y+.1"/>
                                          </p:val>
                                        </p:tav>
                                        <p:tav tm="100000">
                                          <p:val>
                                            <p:strVal val="#ppt_y"/>
                                          </p:val>
                                        </p:tav>
                                      </p:tavLst>
                                    </p:anim>
                                  </p:childTnLst>
                                </p:cTn>
                              </p:par>
                            </p:childTnLst>
                          </p:cTn>
                        </p:par>
                        <p:par>
                          <p:cTn id="28" fill="hold">
                            <p:stCondLst>
                              <p:cond delay="1000"/>
                            </p:stCondLst>
                            <p:childTnLst>
                              <p:par>
                                <p:cTn id="29" presetID="22" presetClass="entr" presetSubtype="4" fill="hold" nodeType="after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wipe(down)">
                                      <p:cBhvr>
                                        <p:cTn id="31" dur="500"/>
                                        <p:tgtEl>
                                          <p:spTgt spid="12"/>
                                        </p:tgtEl>
                                      </p:cBhvr>
                                    </p:animEffect>
                                  </p:childTnLst>
                                </p:cTn>
                              </p:par>
                            </p:childTnLst>
                          </p:cTn>
                        </p:par>
                        <p:par>
                          <p:cTn id="32" fill="hold">
                            <p:stCondLst>
                              <p:cond delay="1500"/>
                            </p:stCondLst>
                            <p:childTnLst>
                              <p:par>
                                <p:cTn id="33" presetID="16" presetClass="entr" presetSubtype="21" fill="hold" nodeType="afterEffect">
                                  <p:stCondLst>
                                    <p:cond delay="0"/>
                                  </p:stCondLst>
                                  <p:childTnLst>
                                    <p:set>
                                      <p:cBhvr>
                                        <p:cTn id="34" dur="1" fill="hold">
                                          <p:stCondLst>
                                            <p:cond delay="0"/>
                                          </p:stCondLst>
                                        </p:cTn>
                                        <p:tgtEl>
                                          <p:spTgt spid="6">
                                            <p:txEl>
                                              <p:pRg st="0" end="0"/>
                                            </p:txEl>
                                          </p:spTgt>
                                        </p:tgtEl>
                                        <p:attrNameLst>
                                          <p:attrName>style.visibility</p:attrName>
                                        </p:attrNameLst>
                                      </p:cBhvr>
                                      <p:to>
                                        <p:strVal val="visible"/>
                                      </p:to>
                                    </p:set>
                                    <p:animEffect transition="in" filter="barn(inVertical)">
                                      <p:cBhvr>
                                        <p:cTn id="35" dur="500"/>
                                        <p:tgtEl>
                                          <p:spTgt spid="6">
                                            <p:txEl>
                                              <p:pRg st="0" end="0"/>
                                            </p:txEl>
                                          </p:spTgt>
                                        </p:tgtEl>
                                      </p:cBhvr>
                                    </p:animEffect>
                                  </p:childTnLst>
                                </p:cTn>
                              </p:par>
                            </p:childTnLst>
                          </p:cTn>
                        </p:par>
                        <p:par>
                          <p:cTn id="36" fill="hold">
                            <p:stCondLst>
                              <p:cond delay="2000"/>
                            </p:stCondLst>
                            <p:childTnLst>
                              <p:par>
                                <p:cTn id="37" presetID="16" presetClass="entr" presetSubtype="21" fill="hold" nodeType="afterEffect">
                                  <p:stCondLst>
                                    <p:cond delay="0"/>
                                  </p:stCondLst>
                                  <p:childTnLst>
                                    <p:set>
                                      <p:cBhvr>
                                        <p:cTn id="38" dur="1" fill="hold">
                                          <p:stCondLst>
                                            <p:cond delay="0"/>
                                          </p:stCondLst>
                                        </p:cTn>
                                        <p:tgtEl>
                                          <p:spTgt spid="6">
                                            <p:txEl>
                                              <p:pRg st="1" end="1"/>
                                            </p:txEl>
                                          </p:spTgt>
                                        </p:tgtEl>
                                        <p:attrNameLst>
                                          <p:attrName>style.visibility</p:attrName>
                                        </p:attrNameLst>
                                      </p:cBhvr>
                                      <p:to>
                                        <p:strVal val="visible"/>
                                      </p:to>
                                    </p:set>
                                    <p:animEffect transition="in" filter="barn(inVertical)">
                                      <p:cBhvr>
                                        <p:cTn id="39" dur="500"/>
                                        <p:tgtEl>
                                          <p:spTgt spid="6">
                                            <p:txEl>
                                              <p:pRg st="1" end="1"/>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6" presetClass="entr" presetSubtype="16" fill="hold" nodeType="clickEffect">
                                  <p:stCondLst>
                                    <p:cond delay="0"/>
                                  </p:stCondLst>
                                  <p:childTnLst>
                                    <p:set>
                                      <p:cBhvr>
                                        <p:cTn id="43" dur="1" fill="hold">
                                          <p:stCondLst>
                                            <p:cond delay="0"/>
                                          </p:stCondLst>
                                        </p:cTn>
                                        <p:tgtEl>
                                          <p:spTgt spid="6">
                                            <p:txEl>
                                              <p:pRg st="2" end="2"/>
                                            </p:txEl>
                                          </p:spTgt>
                                        </p:tgtEl>
                                        <p:attrNameLst>
                                          <p:attrName>style.visibility</p:attrName>
                                        </p:attrNameLst>
                                      </p:cBhvr>
                                      <p:to>
                                        <p:strVal val="visible"/>
                                      </p:to>
                                    </p:set>
                                    <p:animEffect transition="in" filter="circle(in)">
                                      <p:cBhvr>
                                        <p:cTn id="44" dur="2000"/>
                                        <p:tgtEl>
                                          <p:spTgt spid="6">
                                            <p:txEl>
                                              <p:pRg st="2" end="2"/>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6">
                                            <p:txEl>
                                              <p:pRg st="3" end="3"/>
                                            </p:txEl>
                                          </p:spTgt>
                                        </p:tgtEl>
                                        <p:attrNameLst>
                                          <p:attrName>style.visibility</p:attrName>
                                        </p:attrNameLst>
                                      </p:cBhvr>
                                      <p:to>
                                        <p:strVal val="visible"/>
                                      </p:to>
                                    </p:set>
                                    <p:animEffect transition="in" filter="fade">
                                      <p:cBhvr>
                                        <p:cTn id="49" dur="1000"/>
                                        <p:tgtEl>
                                          <p:spTgt spid="6">
                                            <p:txEl>
                                              <p:pRg st="3" end="3"/>
                                            </p:txEl>
                                          </p:spTgt>
                                        </p:tgtEl>
                                      </p:cBhvr>
                                    </p:animEffect>
                                    <p:anim calcmode="lin" valueType="num">
                                      <p:cBhvr>
                                        <p:cTn id="50" dur="1000" fill="hold"/>
                                        <p:tgtEl>
                                          <p:spTgt spid="6">
                                            <p:txEl>
                                              <p:pRg st="3" end="3"/>
                                            </p:txEl>
                                          </p:spTgt>
                                        </p:tgtEl>
                                        <p:attrNameLst>
                                          <p:attrName>ppt_x</p:attrName>
                                        </p:attrNameLst>
                                      </p:cBhvr>
                                      <p:tavLst>
                                        <p:tav tm="0">
                                          <p:val>
                                            <p:strVal val="#ppt_x"/>
                                          </p:val>
                                        </p:tav>
                                        <p:tav tm="100000">
                                          <p:val>
                                            <p:strVal val="#ppt_x"/>
                                          </p:val>
                                        </p:tav>
                                      </p:tavLst>
                                    </p:anim>
                                    <p:anim calcmode="lin" valueType="num">
                                      <p:cBhvr>
                                        <p:cTn id="51" dur="1000" fill="hold"/>
                                        <p:tgtEl>
                                          <p:spTgt spid="6">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nodeType="clickEffect">
                                  <p:stCondLst>
                                    <p:cond delay="0"/>
                                  </p:stCondLst>
                                  <p:childTnLst>
                                    <p:set>
                                      <p:cBhvr>
                                        <p:cTn id="55" dur="1" fill="hold">
                                          <p:stCondLst>
                                            <p:cond delay="0"/>
                                          </p:stCondLst>
                                        </p:cTn>
                                        <p:tgtEl>
                                          <p:spTgt spid="6">
                                            <p:txEl>
                                              <p:pRg st="4" end="4"/>
                                            </p:txEl>
                                          </p:spTgt>
                                        </p:tgtEl>
                                        <p:attrNameLst>
                                          <p:attrName>style.visibility</p:attrName>
                                        </p:attrNameLst>
                                      </p:cBhvr>
                                      <p:to>
                                        <p:strVal val="visible"/>
                                      </p:to>
                                    </p:set>
                                    <p:animEffect transition="in" filter="fade">
                                      <p:cBhvr>
                                        <p:cTn id="56" dur="1000"/>
                                        <p:tgtEl>
                                          <p:spTgt spid="6">
                                            <p:txEl>
                                              <p:pRg st="4" end="4"/>
                                            </p:txEl>
                                          </p:spTgt>
                                        </p:tgtEl>
                                      </p:cBhvr>
                                    </p:animEffect>
                                    <p:anim calcmode="lin" valueType="num">
                                      <p:cBhvr>
                                        <p:cTn id="57" dur="1000" fill="hold"/>
                                        <p:tgtEl>
                                          <p:spTgt spid="6">
                                            <p:txEl>
                                              <p:pRg st="4" end="4"/>
                                            </p:txEl>
                                          </p:spTgt>
                                        </p:tgtEl>
                                        <p:attrNameLst>
                                          <p:attrName>ppt_x</p:attrName>
                                        </p:attrNameLst>
                                      </p:cBhvr>
                                      <p:tavLst>
                                        <p:tav tm="0">
                                          <p:val>
                                            <p:strVal val="#ppt_x"/>
                                          </p:val>
                                        </p:tav>
                                        <p:tav tm="100000">
                                          <p:val>
                                            <p:strVal val="#ppt_x"/>
                                          </p:val>
                                        </p:tav>
                                      </p:tavLst>
                                    </p:anim>
                                    <p:anim calcmode="lin" valueType="num">
                                      <p:cBhvr>
                                        <p:cTn id="58" dur="1000" fill="hold"/>
                                        <p:tgtEl>
                                          <p:spTgt spid="6">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B6D9C768-8413-45FA-BDC7-53DA68035736}" type="slidenum">
              <a:rPr lang="zh-CN" altLang="en-US" smtClean="0"/>
              <a:t>64</a:t>
            </a:fld>
            <a:endParaRPr lang="zh-CN" altLang="en-US"/>
          </a:p>
        </p:txBody>
      </p:sp>
      <p:sp>
        <p:nvSpPr>
          <p:cNvPr id="6" name="文本框 5"/>
          <p:cNvSpPr txBox="1"/>
          <p:nvPr/>
        </p:nvSpPr>
        <p:spPr>
          <a:xfrm>
            <a:off x="332509" y="1041221"/>
            <a:ext cx="6572250" cy="2308324"/>
          </a:xfrm>
          <a:prstGeom prst="rect">
            <a:avLst/>
          </a:prstGeom>
          <a:noFill/>
        </p:spPr>
        <p:txBody>
          <a:bodyPr wrap="square" rtlCol="0">
            <a:spAutoFit/>
          </a:bodyPr>
          <a:lstStyle/>
          <a:p>
            <a:pPr marL="342900" indent="-342900" defTabSz="468000">
              <a:lnSpc>
                <a:spcPct val="150000"/>
              </a:lnSpc>
              <a:buClr>
                <a:srgbClr val="3859CD"/>
              </a:buClr>
              <a:buFont typeface="Wingdings" panose="05000000000000000000" pitchFamily="2" charset="2"/>
              <a:buChar char="n"/>
            </a:pPr>
            <a:r>
              <a:rPr lang="zh-CN" altLang="en-US" sz="2400" b="1" dirty="0">
                <a:solidFill>
                  <a:srgbClr val="0000CC"/>
                </a:solidFill>
                <a:latin typeface="微软雅黑" panose="020B0503020204020204" pitchFamily="34" charset="-122"/>
                <a:ea typeface="微软雅黑" panose="020B0503020204020204" pitchFamily="34" charset="-122"/>
              </a:rPr>
              <a:t>（</a:t>
            </a:r>
            <a:r>
              <a:rPr lang="en-US" altLang="zh-CN" sz="2400" b="1" dirty="0">
                <a:solidFill>
                  <a:srgbClr val="0000CC"/>
                </a:solidFill>
                <a:latin typeface="微软雅黑" panose="020B0503020204020204" pitchFamily="34" charset="-122"/>
                <a:ea typeface="微软雅黑" panose="020B0503020204020204" pitchFamily="34" charset="-122"/>
              </a:rPr>
              <a:t>6</a:t>
            </a:r>
            <a:r>
              <a:rPr lang="zh-CN" altLang="en-US" sz="2400" b="1" dirty="0">
                <a:solidFill>
                  <a:srgbClr val="0000CC"/>
                </a:solidFill>
                <a:latin typeface="微软雅黑" panose="020B0503020204020204" pitchFamily="34" charset="-122"/>
                <a:ea typeface="微软雅黑" panose="020B0503020204020204" pitchFamily="34" charset="-122"/>
              </a:rPr>
              <a:t>）检查电路能否自启动：</a:t>
            </a:r>
            <a:endParaRPr lang="en-US" altLang="zh-CN" sz="2400" b="1" dirty="0">
              <a:solidFill>
                <a:srgbClr val="0000CC"/>
              </a:solidFill>
              <a:latin typeface="微软雅黑" panose="020B0503020204020204" pitchFamily="34" charset="-122"/>
              <a:ea typeface="微软雅黑" panose="020B0503020204020204" pitchFamily="34" charset="-122"/>
            </a:endParaRPr>
          </a:p>
          <a:p>
            <a:pPr marL="800100" lvl="1" indent="-342900" defTabSz="468000">
              <a:lnSpc>
                <a:spcPct val="150000"/>
              </a:lnSpc>
              <a:buClr>
                <a:srgbClr val="3859CD"/>
              </a:buClr>
              <a:buFont typeface="Wingdings" panose="05000000000000000000" pitchFamily="2" charset="2"/>
              <a:buChar char="n"/>
            </a:pPr>
            <a:r>
              <a:rPr lang="zh-CN" altLang="en-US" sz="2400" b="1" dirty="0">
                <a:solidFill>
                  <a:srgbClr val="FF0000"/>
                </a:solidFill>
                <a:latin typeface="微软雅黑" panose="020B0503020204020204" pitchFamily="34" charset="-122"/>
                <a:ea typeface="微软雅黑" panose="020B0503020204020204" pitchFamily="34" charset="-122"/>
              </a:rPr>
              <a:t>有无效状态：</a:t>
            </a:r>
            <a:r>
              <a:rPr lang="en-US" altLang="zh-CN" sz="2400" b="1" dirty="0">
                <a:solidFill>
                  <a:srgbClr val="9900CC"/>
                </a:solidFill>
                <a:latin typeface="微软雅黑" panose="020B0503020204020204" pitchFamily="34" charset="-122"/>
                <a:ea typeface="微软雅黑" panose="020B0503020204020204" pitchFamily="34" charset="-122"/>
              </a:rPr>
              <a:t>10</a:t>
            </a:r>
          </a:p>
          <a:p>
            <a:pPr marL="800100" lvl="1" indent="-342900" defTabSz="468000">
              <a:lnSpc>
                <a:spcPct val="150000"/>
              </a:lnSpc>
              <a:buClr>
                <a:srgbClr val="3859CD"/>
              </a:buClr>
              <a:buFont typeface="Wingdings" panose="05000000000000000000" pitchFamily="2" charset="2"/>
              <a:buChar char="n"/>
            </a:pPr>
            <a:r>
              <a:rPr lang="zh-CN" altLang="en-US" sz="2400" b="1" dirty="0">
                <a:latin typeface="微软雅黑" panose="020B0503020204020204" pitchFamily="34" charset="-122"/>
                <a:ea typeface="微软雅黑" panose="020B0503020204020204" pitchFamily="34" charset="-122"/>
              </a:rPr>
              <a:t>与</a:t>
            </a:r>
            <a:r>
              <a:rPr lang="en-US" altLang="zh-CN" sz="2400" b="1" dirty="0">
                <a:latin typeface="微软雅黑" panose="020B0503020204020204" pitchFamily="34" charset="-122"/>
                <a:ea typeface="微软雅黑" panose="020B0503020204020204" pitchFamily="34" charset="-122"/>
              </a:rPr>
              <a:t>X</a:t>
            </a:r>
            <a:r>
              <a:rPr lang="zh-CN" altLang="en-US" sz="2400" b="1" dirty="0">
                <a:latin typeface="微软雅黑" panose="020B0503020204020204" pitchFamily="34" charset="-122"/>
                <a:ea typeface="微软雅黑" panose="020B0503020204020204" pitchFamily="34" charset="-122"/>
              </a:rPr>
              <a:t>组合后，代入状态方程和输出方程，得到电路的次态和输出</a:t>
            </a:r>
            <a:endParaRPr lang="en-US" altLang="zh-CN" sz="2400" b="1" dirty="0">
              <a:latin typeface="微软雅黑" panose="020B0503020204020204" pitchFamily="34" charset="-122"/>
              <a:ea typeface="微软雅黑" panose="020B0503020204020204" pitchFamily="34" charset="-122"/>
            </a:endParaRPr>
          </a:p>
        </p:txBody>
      </p:sp>
      <p:sp>
        <p:nvSpPr>
          <p:cNvPr id="10" name="平行四边形 9"/>
          <p:cNvSpPr/>
          <p:nvPr/>
        </p:nvSpPr>
        <p:spPr>
          <a:xfrm>
            <a:off x="304512" y="129448"/>
            <a:ext cx="1739441" cy="612000"/>
          </a:xfrm>
          <a:prstGeom prst="parallelogram">
            <a:avLst/>
          </a:prstGeom>
          <a:effectLst>
            <a:glow rad="63500">
              <a:schemeClr val="accent1">
                <a:satMod val="175000"/>
                <a:alpha val="40000"/>
              </a:schemeClr>
            </a:glow>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latin typeface="微软雅黑" panose="020B0503020204020204" pitchFamily="34" charset="-122"/>
                <a:ea typeface="微软雅黑" panose="020B0503020204020204" pitchFamily="34" charset="-122"/>
                <a:cs typeface="Times New Roman" panose="02020603050405020304" pitchFamily="18" charset="0"/>
              </a:rPr>
              <a:t>6.3.5</a:t>
            </a:r>
            <a:endParaRPr lang="zh-CN" altLang="en-US" sz="36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3" name="标题 2"/>
          <p:cNvSpPr>
            <a:spLocks noGrp="1"/>
          </p:cNvSpPr>
          <p:nvPr>
            <p:ph type="title"/>
          </p:nvPr>
        </p:nvSpPr>
        <p:spPr>
          <a:xfrm>
            <a:off x="2187686" y="97943"/>
            <a:ext cx="6291295" cy="732155"/>
          </a:xfrm>
        </p:spPr>
        <p:txBody>
          <a:bodyPr>
            <a:normAutofit/>
          </a:bodyPr>
          <a:lstStyle/>
          <a:p>
            <a:r>
              <a:rPr lang="zh-CN" altLang="en-US" dirty="0">
                <a:effectLst>
                  <a:outerShdw blurRad="38100" dist="38100" dir="2700000" algn="tl">
                    <a:srgbClr val="000000">
                      <a:alpha val="43137"/>
                    </a:srgbClr>
                  </a:outerShdw>
                </a:effectLst>
              </a:rPr>
              <a:t>同步时序电路设计举例</a:t>
            </a:r>
          </a:p>
        </p:txBody>
      </p:sp>
      <p:sp>
        <p:nvSpPr>
          <p:cNvPr id="9" name="页脚占位符 3"/>
          <p:cNvSpPr>
            <a:spLocks noGrp="1"/>
          </p:cNvSpPr>
          <p:nvPr>
            <p:ph type="ftr" sz="quarter" idx="11"/>
          </p:nvPr>
        </p:nvSpPr>
        <p:spPr>
          <a:xfrm>
            <a:off x="9642764" y="0"/>
            <a:ext cx="2549236" cy="510988"/>
          </a:xfrm>
        </p:spPr>
        <p:txBody>
          <a:bodyPr/>
          <a:lstStyle/>
          <a:p>
            <a:r>
              <a:rPr lang="zh-CN" altLang="en-US"/>
              <a:t>第</a:t>
            </a:r>
            <a:r>
              <a:rPr lang="en-US" altLang="zh-CN"/>
              <a:t>6</a:t>
            </a:r>
            <a:r>
              <a:rPr lang="zh-CN" altLang="en-US"/>
              <a:t>章 同步时序逻辑电路</a:t>
            </a:r>
            <a:endParaRPr lang="zh-CN" altLang="en-US" dirty="0"/>
          </a:p>
        </p:txBody>
      </p:sp>
      <mc:AlternateContent xmlns:mc="http://schemas.openxmlformats.org/markup-compatibility/2006" xmlns:a14="http://schemas.microsoft.com/office/drawing/2010/main">
        <mc:Choice Requires="a14">
          <p:graphicFrame>
            <p:nvGraphicFramePr>
              <p:cNvPr id="25" name="表格 24"/>
              <p:cNvGraphicFramePr>
                <a:graphicFrameLocks noGrp="1"/>
              </p:cNvGraphicFramePr>
              <p:nvPr>
                <p:extLst>
                  <p:ext uri="{D42A27DB-BD31-4B8C-83A1-F6EECF244321}">
                    <p14:modId xmlns:p14="http://schemas.microsoft.com/office/powerpoint/2010/main" val="725011670"/>
                  </p:ext>
                </p:extLst>
              </p:nvPr>
            </p:nvGraphicFramePr>
            <p:xfrm>
              <a:off x="7191374" y="1603247"/>
              <a:ext cx="4595898" cy="1443099"/>
            </p:xfrm>
            <a:graphic>
              <a:graphicData uri="http://schemas.openxmlformats.org/drawingml/2006/table">
                <a:tbl>
                  <a:tblPr firstRow="1" firstCol="1" bandRow="1">
                    <a:tableStyleId>{B301B821-A1FF-4177-AEE7-76D212191A09}</a:tableStyleId>
                  </a:tblPr>
                  <a:tblGrid>
                    <a:gridCol w="765983">
                      <a:extLst>
                        <a:ext uri="{9D8B030D-6E8A-4147-A177-3AD203B41FA5}">
                          <a16:colId xmlns:a16="http://schemas.microsoft.com/office/drawing/2014/main" val="3016113603"/>
                        </a:ext>
                      </a:extLst>
                    </a:gridCol>
                    <a:gridCol w="765983">
                      <a:extLst>
                        <a:ext uri="{9D8B030D-6E8A-4147-A177-3AD203B41FA5}">
                          <a16:colId xmlns:a16="http://schemas.microsoft.com/office/drawing/2014/main" val="2343709746"/>
                        </a:ext>
                      </a:extLst>
                    </a:gridCol>
                    <a:gridCol w="765983">
                      <a:extLst>
                        <a:ext uri="{9D8B030D-6E8A-4147-A177-3AD203B41FA5}">
                          <a16:colId xmlns:a16="http://schemas.microsoft.com/office/drawing/2014/main" val="3977022155"/>
                        </a:ext>
                      </a:extLst>
                    </a:gridCol>
                    <a:gridCol w="765983">
                      <a:extLst>
                        <a:ext uri="{9D8B030D-6E8A-4147-A177-3AD203B41FA5}">
                          <a16:colId xmlns:a16="http://schemas.microsoft.com/office/drawing/2014/main" val="1412578447"/>
                        </a:ext>
                      </a:extLst>
                    </a:gridCol>
                    <a:gridCol w="765983">
                      <a:extLst>
                        <a:ext uri="{9D8B030D-6E8A-4147-A177-3AD203B41FA5}">
                          <a16:colId xmlns:a16="http://schemas.microsoft.com/office/drawing/2014/main" val="3950229311"/>
                        </a:ext>
                      </a:extLst>
                    </a:gridCol>
                    <a:gridCol w="765983">
                      <a:extLst>
                        <a:ext uri="{9D8B030D-6E8A-4147-A177-3AD203B41FA5}">
                          <a16:colId xmlns:a16="http://schemas.microsoft.com/office/drawing/2014/main" val="3611973067"/>
                        </a:ext>
                      </a:extLst>
                    </a:gridCol>
                  </a:tblGrid>
                  <a:tr h="481033">
                    <a:tc>
                      <a:txBody>
                        <a:bodyPr/>
                        <a:lstStyle/>
                        <a:p>
                          <a:pPr algn="ctr">
                            <a:lnSpc>
                              <a:spcPts val="2000"/>
                            </a:lnSpc>
                            <a:spcAft>
                              <a:spcPts val="0"/>
                            </a:spcAft>
                          </a:pPr>
                          <a:r>
                            <a:rPr lang="en-US" sz="2000" b="1" kern="100" dirty="0">
                              <a:effectLst/>
                              <a:latin typeface="Times New Roman" panose="02020603050405020304" pitchFamily="18" charset="0"/>
                              <a:ea typeface="微软雅黑" panose="020B0503020204020204" pitchFamily="34" charset="-122"/>
                              <a:cs typeface="Times New Roman" panose="02020603050405020304" pitchFamily="18" charset="0"/>
                            </a:rPr>
                            <a:t>X</a:t>
                          </a:r>
                          <a:endParaRPr lang="zh-CN" sz="20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7617" marR="107617" marT="0" marB="0" anchor="ctr"/>
                    </a:tc>
                    <a:tc>
                      <a:txBody>
                        <a:bodyPr/>
                        <a:lstStyle/>
                        <a:p>
                          <a:pPr algn="just">
                            <a:lnSpc>
                              <a:spcPts val="2000"/>
                            </a:lnSpc>
                            <a:spcAft>
                              <a:spcPts val="0"/>
                            </a:spcAft>
                          </a:pPr>
                          <a14:m>
                            <m:oMathPara xmlns:m="http://schemas.openxmlformats.org/officeDocument/2006/math">
                              <m:oMathParaPr>
                                <m:jc m:val="centerGroup"/>
                              </m:oMathParaPr>
                              <m:oMath xmlns:m="http://schemas.openxmlformats.org/officeDocument/2006/math">
                                <m:sSubSup>
                                  <m:sSubSupPr>
                                    <m:ctrlPr>
                                      <a:rPr lang="zh-CN" sz="2000" b="1" i="1" kern="100">
                                        <a:effectLst/>
                                        <a:latin typeface="Cambria Math" panose="02040503050406030204" pitchFamily="18" charset="0"/>
                                      </a:rPr>
                                    </m:ctrlPr>
                                  </m:sSubSupPr>
                                  <m:e>
                                    <m:r>
                                      <a:rPr lang="en-US" sz="2000" b="1" i="1" kern="100">
                                        <a:effectLst/>
                                        <a:latin typeface="Cambria Math"/>
                                      </a:rPr>
                                      <m:t>𝑸</m:t>
                                    </m:r>
                                  </m:e>
                                  <m:sub>
                                    <m:r>
                                      <a:rPr lang="en-US" sz="2000" b="1" i="1" kern="100">
                                        <a:effectLst/>
                                        <a:latin typeface="Cambria Math"/>
                                      </a:rPr>
                                      <m:t>𝟏</m:t>
                                    </m:r>
                                  </m:sub>
                                  <m:sup>
                                    <m:r>
                                      <a:rPr lang="en-US" sz="2000" b="1" i="1" kern="100">
                                        <a:effectLst/>
                                        <a:latin typeface="Cambria Math"/>
                                      </a:rPr>
                                      <m:t>𝒏</m:t>
                                    </m:r>
                                  </m:sup>
                                </m:sSubSup>
                              </m:oMath>
                            </m:oMathPara>
                          </a14:m>
                          <a:endParaRPr lang="zh-CN" sz="20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7617" marR="107617" marT="0" marB="0" anchor="ctr"/>
                    </a:tc>
                    <a:tc>
                      <a:txBody>
                        <a:bodyPr/>
                        <a:lstStyle/>
                        <a:p>
                          <a:pPr algn="just">
                            <a:lnSpc>
                              <a:spcPts val="2000"/>
                            </a:lnSpc>
                            <a:spcAft>
                              <a:spcPts val="0"/>
                            </a:spcAft>
                          </a:pPr>
                          <a14:m>
                            <m:oMathPara xmlns:m="http://schemas.openxmlformats.org/officeDocument/2006/math">
                              <m:oMathParaPr>
                                <m:jc m:val="centerGroup"/>
                              </m:oMathParaPr>
                              <m:oMath xmlns:m="http://schemas.openxmlformats.org/officeDocument/2006/math">
                                <m:sSubSup>
                                  <m:sSubSupPr>
                                    <m:ctrlPr>
                                      <a:rPr lang="zh-CN" sz="2000" b="1" i="1" kern="100">
                                        <a:effectLst/>
                                        <a:latin typeface="Cambria Math" panose="02040503050406030204" pitchFamily="18" charset="0"/>
                                      </a:rPr>
                                    </m:ctrlPr>
                                  </m:sSubSupPr>
                                  <m:e>
                                    <m:r>
                                      <a:rPr lang="en-US" sz="2000" b="1" i="1" kern="100">
                                        <a:effectLst/>
                                        <a:latin typeface="Cambria Math"/>
                                      </a:rPr>
                                      <m:t>𝑸</m:t>
                                    </m:r>
                                  </m:e>
                                  <m:sub>
                                    <m:r>
                                      <a:rPr lang="en-US" sz="2000" b="1" i="1" kern="100">
                                        <a:effectLst/>
                                        <a:latin typeface="Cambria Math"/>
                                      </a:rPr>
                                      <m:t>𝟎</m:t>
                                    </m:r>
                                  </m:sub>
                                  <m:sup>
                                    <m:r>
                                      <a:rPr lang="en-US" sz="2000" b="1" i="1" kern="100">
                                        <a:effectLst/>
                                        <a:latin typeface="Cambria Math"/>
                                      </a:rPr>
                                      <m:t>𝒏</m:t>
                                    </m:r>
                                  </m:sup>
                                </m:sSubSup>
                              </m:oMath>
                            </m:oMathPara>
                          </a14:m>
                          <a:endParaRPr lang="zh-CN" sz="20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7617" marR="107617" marT="0" marB="0" anchor="ctr">
                        <a:lnR w="28575" cap="flat" cmpd="sng" algn="ctr">
                          <a:solidFill>
                            <a:srgbClr val="FF0000"/>
                          </a:solidFill>
                          <a:prstDash val="solid"/>
                          <a:round/>
                          <a:headEnd type="none" w="med" len="med"/>
                          <a:tailEnd type="none" w="med" len="med"/>
                        </a:lnR>
                      </a:tcPr>
                    </a:tc>
                    <a:tc>
                      <a:txBody>
                        <a:bodyPr/>
                        <a:lstStyle/>
                        <a:p>
                          <a:pPr algn="just">
                            <a:lnSpc>
                              <a:spcPts val="2000"/>
                            </a:lnSpc>
                            <a:spcAft>
                              <a:spcPts val="0"/>
                            </a:spcAft>
                          </a:pPr>
                          <a14:m>
                            <m:oMathPara xmlns:m="http://schemas.openxmlformats.org/officeDocument/2006/math">
                              <m:oMathParaPr>
                                <m:jc m:val="centerGroup"/>
                              </m:oMathParaPr>
                              <m:oMath xmlns:m="http://schemas.openxmlformats.org/officeDocument/2006/math">
                                <m:sSubSup>
                                  <m:sSubSupPr>
                                    <m:ctrlPr>
                                      <a:rPr lang="zh-CN" sz="2000" b="1" i="1" kern="100">
                                        <a:effectLst/>
                                        <a:latin typeface="Cambria Math" panose="02040503050406030204" pitchFamily="18" charset="0"/>
                                      </a:rPr>
                                    </m:ctrlPr>
                                  </m:sSubSupPr>
                                  <m:e>
                                    <m:r>
                                      <a:rPr lang="en-US" sz="2000" b="1" i="1" kern="100">
                                        <a:effectLst/>
                                        <a:latin typeface="Cambria Math"/>
                                      </a:rPr>
                                      <m:t>𝑸</m:t>
                                    </m:r>
                                  </m:e>
                                  <m:sub>
                                    <m:r>
                                      <a:rPr lang="en-US" sz="2000" b="1" i="1" kern="100">
                                        <a:effectLst/>
                                        <a:latin typeface="Cambria Math"/>
                                      </a:rPr>
                                      <m:t>𝟏</m:t>
                                    </m:r>
                                  </m:sub>
                                  <m:sup>
                                    <m:r>
                                      <a:rPr lang="en-US" sz="2000" b="1" i="1" kern="100">
                                        <a:effectLst/>
                                        <a:latin typeface="Cambria Math"/>
                                      </a:rPr>
                                      <m:t>𝒏</m:t>
                                    </m:r>
                                    <m:r>
                                      <a:rPr lang="en-US" sz="2000" b="1" kern="100">
                                        <a:effectLst/>
                                        <a:latin typeface="Cambria Math"/>
                                      </a:rPr>
                                      <m:t>+</m:t>
                                    </m:r>
                                    <m:r>
                                      <a:rPr lang="en-US" sz="2000" b="1" i="1" kern="100">
                                        <a:effectLst/>
                                        <a:latin typeface="Cambria Math"/>
                                      </a:rPr>
                                      <m:t>𝟏</m:t>
                                    </m:r>
                                  </m:sup>
                                </m:sSubSup>
                              </m:oMath>
                            </m:oMathPara>
                          </a14:m>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7617" marR="107617" marT="0" marB="0" anchor="ctr">
                        <a:lnL w="28575" cap="flat" cmpd="sng" algn="ctr">
                          <a:solidFill>
                            <a:srgbClr val="FF0000"/>
                          </a:solidFill>
                          <a:prstDash val="solid"/>
                          <a:round/>
                          <a:headEnd type="none" w="med" len="med"/>
                          <a:tailEnd type="none" w="med" len="med"/>
                        </a:lnL>
                      </a:tcPr>
                    </a:tc>
                    <a:tc>
                      <a:txBody>
                        <a:bodyPr/>
                        <a:lstStyle/>
                        <a:p>
                          <a:pPr algn="just">
                            <a:lnSpc>
                              <a:spcPts val="2000"/>
                            </a:lnSpc>
                            <a:spcAft>
                              <a:spcPts val="0"/>
                            </a:spcAft>
                          </a:pPr>
                          <a14:m>
                            <m:oMathPara xmlns:m="http://schemas.openxmlformats.org/officeDocument/2006/math">
                              <m:oMathParaPr>
                                <m:jc m:val="centerGroup"/>
                              </m:oMathParaPr>
                              <m:oMath xmlns:m="http://schemas.openxmlformats.org/officeDocument/2006/math">
                                <m:sSubSup>
                                  <m:sSubSupPr>
                                    <m:ctrlPr>
                                      <a:rPr lang="zh-CN" sz="2000" b="1" i="1" kern="100">
                                        <a:effectLst/>
                                        <a:latin typeface="Cambria Math" panose="02040503050406030204" pitchFamily="18" charset="0"/>
                                      </a:rPr>
                                    </m:ctrlPr>
                                  </m:sSubSupPr>
                                  <m:e>
                                    <m:r>
                                      <a:rPr lang="en-US" sz="2000" b="1" i="1" kern="100">
                                        <a:effectLst/>
                                        <a:latin typeface="Cambria Math"/>
                                      </a:rPr>
                                      <m:t>𝑸</m:t>
                                    </m:r>
                                  </m:e>
                                  <m:sub>
                                    <m:r>
                                      <a:rPr lang="en-US" sz="2000" b="1" i="1" kern="100">
                                        <a:effectLst/>
                                        <a:latin typeface="Cambria Math"/>
                                      </a:rPr>
                                      <m:t>𝟎</m:t>
                                    </m:r>
                                  </m:sub>
                                  <m:sup>
                                    <m:r>
                                      <a:rPr lang="en-US" sz="2000" b="1" i="1" kern="100">
                                        <a:effectLst/>
                                        <a:latin typeface="Cambria Math"/>
                                      </a:rPr>
                                      <m:t>𝒏</m:t>
                                    </m:r>
                                    <m:r>
                                      <a:rPr lang="en-US" sz="2000" b="1" kern="100">
                                        <a:effectLst/>
                                        <a:latin typeface="Cambria Math"/>
                                      </a:rPr>
                                      <m:t>+</m:t>
                                    </m:r>
                                    <m:r>
                                      <a:rPr lang="en-US" sz="2000" b="1" i="1" kern="100">
                                        <a:effectLst/>
                                        <a:latin typeface="Cambria Math"/>
                                      </a:rPr>
                                      <m:t>𝟏</m:t>
                                    </m:r>
                                  </m:sup>
                                </m:sSubSup>
                              </m:oMath>
                            </m:oMathPara>
                          </a14:m>
                          <a:endParaRPr lang="zh-CN" sz="20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7617" marR="107617" marT="0" marB="0" anchor="ctr"/>
                    </a:tc>
                    <a:tc>
                      <a:txBody>
                        <a:bodyPr/>
                        <a:lstStyle/>
                        <a:p>
                          <a:pPr algn="ctr">
                            <a:lnSpc>
                              <a:spcPts val="2000"/>
                            </a:lnSpc>
                            <a:spcAft>
                              <a:spcPts val="0"/>
                            </a:spcAft>
                          </a:pPr>
                          <a:r>
                            <a:rPr lang="en-US" sz="2000" b="1" kern="1200">
                              <a:effectLst/>
                              <a:latin typeface="Times New Roman" panose="02020603050405020304" pitchFamily="18" charset="0"/>
                              <a:ea typeface="微软雅黑" panose="020B0503020204020204" pitchFamily="34" charset="-122"/>
                              <a:cs typeface="Times New Roman" panose="02020603050405020304" pitchFamily="18" charset="0"/>
                            </a:rPr>
                            <a:t>Z</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7617" marR="107617" marT="0" marB="0" anchor="ctr"/>
                    </a:tc>
                    <a:extLst>
                      <a:ext uri="{0D108BD9-81ED-4DB2-BD59-A6C34878D82A}">
                        <a16:rowId xmlns:a16="http://schemas.microsoft.com/office/drawing/2014/main" val="2991230486"/>
                      </a:ext>
                    </a:extLst>
                  </a:tr>
                  <a:tr h="481033">
                    <a:tc>
                      <a:txBody>
                        <a:bodyPr/>
                        <a:lstStyle/>
                        <a:p>
                          <a:pPr algn="ctr">
                            <a:lnSpc>
                              <a:spcPts val="2000"/>
                            </a:lnSpc>
                            <a:spcAft>
                              <a:spcPts val="0"/>
                            </a:spcAft>
                          </a:pPr>
                          <a:r>
                            <a:rPr lang="en-US" sz="2000" b="1" kern="120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7617" marR="107617" marT="0" marB="0" anchor="ctr"/>
                    </a:tc>
                    <a:tc>
                      <a:txBody>
                        <a:bodyPr/>
                        <a:lstStyle/>
                        <a:p>
                          <a:pPr algn="ctr">
                            <a:lnSpc>
                              <a:spcPts val="2000"/>
                            </a:lnSpc>
                            <a:spcAft>
                              <a:spcPts val="0"/>
                            </a:spcAft>
                          </a:pPr>
                          <a:r>
                            <a:rPr lang="en-US" sz="2000" b="1" kern="1200" dirty="0">
                              <a:solidFill>
                                <a:srgbClr val="9900CC"/>
                              </a:solidFill>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2000" b="1" kern="100" dirty="0">
                            <a:solidFill>
                              <a:srgbClr val="9900CC"/>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7617" marR="107617" marT="0" marB="0" anchor="ctr"/>
                    </a:tc>
                    <a:tc>
                      <a:txBody>
                        <a:bodyPr/>
                        <a:lstStyle/>
                        <a:p>
                          <a:pPr algn="ctr">
                            <a:lnSpc>
                              <a:spcPts val="2000"/>
                            </a:lnSpc>
                            <a:spcAft>
                              <a:spcPts val="0"/>
                            </a:spcAft>
                          </a:pPr>
                          <a:r>
                            <a:rPr lang="en-US" sz="2000" b="1" kern="1200" dirty="0">
                              <a:solidFill>
                                <a:srgbClr val="9900CC"/>
                              </a:solidFill>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2000" b="1" kern="100" dirty="0">
                            <a:solidFill>
                              <a:srgbClr val="9900CC"/>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7617" marR="107617" marT="0" marB="0" anchor="ctr">
                        <a:lnR w="28575"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en-US" sz="2000" b="1" kern="0" dirty="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20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7617" marR="107617" marT="0" marB="0" anchor="ctr">
                        <a:lnL w="28575" cap="flat" cmpd="sng" algn="ctr">
                          <a:solidFill>
                            <a:srgbClr val="FF0000"/>
                          </a:solidFill>
                          <a:prstDash val="solid"/>
                          <a:round/>
                          <a:headEnd type="none" w="med" len="med"/>
                          <a:tailEnd type="none" w="med" len="med"/>
                        </a:lnL>
                      </a:tcPr>
                    </a:tc>
                    <a:tc>
                      <a:txBody>
                        <a:bodyPr/>
                        <a:lstStyle/>
                        <a:p>
                          <a:pPr algn="ctr">
                            <a:lnSpc>
                              <a:spcPts val="2000"/>
                            </a:lnSpc>
                            <a:spcAft>
                              <a:spcPts val="0"/>
                            </a:spcAft>
                          </a:pPr>
                          <a:r>
                            <a:rPr lang="en-US" sz="2000" b="1" kern="120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7617" marR="107617" marT="0" marB="0" anchor="ctr"/>
                    </a:tc>
                    <a:tc>
                      <a:txBody>
                        <a:bodyPr/>
                        <a:lstStyle/>
                        <a:p>
                          <a:pPr algn="ctr">
                            <a:lnSpc>
                              <a:spcPts val="2000"/>
                            </a:lnSpc>
                            <a:spcAft>
                              <a:spcPts val="0"/>
                            </a:spcAft>
                          </a:pPr>
                          <a:r>
                            <a:rPr lang="en-US" sz="2000" b="1" kern="120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7617" marR="107617" marT="0" marB="0" anchor="ctr"/>
                    </a:tc>
                    <a:extLst>
                      <a:ext uri="{0D108BD9-81ED-4DB2-BD59-A6C34878D82A}">
                        <a16:rowId xmlns:a16="http://schemas.microsoft.com/office/drawing/2014/main" val="2429155760"/>
                      </a:ext>
                    </a:extLst>
                  </a:tr>
                  <a:tr h="481033">
                    <a:tc>
                      <a:txBody>
                        <a:bodyPr/>
                        <a:lstStyle/>
                        <a:p>
                          <a:pPr algn="ctr">
                            <a:lnSpc>
                              <a:spcPts val="2000"/>
                            </a:lnSpc>
                            <a:spcAft>
                              <a:spcPts val="0"/>
                            </a:spcAft>
                          </a:pPr>
                          <a:r>
                            <a:rPr lang="en-US" sz="2000" b="1" kern="120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7617" marR="107617" marT="0" marB="0" anchor="ctr"/>
                    </a:tc>
                    <a:tc>
                      <a:txBody>
                        <a:bodyPr/>
                        <a:lstStyle/>
                        <a:p>
                          <a:pPr algn="ctr">
                            <a:lnSpc>
                              <a:spcPts val="2000"/>
                            </a:lnSpc>
                            <a:spcAft>
                              <a:spcPts val="0"/>
                            </a:spcAft>
                          </a:pPr>
                          <a:r>
                            <a:rPr lang="en-US" sz="2000" b="1" kern="1200">
                              <a:solidFill>
                                <a:srgbClr val="9900CC"/>
                              </a:solidFill>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2000" b="1" kern="100">
                            <a:solidFill>
                              <a:srgbClr val="9900CC"/>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7617" marR="107617" marT="0" marB="0" anchor="ctr"/>
                    </a:tc>
                    <a:tc>
                      <a:txBody>
                        <a:bodyPr/>
                        <a:lstStyle/>
                        <a:p>
                          <a:pPr algn="ctr">
                            <a:lnSpc>
                              <a:spcPts val="2000"/>
                            </a:lnSpc>
                            <a:spcAft>
                              <a:spcPts val="0"/>
                            </a:spcAft>
                          </a:pPr>
                          <a:r>
                            <a:rPr lang="en-US" sz="2000" b="1" kern="1200" dirty="0">
                              <a:solidFill>
                                <a:srgbClr val="9900CC"/>
                              </a:solidFill>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2000" b="1" kern="100" dirty="0">
                            <a:solidFill>
                              <a:srgbClr val="9900CC"/>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7617" marR="107617" marT="0" marB="0" anchor="ctr">
                        <a:lnR w="28575"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en-US" sz="2000" b="1" kern="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7617" marR="107617" marT="0" marB="0" anchor="ctr">
                        <a:lnL w="28575" cap="flat" cmpd="sng" algn="ctr">
                          <a:solidFill>
                            <a:srgbClr val="FF0000"/>
                          </a:solidFill>
                          <a:prstDash val="solid"/>
                          <a:round/>
                          <a:headEnd type="none" w="med" len="med"/>
                          <a:tailEnd type="none" w="med" len="med"/>
                        </a:lnL>
                      </a:tcPr>
                    </a:tc>
                    <a:tc>
                      <a:txBody>
                        <a:bodyPr/>
                        <a:lstStyle/>
                        <a:p>
                          <a:pPr algn="ctr">
                            <a:lnSpc>
                              <a:spcPts val="2000"/>
                            </a:lnSpc>
                            <a:spcAft>
                              <a:spcPts val="0"/>
                            </a:spcAft>
                          </a:pPr>
                          <a:r>
                            <a:rPr lang="en-US" sz="2000" b="1" kern="1200" dirty="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20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7617" marR="107617" marT="0" marB="0" anchor="ctr"/>
                    </a:tc>
                    <a:tc>
                      <a:txBody>
                        <a:bodyPr/>
                        <a:lstStyle/>
                        <a:p>
                          <a:pPr algn="ctr">
                            <a:lnSpc>
                              <a:spcPts val="2000"/>
                            </a:lnSpc>
                            <a:spcAft>
                              <a:spcPts val="0"/>
                            </a:spcAft>
                          </a:pPr>
                          <a:r>
                            <a:rPr lang="en-US" sz="2000" b="1" kern="1200" dirty="0">
                              <a:solidFill>
                                <a:srgbClr val="FF0000"/>
                              </a:solidFill>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2000" b="1" kern="100" dirty="0">
                            <a:solidFill>
                              <a:srgbClr val="FF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7617" marR="107617" marT="0" marB="0" anchor="ctr"/>
                    </a:tc>
                    <a:extLst>
                      <a:ext uri="{0D108BD9-81ED-4DB2-BD59-A6C34878D82A}">
                        <a16:rowId xmlns:a16="http://schemas.microsoft.com/office/drawing/2014/main" val="1112964404"/>
                      </a:ext>
                    </a:extLst>
                  </a:tr>
                </a:tbl>
              </a:graphicData>
            </a:graphic>
          </p:graphicFrame>
        </mc:Choice>
        <mc:Fallback xmlns="">
          <p:graphicFrame>
            <p:nvGraphicFramePr>
              <p:cNvPr id="25" name="表格 24"/>
              <p:cNvGraphicFramePr>
                <a:graphicFrameLocks noGrp="1"/>
              </p:cNvGraphicFramePr>
              <p:nvPr>
                <p:extLst>
                  <p:ext uri="{D42A27DB-BD31-4B8C-83A1-F6EECF244321}">
                    <p14:modId xmlns:p14="http://schemas.microsoft.com/office/powerpoint/2010/main" val="725011670"/>
                  </p:ext>
                </p:extLst>
              </p:nvPr>
            </p:nvGraphicFramePr>
            <p:xfrm>
              <a:off x="7191374" y="1603247"/>
              <a:ext cx="4595898" cy="1443099"/>
            </p:xfrm>
            <a:graphic>
              <a:graphicData uri="http://schemas.openxmlformats.org/drawingml/2006/table">
                <a:tbl>
                  <a:tblPr firstRow="1" firstCol="1" bandRow="1">
                    <a:tableStyleId>{B301B821-A1FF-4177-AEE7-76D212191A09}</a:tableStyleId>
                  </a:tblPr>
                  <a:tblGrid>
                    <a:gridCol w="765983">
                      <a:extLst>
                        <a:ext uri="{9D8B030D-6E8A-4147-A177-3AD203B41FA5}">
                          <a16:colId xmlns="" xmlns:a16="http://schemas.microsoft.com/office/drawing/2014/main" xmlns:a14="http://schemas.microsoft.com/office/drawing/2010/main" val="3016113603"/>
                        </a:ext>
                      </a:extLst>
                    </a:gridCol>
                    <a:gridCol w="765983">
                      <a:extLst>
                        <a:ext uri="{9D8B030D-6E8A-4147-A177-3AD203B41FA5}">
                          <a16:colId xmlns="" xmlns:a16="http://schemas.microsoft.com/office/drawing/2014/main" xmlns:a14="http://schemas.microsoft.com/office/drawing/2010/main" val="2343709746"/>
                        </a:ext>
                      </a:extLst>
                    </a:gridCol>
                    <a:gridCol w="765983">
                      <a:extLst>
                        <a:ext uri="{9D8B030D-6E8A-4147-A177-3AD203B41FA5}">
                          <a16:colId xmlns="" xmlns:a16="http://schemas.microsoft.com/office/drawing/2014/main" xmlns:a14="http://schemas.microsoft.com/office/drawing/2010/main" val="3977022155"/>
                        </a:ext>
                      </a:extLst>
                    </a:gridCol>
                    <a:gridCol w="765983">
                      <a:extLst>
                        <a:ext uri="{9D8B030D-6E8A-4147-A177-3AD203B41FA5}">
                          <a16:colId xmlns="" xmlns:a16="http://schemas.microsoft.com/office/drawing/2014/main" xmlns:a14="http://schemas.microsoft.com/office/drawing/2010/main" val="1412578447"/>
                        </a:ext>
                      </a:extLst>
                    </a:gridCol>
                    <a:gridCol w="765983">
                      <a:extLst>
                        <a:ext uri="{9D8B030D-6E8A-4147-A177-3AD203B41FA5}">
                          <a16:colId xmlns="" xmlns:a16="http://schemas.microsoft.com/office/drawing/2014/main" xmlns:a14="http://schemas.microsoft.com/office/drawing/2010/main" val="3950229311"/>
                        </a:ext>
                      </a:extLst>
                    </a:gridCol>
                    <a:gridCol w="765983">
                      <a:extLst>
                        <a:ext uri="{9D8B030D-6E8A-4147-A177-3AD203B41FA5}">
                          <a16:colId xmlns="" xmlns:a16="http://schemas.microsoft.com/office/drawing/2014/main" xmlns:a14="http://schemas.microsoft.com/office/drawing/2010/main" val="3611973067"/>
                        </a:ext>
                      </a:extLst>
                    </a:gridCol>
                  </a:tblGrid>
                  <a:tr h="481033">
                    <a:tc>
                      <a:txBody>
                        <a:bodyPr/>
                        <a:lstStyle/>
                        <a:p>
                          <a:pPr algn="ctr">
                            <a:lnSpc>
                              <a:spcPts val="2000"/>
                            </a:lnSpc>
                            <a:spcAft>
                              <a:spcPts val="0"/>
                            </a:spcAft>
                          </a:pPr>
                          <a:r>
                            <a:rPr lang="en-US" sz="2000" b="1" kern="100" dirty="0">
                              <a:effectLst/>
                              <a:latin typeface="Times New Roman" panose="02020603050405020304" pitchFamily="18" charset="0"/>
                              <a:ea typeface="微软雅黑" panose="020B0503020204020204" pitchFamily="34" charset="-122"/>
                              <a:cs typeface="Times New Roman" panose="02020603050405020304" pitchFamily="18" charset="0"/>
                            </a:rPr>
                            <a:t>X</a:t>
                          </a:r>
                          <a:endParaRPr lang="zh-CN" sz="20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7617" marR="107617" marT="0" marB="0" anchor="ctr"/>
                    </a:tc>
                    <a:tc>
                      <a:txBody>
                        <a:bodyPr/>
                        <a:lstStyle/>
                        <a:p>
                          <a:endParaRPr lang="zh-CN"/>
                        </a:p>
                      </a:txBody>
                      <a:tcPr marL="107617" marR="107617" marT="0" marB="0" anchor="ctr">
                        <a:blipFill rotWithShape="1">
                          <a:blip r:embed="rId3"/>
                          <a:stretch>
                            <a:fillRect l="-101600" t="-2532" r="-402400" b="-208861"/>
                          </a:stretch>
                        </a:blipFill>
                      </a:tcPr>
                    </a:tc>
                    <a:tc>
                      <a:txBody>
                        <a:bodyPr/>
                        <a:lstStyle/>
                        <a:p>
                          <a:endParaRPr lang="zh-CN"/>
                        </a:p>
                      </a:txBody>
                      <a:tcPr marL="107617" marR="107617" marT="0" marB="0" anchor="ctr">
                        <a:lnR w="28575" cap="flat" cmpd="sng" algn="ctr">
                          <a:solidFill>
                            <a:srgbClr val="FF0000"/>
                          </a:solidFill>
                          <a:prstDash val="solid"/>
                          <a:round/>
                          <a:headEnd type="none" w="med" len="med"/>
                          <a:tailEnd type="none" w="med" len="med"/>
                        </a:lnR>
                        <a:blipFill rotWithShape="1">
                          <a:blip r:embed="rId3"/>
                          <a:stretch>
                            <a:fillRect l="-200000" t="-2532" r="-299206" b="-208861"/>
                          </a:stretch>
                        </a:blipFill>
                      </a:tcPr>
                    </a:tc>
                    <a:tc>
                      <a:txBody>
                        <a:bodyPr/>
                        <a:lstStyle/>
                        <a:p>
                          <a:endParaRPr lang="zh-CN"/>
                        </a:p>
                      </a:txBody>
                      <a:tcPr marL="107617" marR="107617" marT="0" marB="0" anchor="ctr">
                        <a:lnL w="28575" cap="flat" cmpd="sng" algn="ctr">
                          <a:solidFill>
                            <a:srgbClr val="FF0000"/>
                          </a:solidFill>
                          <a:prstDash val="solid"/>
                          <a:round/>
                          <a:headEnd type="none" w="med" len="med"/>
                          <a:tailEnd type="none" w="med" len="med"/>
                        </a:lnL>
                        <a:blipFill rotWithShape="1">
                          <a:blip r:embed="rId3"/>
                          <a:stretch>
                            <a:fillRect l="-300000" t="-2532" r="-199206" b="-208861"/>
                          </a:stretch>
                        </a:blipFill>
                      </a:tcPr>
                    </a:tc>
                    <a:tc>
                      <a:txBody>
                        <a:bodyPr/>
                        <a:lstStyle/>
                        <a:p>
                          <a:endParaRPr lang="zh-CN"/>
                        </a:p>
                      </a:txBody>
                      <a:tcPr marL="107617" marR="107617" marT="0" marB="0" anchor="ctr">
                        <a:blipFill rotWithShape="1">
                          <a:blip r:embed="rId3"/>
                          <a:stretch>
                            <a:fillRect l="-403200" t="-2532" r="-100800" b="-208861"/>
                          </a:stretch>
                        </a:blipFill>
                      </a:tcPr>
                    </a:tc>
                    <a:tc>
                      <a:txBody>
                        <a:bodyPr/>
                        <a:lstStyle/>
                        <a:p>
                          <a:pPr algn="ctr">
                            <a:lnSpc>
                              <a:spcPts val="2000"/>
                            </a:lnSpc>
                            <a:spcAft>
                              <a:spcPts val="0"/>
                            </a:spcAft>
                          </a:pPr>
                          <a:r>
                            <a:rPr lang="en-US" sz="2000" b="1" kern="1200">
                              <a:effectLst/>
                              <a:latin typeface="Times New Roman" panose="02020603050405020304" pitchFamily="18" charset="0"/>
                              <a:ea typeface="微软雅黑" panose="020B0503020204020204" pitchFamily="34" charset="-122"/>
                              <a:cs typeface="Times New Roman" panose="02020603050405020304" pitchFamily="18" charset="0"/>
                            </a:rPr>
                            <a:t>Z</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7617" marR="107617" marT="0" marB="0" anchor="ctr"/>
                    </a:tc>
                    <a:extLst>
                      <a:ext uri="{0D108BD9-81ED-4DB2-BD59-A6C34878D82A}">
                        <a16:rowId xmlns="" xmlns:a16="http://schemas.microsoft.com/office/drawing/2014/main" xmlns:a14="http://schemas.microsoft.com/office/drawing/2010/main" val="2991230486"/>
                      </a:ext>
                    </a:extLst>
                  </a:tr>
                  <a:tr h="481033">
                    <a:tc>
                      <a:txBody>
                        <a:bodyPr/>
                        <a:lstStyle/>
                        <a:p>
                          <a:pPr algn="ctr">
                            <a:lnSpc>
                              <a:spcPts val="2000"/>
                            </a:lnSpc>
                            <a:spcAft>
                              <a:spcPts val="0"/>
                            </a:spcAft>
                          </a:pPr>
                          <a:r>
                            <a:rPr lang="en-US" sz="2000" b="1" kern="120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7617" marR="107617" marT="0" marB="0" anchor="ctr"/>
                    </a:tc>
                    <a:tc>
                      <a:txBody>
                        <a:bodyPr/>
                        <a:lstStyle/>
                        <a:p>
                          <a:pPr algn="ctr">
                            <a:lnSpc>
                              <a:spcPts val="2000"/>
                            </a:lnSpc>
                            <a:spcAft>
                              <a:spcPts val="0"/>
                            </a:spcAft>
                          </a:pPr>
                          <a:r>
                            <a:rPr lang="en-US" sz="2000" b="1" kern="1200" dirty="0">
                              <a:solidFill>
                                <a:srgbClr val="9900CC"/>
                              </a:solidFill>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2000" b="1" kern="100" dirty="0">
                            <a:solidFill>
                              <a:srgbClr val="9900CC"/>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7617" marR="107617" marT="0" marB="0" anchor="ctr"/>
                    </a:tc>
                    <a:tc>
                      <a:txBody>
                        <a:bodyPr/>
                        <a:lstStyle/>
                        <a:p>
                          <a:pPr algn="ctr">
                            <a:lnSpc>
                              <a:spcPts val="2000"/>
                            </a:lnSpc>
                            <a:spcAft>
                              <a:spcPts val="0"/>
                            </a:spcAft>
                          </a:pPr>
                          <a:r>
                            <a:rPr lang="en-US" sz="2000" b="1" kern="1200" dirty="0">
                              <a:solidFill>
                                <a:srgbClr val="9900CC"/>
                              </a:solidFill>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2000" b="1" kern="100" dirty="0">
                            <a:solidFill>
                              <a:srgbClr val="9900CC"/>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7617" marR="107617" marT="0" marB="0" anchor="ctr">
                        <a:lnR w="28575"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en-US" sz="2000" b="1" kern="0" dirty="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20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7617" marR="107617" marT="0" marB="0" anchor="ctr">
                        <a:lnL w="28575" cap="flat" cmpd="sng" algn="ctr">
                          <a:solidFill>
                            <a:srgbClr val="FF0000"/>
                          </a:solidFill>
                          <a:prstDash val="solid"/>
                          <a:round/>
                          <a:headEnd type="none" w="med" len="med"/>
                          <a:tailEnd type="none" w="med" len="med"/>
                        </a:lnL>
                      </a:tcPr>
                    </a:tc>
                    <a:tc>
                      <a:txBody>
                        <a:bodyPr/>
                        <a:lstStyle/>
                        <a:p>
                          <a:pPr algn="ctr">
                            <a:lnSpc>
                              <a:spcPts val="2000"/>
                            </a:lnSpc>
                            <a:spcAft>
                              <a:spcPts val="0"/>
                            </a:spcAft>
                          </a:pPr>
                          <a:r>
                            <a:rPr lang="en-US" sz="2000" b="1" kern="120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7617" marR="107617" marT="0" marB="0" anchor="ctr"/>
                    </a:tc>
                    <a:tc>
                      <a:txBody>
                        <a:bodyPr/>
                        <a:lstStyle/>
                        <a:p>
                          <a:pPr algn="ctr">
                            <a:lnSpc>
                              <a:spcPts val="2000"/>
                            </a:lnSpc>
                            <a:spcAft>
                              <a:spcPts val="0"/>
                            </a:spcAft>
                          </a:pPr>
                          <a:r>
                            <a:rPr lang="en-US" sz="2000" b="1" kern="120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7617" marR="107617" marT="0" marB="0" anchor="ctr"/>
                    </a:tc>
                    <a:extLst>
                      <a:ext uri="{0D108BD9-81ED-4DB2-BD59-A6C34878D82A}">
                        <a16:rowId xmlns="" xmlns:a16="http://schemas.microsoft.com/office/drawing/2014/main" xmlns:a14="http://schemas.microsoft.com/office/drawing/2010/main" val="2429155760"/>
                      </a:ext>
                    </a:extLst>
                  </a:tr>
                  <a:tr h="481033">
                    <a:tc>
                      <a:txBody>
                        <a:bodyPr/>
                        <a:lstStyle/>
                        <a:p>
                          <a:pPr algn="ctr">
                            <a:lnSpc>
                              <a:spcPts val="2000"/>
                            </a:lnSpc>
                            <a:spcAft>
                              <a:spcPts val="0"/>
                            </a:spcAft>
                          </a:pPr>
                          <a:r>
                            <a:rPr lang="en-US" sz="2000" b="1" kern="120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7617" marR="107617" marT="0" marB="0" anchor="ctr"/>
                    </a:tc>
                    <a:tc>
                      <a:txBody>
                        <a:bodyPr/>
                        <a:lstStyle/>
                        <a:p>
                          <a:pPr algn="ctr">
                            <a:lnSpc>
                              <a:spcPts val="2000"/>
                            </a:lnSpc>
                            <a:spcAft>
                              <a:spcPts val="0"/>
                            </a:spcAft>
                          </a:pPr>
                          <a:r>
                            <a:rPr lang="en-US" sz="2000" b="1" kern="1200">
                              <a:solidFill>
                                <a:srgbClr val="9900CC"/>
                              </a:solidFill>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2000" b="1" kern="100">
                            <a:solidFill>
                              <a:srgbClr val="9900CC"/>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7617" marR="107617" marT="0" marB="0" anchor="ctr"/>
                    </a:tc>
                    <a:tc>
                      <a:txBody>
                        <a:bodyPr/>
                        <a:lstStyle/>
                        <a:p>
                          <a:pPr algn="ctr">
                            <a:lnSpc>
                              <a:spcPts val="2000"/>
                            </a:lnSpc>
                            <a:spcAft>
                              <a:spcPts val="0"/>
                            </a:spcAft>
                          </a:pPr>
                          <a:r>
                            <a:rPr lang="en-US" sz="2000" b="1" kern="1200" dirty="0">
                              <a:solidFill>
                                <a:srgbClr val="9900CC"/>
                              </a:solidFill>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2000" b="1" kern="100" dirty="0">
                            <a:solidFill>
                              <a:srgbClr val="9900CC"/>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7617" marR="107617" marT="0" marB="0" anchor="ctr">
                        <a:lnR w="28575"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en-US" sz="2000" b="1" kern="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7617" marR="107617" marT="0" marB="0" anchor="ctr">
                        <a:lnL w="28575" cap="flat" cmpd="sng" algn="ctr">
                          <a:solidFill>
                            <a:srgbClr val="FF0000"/>
                          </a:solidFill>
                          <a:prstDash val="solid"/>
                          <a:round/>
                          <a:headEnd type="none" w="med" len="med"/>
                          <a:tailEnd type="none" w="med" len="med"/>
                        </a:lnL>
                      </a:tcPr>
                    </a:tc>
                    <a:tc>
                      <a:txBody>
                        <a:bodyPr/>
                        <a:lstStyle/>
                        <a:p>
                          <a:pPr algn="ctr">
                            <a:lnSpc>
                              <a:spcPts val="2000"/>
                            </a:lnSpc>
                            <a:spcAft>
                              <a:spcPts val="0"/>
                            </a:spcAft>
                          </a:pPr>
                          <a:r>
                            <a:rPr lang="en-US" sz="2000" b="1" kern="1200" dirty="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20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7617" marR="107617" marT="0" marB="0" anchor="ctr"/>
                    </a:tc>
                    <a:tc>
                      <a:txBody>
                        <a:bodyPr/>
                        <a:lstStyle/>
                        <a:p>
                          <a:pPr algn="ctr">
                            <a:lnSpc>
                              <a:spcPts val="2000"/>
                            </a:lnSpc>
                            <a:spcAft>
                              <a:spcPts val="0"/>
                            </a:spcAft>
                          </a:pPr>
                          <a:r>
                            <a:rPr lang="en-US" sz="2000" b="1" kern="1200" dirty="0">
                              <a:solidFill>
                                <a:srgbClr val="FF0000"/>
                              </a:solidFill>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2000" b="1" kern="100" dirty="0">
                            <a:solidFill>
                              <a:srgbClr val="FF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7617" marR="107617" marT="0" marB="0" anchor="ctr"/>
                    </a:tc>
                    <a:extLst>
                      <a:ext uri="{0D108BD9-81ED-4DB2-BD59-A6C34878D82A}">
                        <a16:rowId xmlns="" xmlns:a16="http://schemas.microsoft.com/office/drawing/2014/main" xmlns:a14="http://schemas.microsoft.com/office/drawing/2010/main" val="1112964404"/>
                      </a:ext>
                    </a:extLst>
                  </a:tr>
                </a:tbl>
              </a:graphicData>
            </a:graphic>
          </p:graphicFrame>
        </mc:Fallback>
      </mc:AlternateContent>
      <p:sp>
        <p:nvSpPr>
          <p:cNvPr id="28" name="矩形 27"/>
          <p:cNvSpPr/>
          <p:nvPr/>
        </p:nvSpPr>
        <p:spPr>
          <a:xfrm>
            <a:off x="7124698" y="3140014"/>
            <a:ext cx="4882025" cy="2308324"/>
          </a:xfrm>
          <a:prstGeom prst="rect">
            <a:avLst/>
          </a:prstGeom>
        </p:spPr>
        <p:txBody>
          <a:bodyPr wrap="square">
            <a:spAutoFit/>
          </a:bodyPr>
          <a:lstStyle/>
          <a:p>
            <a:pPr marL="342900" lvl="0" indent="-342900" defTabSz="468000">
              <a:lnSpc>
                <a:spcPct val="150000"/>
              </a:lnSpc>
              <a:buClr>
                <a:srgbClr val="3859CD"/>
              </a:buClr>
              <a:buFont typeface="Wingdings" panose="05000000000000000000" pitchFamily="2" charset="2"/>
              <a:buChar char="n"/>
            </a:pPr>
            <a:r>
              <a:rPr lang="zh-CN" altLang="en-US" sz="2400" b="1" dirty="0">
                <a:solidFill>
                  <a:prstClr val="black"/>
                </a:solidFill>
                <a:latin typeface="微软雅黑" panose="020B0503020204020204" pitchFamily="34" charset="-122"/>
                <a:ea typeface="微软雅黑" panose="020B0503020204020204" pitchFamily="34" charset="-122"/>
              </a:rPr>
              <a:t>无效状态</a:t>
            </a:r>
            <a:r>
              <a:rPr lang="en-US" altLang="zh-CN" sz="2400" b="1" dirty="0">
                <a:solidFill>
                  <a:prstClr val="black"/>
                </a:solidFill>
                <a:latin typeface="微软雅黑" panose="020B0503020204020204" pitchFamily="34" charset="-122"/>
                <a:ea typeface="微软雅黑" panose="020B0503020204020204" pitchFamily="34" charset="-122"/>
              </a:rPr>
              <a:t>10</a:t>
            </a:r>
            <a:r>
              <a:rPr lang="zh-CN" altLang="en-US" sz="2400" b="1" dirty="0">
                <a:solidFill>
                  <a:prstClr val="black"/>
                </a:solidFill>
                <a:latin typeface="微软雅黑" panose="020B0503020204020204" pitchFamily="34" charset="-122"/>
                <a:ea typeface="微软雅黑" panose="020B0503020204020204" pitchFamily="34" charset="-122"/>
              </a:rPr>
              <a:t>的次态</a:t>
            </a:r>
            <a:endParaRPr lang="en-US" altLang="zh-CN" sz="2400" b="1" dirty="0">
              <a:solidFill>
                <a:prstClr val="black"/>
              </a:solidFill>
              <a:latin typeface="微软雅黑" panose="020B0503020204020204" pitchFamily="34" charset="-122"/>
              <a:ea typeface="微软雅黑" panose="020B0503020204020204" pitchFamily="34" charset="-122"/>
            </a:endParaRPr>
          </a:p>
          <a:p>
            <a:pPr marL="800100" lvl="1" indent="-342900" defTabSz="468000">
              <a:lnSpc>
                <a:spcPct val="150000"/>
              </a:lnSpc>
              <a:buClr>
                <a:srgbClr val="3859CD"/>
              </a:buClr>
              <a:buFont typeface="Wingdings" panose="05000000000000000000" pitchFamily="2" charset="2"/>
              <a:buChar char="n"/>
            </a:pPr>
            <a:r>
              <a:rPr lang="en-US" altLang="zh-CN" sz="2400" b="1" dirty="0">
                <a:solidFill>
                  <a:prstClr val="black"/>
                </a:solidFill>
                <a:latin typeface="微软雅黑" panose="020B0503020204020204" pitchFamily="34" charset="-122"/>
                <a:ea typeface="微软雅黑" panose="020B0503020204020204" pitchFamily="34" charset="-122"/>
              </a:rPr>
              <a:t>X=0</a:t>
            </a:r>
            <a:r>
              <a:rPr lang="zh-CN" altLang="en-US" sz="2400" b="1" dirty="0">
                <a:solidFill>
                  <a:prstClr val="black"/>
                </a:solidFill>
                <a:latin typeface="微软雅黑" panose="020B0503020204020204" pitchFamily="34" charset="-122"/>
                <a:ea typeface="微软雅黑" panose="020B0503020204020204" pitchFamily="34" charset="-122"/>
              </a:rPr>
              <a:t>：是有效状态</a:t>
            </a:r>
            <a:r>
              <a:rPr lang="en-US" altLang="zh-CN" sz="2400" b="1" dirty="0">
                <a:solidFill>
                  <a:prstClr val="black"/>
                </a:solidFill>
                <a:latin typeface="微软雅黑" panose="020B0503020204020204" pitchFamily="34" charset="-122"/>
                <a:ea typeface="微软雅黑" panose="020B0503020204020204" pitchFamily="34" charset="-122"/>
              </a:rPr>
              <a:t>00</a:t>
            </a:r>
          </a:p>
          <a:p>
            <a:pPr marL="800100" lvl="1" indent="-342900" defTabSz="468000">
              <a:lnSpc>
                <a:spcPct val="150000"/>
              </a:lnSpc>
              <a:buClr>
                <a:srgbClr val="3859CD"/>
              </a:buClr>
              <a:buFont typeface="Wingdings" panose="05000000000000000000" pitchFamily="2" charset="2"/>
              <a:buChar char="n"/>
            </a:pPr>
            <a:r>
              <a:rPr lang="en-US" altLang="zh-CN" sz="2400" b="1" dirty="0">
                <a:solidFill>
                  <a:prstClr val="black"/>
                </a:solidFill>
                <a:latin typeface="微软雅黑" panose="020B0503020204020204" pitchFamily="34" charset="-122"/>
                <a:ea typeface="微软雅黑" panose="020B0503020204020204" pitchFamily="34" charset="-122"/>
              </a:rPr>
              <a:t>X=1</a:t>
            </a:r>
            <a:r>
              <a:rPr lang="zh-CN" altLang="en-US" sz="2400" b="1" dirty="0">
                <a:solidFill>
                  <a:prstClr val="black"/>
                </a:solidFill>
                <a:latin typeface="微软雅黑" panose="020B0503020204020204" pitchFamily="34" charset="-122"/>
                <a:ea typeface="微软雅黑" panose="020B0503020204020204" pitchFamily="34" charset="-122"/>
              </a:rPr>
              <a:t>：是有效状态</a:t>
            </a:r>
            <a:r>
              <a:rPr lang="en-US" altLang="zh-CN" sz="2400" b="1" dirty="0">
                <a:solidFill>
                  <a:prstClr val="black"/>
                </a:solidFill>
                <a:latin typeface="微软雅黑" panose="020B0503020204020204" pitchFamily="34" charset="-122"/>
                <a:ea typeface="微软雅黑" panose="020B0503020204020204" pitchFamily="34" charset="-122"/>
              </a:rPr>
              <a:t>01</a:t>
            </a:r>
          </a:p>
          <a:p>
            <a:pPr marL="800100" lvl="1" indent="-342900" defTabSz="468000">
              <a:lnSpc>
                <a:spcPct val="150000"/>
              </a:lnSpc>
              <a:buClr>
                <a:srgbClr val="3859CD"/>
              </a:buClr>
              <a:buFont typeface="Wingdings" panose="05000000000000000000" pitchFamily="2" charset="2"/>
              <a:buChar char="n"/>
            </a:pPr>
            <a:r>
              <a:rPr lang="zh-CN" altLang="en-US" sz="2400" b="1" dirty="0">
                <a:solidFill>
                  <a:srgbClr val="FF0000"/>
                </a:solidFill>
                <a:latin typeface="微软雅黑" panose="020B0503020204020204" pitchFamily="34" charset="-122"/>
                <a:ea typeface="微软雅黑" panose="020B0503020204020204" pitchFamily="34" charset="-122"/>
              </a:rPr>
              <a:t>没有无效循环，可以自启动</a:t>
            </a:r>
            <a:endParaRPr lang="en-US" altLang="zh-CN" sz="2400" b="1" dirty="0">
              <a:solidFill>
                <a:prstClr val="black"/>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29" name="文本框 5"/>
              <p:cNvSpPr txBox="1"/>
              <p:nvPr/>
            </p:nvSpPr>
            <p:spPr>
              <a:xfrm>
                <a:off x="384628" y="3597214"/>
                <a:ext cx="6565673" cy="2862322"/>
              </a:xfrm>
              <a:prstGeom prst="rect">
                <a:avLst/>
              </a:prstGeom>
              <a:noFill/>
            </p:spPr>
            <p:txBody>
              <a:bodyPr wrap="square" rtlCol="0">
                <a:spAutoFit/>
              </a:bodyPr>
              <a:lstStyle/>
              <a:p>
                <a:pPr marL="342900" indent="-342900" defTabSz="468000">
                  <a:lnSpc>
                    <a:spcPct val="150000"/>
                  </a:lnSpc>
                  <a:buClr>
                    <a:srgbClr val="3859CD"/>
                  </a:buClr>
                  <a:buFont typeface="Wingdings" panose="05000000000000000000" pitchFamily="2" charset="2"/>
                  <a:buChar char="n"/>
                </a:pPr>
                <a:r>
                  <a:rPr lang="zh-CN" altLang="en-US" sz="2400" b="1" dirty="0">
                    <a:solidFill>
                      <a:srgbClr val="FF0000"/>
                    </a:solidFill>
                    <a:latin typeface="微软雅黑" panose="020B0503020204020204" pitchFamily="34" charset="-122"/>
                    <a:ea typeface="微软雅黑" panose="020B0503020204020204" pitchFamily="34" charset="-122"/>
                  </a:rPr>
                  <a:t>有错误输出，应予以纠正</a:t>
                </a:r>
                <a:r>
                  <a:rPr lang="zh-CN" altLang="en-US" sz="2400" b="1" dirty="0">
                    <a:latin typeface="微软雅黑" panose="020B0503020204020204" pitchFamily="34" charset="-122"/>
                    <a:ea typeface="微软雅黑" panose="020B0503020204020204" pitchFamily="34" charset="-122"/>
                  </a:rPr>
                  <a:t>：</a:t>
                </a:r>
                <a:endParaRPr lang="en-US" altLang="zh-CN" sz="2400" b="1" dirty="0">
                  <a:latin typeface="微软雅黑" panose="020B0503020204020204" pitchFamily="34" charset="-122"/>
                  <a:ea typeface="微软雅黑" panose="020B0503020204020204" pitchFamily="34" charset="-122"/>
                </a:endParaRPr>
              </a:p>
              <a:p>
                <a:pPr marL="800100" lvl="1" indent="-342900" defTabSz="468000">
                  <a:lnSpc>
                    <a:spcPct val="150000"/>
                  </a:lnSpc>
                  <a:buClr>
                    <a:srgbClr val="3859CD"/>
                  </a:buClr>
                  <a:buFont typeface="Wingdings" panose="05000000000000000000" pitchFamily="2" charset="2"/>
                  <a:buChar char="n"/>
                </a:pPr>
                <a:r>
                  <a:rPr lang="zh-CN" altLang="en-US" sz="2400" b="1" dirty="0">
                    <a:solidFill>
                      <a:srgbClr val="0000CC"/>
                    </a:solidFill>
                    <a:latin typeface="微软雅黑" panose="020B0503020204020204" pitchFamily="34" charset="-122"/>
                    <a:ea typeface="微软雅黑" panose="020B0503020204020204" pitchFamily="34" charset="-122"/>
                  </a:rPr>
                  <a:t>原因：</a:t>
                </a:r>
                <a:r>
                  <a:rPr lang="zh-CN" altLang="en-US" sz="2400" b="1" dirty="0">
                    <a:latin typeface="微软雅黑" panose="020B0503020204020204" pitchFamily="34" charset="-122"/>
                    <a:ea typeface="微软雅黑" panose="020B0503020204020204" pitchFamily="34" charset="-122"/>
                  </a:rPr>
                  <a:t>在输出变量</a:t>
                </a:r>
                <a:r>
                  <a:rPr lang="en-US" altLang="zh-CN" sz="2400" b="1" dirty="0">
                    <a:latin typeface="微软雅黑" panose="020B0503020204020204" pitchFamily="34" charset="-122"/>
                    <a:ea typeface="微软雅黑" panose="020B0503020204020204" pitchFamily="34" charset="-122"/>
                  </a:rPr>
                  <a:t>Z</a:t>
                </a:r>
                <a:r>
                  <a:rPr lang="zh-CN" altLang="en-US" sz="2400" b="1" dirty="0">
                    <a:latin typeface="微软雅黑" panose="020B0503020204020204" pitchFamily="34" charset="-122"/>
                    <a:ea typeface="微软雅黑" panose="020B0503020204020204" pitchFamily="34" charset="-122"/>
                  </a:rPr>
                  <a:t>的卡诺图中，将无关项</a:t>
                </a:r>
                <a:r>
                  <a:rPr lang="en-US" altLang="zh-CN" sz="2400" b="1" dirty="0">
                    <a:latin typeface="微软雅黑" panose="020B0503020204020204" pitchFamily="34" charset="-122"/>
                    <a:ea typeface="微软雅黑" panose="020B0503020204020204" pitchFamily="34" charset="-122"/>
                  </a:rPr>
                  <a:t>d</a:t>
                </a:r>
                <a:r>
                  <a:rPr lang="zh-CN" altLang="en-US" sz="2400" b="1" dirty="0">
                    <a:latin typeface="微软雅黑" panose="020B0503020204020204" pitchFamily="34" charset="-122"/>
                    <a:ea typeface="微软雅黑" panose="020B0503020204020204" pitchFamily="34" charset="-122"/>
                  </a:rPr>
                  <a:t>与输出为</a:t>
                </a:r>
                <a:r>
                  <a:rPr lang="en-US" altLang="zh-CN" sz="2400" b="1" dirty="0">
                    <a:latin typeface="微软雅黑" panose="020B0503020204020204" pitchFamily="34" charset="-122"/>
                    <a:ea typeface="微软雅黑" panose="020B0503020204020204" pitchFamily="34" charset="-122"/>
                  </a:rPr>
                  <a:t>1</a:t>
                </a:r>
                <a:r>
                  <a:rPr lang="zh-CN" altLang="en-US" sz="2400" b="1" dirty="0">
                    <a:latin typeface="微软雅黑" panose="020B0503020204020204" pitchFamily="34" charset="-122"/>
                    <a:ea typeface="微软雅黑" panose="020B0503020204020204" pitchFamily="34" charset="-122"/>
                  </a:rPr>
                  <a:t>的格子进行了化简</a:t>
                </a:r>
                <a:endParaRPr lang="en-US" altLang="zh-CN" sz="2400" b="1" dirty="0">
                  <a:latin typeface="微软雅黑" panose="020B0503020204020204" pitchFamily="34" charset="-122"/>
                  <a:ea typeface="微软雅黑" panose="020B0503020204020204" pitchFamily="34" charset="-122"/>
                </a:endParaRPr>
              </a:p>
              <a:p>
                <a:pPr marL="800100" lvl="1" indent="-342900" defTabSz="468000">
                  <a:lnSpc>
                    <a:spcPct val="150000"/>
                  </a:lnSpc>
                  <a:buClr>
                    <a:srgbClr val="3859CD"/>
                  </a:buClr>
                  <a:buFont typeface="Wingdings" panose="05000000000000000000" pitchFamily="2" charset="2"/>
                  <a:buChar char="n"/>
                </a:pPr>
                <a:r>
                  <a:rPr lang="zh-CN" altLang="en-US" sz="2400" b="1" dirty="0">
                    <a:solidFill>
                      <a:srgbClr val="0000CC"/>
                    </a:solidFill>
                    <a:latin typeface="微软雅黑" panose="020B0503020204020204" pitchFamily="34" charset="-122"/>
                    <a:ea typeface="微软雅黑" panose="020B0503020204020204" pitchFamily="34" charset="-122"/>
                  </a:rPr>
                  <a:t>纠正：</a:t>
                </a:r>
                <a:r>
                  <a:rPr lang="zh-CN" altLang="en-US" sz="2400" b="1" dirty="0">
                    <a:latin typeface="微软雅黑" panose="020B0503020204020204" pitchFamily="34" charset="-122"/>
                    <a:ea typeface="微软雅黑" panose="020B0503020204020204" pitchFamily="34" charset="-122"/>
                  </a:rPr>
                  <a:t>输出函数化简时，不圈无关项</a:t>
                </a:r>
                <a:r>
                  <a:rPr lang="en-US" altLang="zh-CN" sz="2400" b="1" dirty="0">
                    <a:latin typeface="微软雅黑" panose="020B0503020204020204" pitchFamily="34" charset="-122"/>
                    <a:ea typeface="微软雅黑" panose="020B0503020204020204" pitchFamily="34" charset="-122"/>
                  </a:rPr>
                  <a:t>d</a:t>
                </a:r>
              </a:p>
              <a:p>
                <a:pPr marL="800100" lvl="1" indent="-342900" defTabSz="468000">
                  <a:lnSpc>
                    <a:spcPct val="150000"/>
                  </a:lnSpc>
                  <a:buClr>
                    <a:srgbClr val="3859CD"/>
                  </a:buClr>
                  <a:buFont typeface="Wingdings" panose="05000000000000000000" pitchFamily="2" charset="2"/>
                  <a:buChar char="n"/>
                </a:pPr>
                <a:r>
                  <a:rPr lang="zh-CN" altLang="en-US" sz="2400" b="1" dirty="0">
                    <a:solidFill>
                      <a:srgbClr val="0000CC"/>
                    </a:solidFill>
                    <a:latin typeface="微软雅黑" panose="020B0503020204020204" pitchFamily="34" charset="-122"/>
                    <a:ea typeface="微软雅黑" panose="020B0503020204020204" pitchFamily="34" charset="-122"/>
                  </a:rPr>
                  <a:t>输出方程纠正为</a:t>
                </a:r>
                <a:r>
                  <a:rPr lang="zh-CN" altLang="en-US" sz="2400" b="1" dirty="0">
                    <a:latin typeface="微软雅黑" panose="020B0503020204020204" pitchFamily="34" charset="-122"/>
                    <a:ea typeface="微软雅黑" panose="020B0503020204020204" pitchFamily="34" charset="-122"/>
                  </a:rPr>
                  <a:t>：</a:t>
                </a:r>
                <a14:m>
                  <m:oMath xmlns:m="http://schemas.openxmlformats.org/officeDocument/2006/math">
                    <m:r>
                      <a:rPr lang="en-US" altLang="zh-CN" sz="2400" b="1" i="1" kern="100" smtClean="0">
                        <a:solidFill>
                          <a:srgbClr val="FF0000"/>
                        </a:solidFill>
                        <a:latin typeface="Cambria Math" panose="02040503050406030204" pitchFamily="18" charset="0"/>
                        <a:ea typeface="宋体" panose="02010600030101010101" pitchFamily="2" charset="-122"/>
                        <a:cs typeface="Times New Roman" panose="02020603050405020304" pitchFamily="18" charset="0"/>
                      </a:rPr>
                      <m:t>𝒁</m:t>
                    </m:r>
                    <m:r>
                      <a:rPr lang="en-US" altLang="zh-CN" sz="2400" b="1" i="1" kern="100" smtClean="0">
                        <a:solidFill>
                          <a:srgbClr val="FF0000"/>
                        </a:solidFill>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kern="100" smtClean="0">
                        <a:solidFill>
                          <a:srgbClr val="FF0000"/>
                        </a:solidFill>
                        <a:latin typeface="Cambria Math" panose="02040503050406030204" pitchFamily="18" charset="0"/>
                        <a:ea typeface="宋体" panose="02010600030101010101" pitchFamily="2" charset="-122"/>
                        <a:cs typeface="Times New Roman" panose="02020603050405020304" pitchFamily="18" charset="0"/>
                      </a:rPr>
                      <m:t>𝑿</m:t>
                    </m:r>
                    <m:r>
                      <a:rPr lang="en-US" altLang="zh-CN" sz="2400" b="1" i="1" kern="100" smtClean="0">
                        <a:solidFill>
                          <a:srgbClr val="FF0000"/>
                        </a:solidFill>
                        <a:latin typeface="Cambria Math" panose="02040503050406030204" pitchFamily="18" charset="0"/>
                        <a:ea typeface="宋体" panose="02010600030101010101" pitchFamily="2" charset="-122"/>
                        <a:cs typeface="Times New Roman" panose="02020603050405020304" pitchFamily="18" charset="0"/>
                      </a:rPr>
                      <m:t> </m:t>
                    </m:r>
                    <m:sSubSup>
                      <m:sSubSupPr>
                        <m:ctrlPr>
                          <a:rPr lang="zh-CN" altLang="zh-CN" sz="2400" b="1" i="1" kern="100">
                            <a:solidFill>
                              <a:srgbClr val="FF0000"/>
                            </a:solidFill>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𝑸</m:t>
                        </m:r>
                      </m:e>
                      <m:sub>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𝟏</m:t>
                        </m:r>
                      </m:sub>
                      <m:sup>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𝒏</m:t>
                        </m:r>
                      </m:sup>
                    </m:sSubSup>
                    <m:sSubSup>
                      <m:sSubSupPr>
                        <m:ctrlPr>
                          <a:rPr lang="zh-CN" altLang="zh-CN" sz="2400" b="1" i="1" kern="100">
                            <a:solidFill>
                              <a:srgbClr val="FF0000"/>
                            </a:solidFill>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𝑸</m:t>
                        </m:r>
                      </m:e>
                      <m:sub>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𝟎</m:t>
                        </m:r>
                      </m:sub>
                      <m:sup>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𝒏</m:t>
                        </m:r>
                      </m:sup>
                    </m:sSubSup>
                  </m:oMath>
                </a14:m>
                <a:r>
                  <a:rPr lang="en-US" altLang="zh-CN" sz="2400" b="1"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      </a:t>
                </a:r>
                <a:endParaRPr lang="zh-CN" altLang="zh-CN" sz="2400" b="1" kern="100" dirty="0">
                  <a:effectLst/>
                  <a:latin typeface="Calibri" panose="020F0502020204030204" pitchFamily="34" charset="0"/>
                  <a:ea typeface="宋体" panose="02010600030101010101" pitchFamily="2" charset="-122"/>
                  <a:cs typeface="Times New Roman" panose="02020603050405020304" pitchFamily="18" charset="0"/>
                </a:endParaRPr>
              </a:p>
            </p:txBody>
          </p:sp>
        </mc:Choice>
        <mc:Fallback xmlns="">
          <p:sp>
            <p:nvSpPr>
              <p:cNvPr id="29" name="文本框 5"/>
              <p:cNvSpPr txBox="1">
                <a:spLocks noRot="1" noChangeAspect="1" noMove="1" noResize="1" noEditPoints="1" noAdjustHandles="1" noChangeArrowheads="1" noChangeShapeType="1" noTextEdit="1"/>
              </p:cNvSpPr>
              <p:nvPr/>
            </p:nvSpPr>
            <p:spPr>
              <a:xfrm>
                <a:off x="384628" y="3597214"/>
                <a:ext cx="6565673" cy="2862322"/>
              </a:xfrm>
              <a:prstGeom prst="rect">
                <a:avLst/>
              </a:prstGeom>
              <a:blipFill rotWithShape="1">
                <a:blip r:embed="rId4"/>
                <a:stretch>
                  <a:fillRect l="-1207" b="-1702"/>
                </a:stretch>
              </a:blipFill>
            </p:spPr>
            <p:txBody>
              <a:bodyPr/>
              <a:lstStyle/>
              <a:p>
                <a:r>
                  <a:rPr lang="zh-CN" altLang="en-US">
                    <a:noFill/>
                  </a:rPr>
                  <a:t> </a:t>
                </a:r>
              </a:p>
            </p:txBody>
          </p:sp>
        </mc:Fallback>
      </mc:AlternateContent>
      <p:sp>
        <p:nvSpPr>
          <p:cNvPr id="2" name="矩形 1"/>
          <p:cNvSpPr/>
          <p:nvPr/>
        </p:nvSpPr>
        <p:spPr>
          <a:xfrm>
            <a:off x="6826476" y="1022190"/>
            <a:ext cx="4572000" cy="581057"/>
          </a:xfrm>
          <a:prstGeom prst="rect">
            <a:avLst/>
          </a:prstGeom>
        </p:spPr>
        <p:txBody>
          <a:bodyPr wrap="square">
            <a:spAutoFit/>
          </a:bodyPr>
          <a:lstStyle/>
          <a:p>
            <a:pPr marL="342900" indent="-342900" defTabSz="468000">
              <a:lnSpc>
                <a:spcPct val="150000"/>
              </a:lnSpc>
              <a:buClr>
                <a:srgbClr val="3859CD"/>
              </a:buClr>
              <a:buFont typeface="Wingdings" panose="05000000000000000000" pitchFamily="2" charset="2"/>
              <a:buChar char="n"/>
            </a:pPr>
            <a:r>
              <a:rPr lang="zh-CN" altLang="en-US" sz="2400" b="1" dirty="0">
                <a:solidFill>
                  <a:prstClr val="black"/>
                </a:solidFill>
                <a:latin typeface="微软雅黑" panose="020B0503020204020204" pitchFamily="34" charset="-122"/>
                <a:ea typeface="微软雅黑" panose="020B0503020204020204" pitchFamily="34" charset="-122"/>
              </a:rPr>
              <a:t>无效状态检查表</a:t>
            </a:r>
          </a:p>
        </p:txBody>
      </p:sp>
      <p:sp>
        <p:nvSpPr>
          <p:cNvPr id="11" name="圆角矩形标注 10"/>
          <p:cNvSpPr/>
          <p:nvPr/>
        </p:nvSpPr>
        <p:spPr>
          <a:xfrm>
            <a:off x="10639426" y="3273365"/>
            <a:ext cx="1367298" cy="460436"/>
          </a:xfrm>
          <a:prstGeom prst="wedgeRoundRectCallout">
            <a:avLst>
              <a:gd name="adj1" fmla="val 3976"/>
              <a:gd name="adj2" fmla="val -132957"/>
              <a:gd name="adj3" fmla="val 16667"/>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latin typeface="微软雅黑" panose="020B0503020204020204" pitchFamily="34" charset="-122"/>
                <a:ea typeface="微软雅黑" panose="020B0503020204020204" pitchFamily="34" charset="-122"/>
              </a:rPr>
              <a:t>错误输出</a:t>
            </a:r>
          </a:p>
        </p:txBody>
      </p:sp>
    </p:spTree>
    <p:extLst>
      <p:ext uri="{BB962C8B-B14F-4D97-AF65-F5344CB8AC3E}">
        <p14:creationId xmlns:p14="http://schemas.microsoft.com/office/powerpoint/2010/main" val="665019819"/>
      </p:ext>
    </p:extLst>
  </p:cSld>
  <p:clrMapOvr>
    <a:masterClrMapping/>
  </p:clrMapOvr>
  <mc:AlternateContent xmlns:mc="http://schemas.openxmlformats.org/markup-compatibility/2006" xmlns:p14="http://schemas.microsoft.com/office/powerpoint/2010/main">
    <mc:Choice Requires="p14">
      <p:transition spd="slow" p14:dur="1250">
        <p:randomBar dir="vert"/>
      </p:transition>
    </mc:Choice>
    <mc:Fallback xmlns="">
      <p:transition spd="slow">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 calcmode="lin" valueType="num">
                                      <p:cBhvr additive="base">
                                        <p:cTn id="7"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1" end="1"/>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anim calcmode="lin" valueType="num">
                                      <p:cBhvr additive="base">
                                        <p:cTn id="11"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barn(inVertical)">
                                      <p:cBhvr>
                                        <p:cTn id="17" dur="500"/>
                                        <p:tgtEl>
                                          <p:spTgt spid="2"/>
                                        </p:tgtEl>
                                      </p:cBhvr>
                                    </p:animEffect>
                                  </p:childTnLst>
                                </p:cTn>
                              </p:par>
                              <p:par>
                                <p:cTn id="18" presetID="16" presetClass="entr" presetSubtype="21" fill="hold" nodeType="withEffect">
                                  <p:stCondLst>
                                    <p:cond delay="0"/>
                                  </p:stCondLst>
                                  <p:childTnLst>
                                    <p:set>
                                      <p:cBhvr>
                                        <p:cTn id="19" dur="1" fill="hold">
                                          <p:stCondLst>
                                            <p:cond delay="0"/>
                                          </p:stCondLst>
                                        </p:cTn>
                                        <p:tgtEl>
                                          <p:spTgt spid="25"/>
                                        </p:tgtEl>
                                        <p:attrNameLst>
                                          <p:attrName>style.visibility</p:attrName>
                                        </p:attrNameLst>
                                      </p:cBhvr>
                                      <p:to>
                                        <p:strVal val="visible"/>
                                      </p:to>
                                    </p:set>
                                    <p:animEffect transition="in" filter="barn(inVertical)">
                                      <p:cBhvr>
                                        <p:cTn id="20" dur="500"/>
                                        <p:tgtEl>
                                          <p:spTgt spid="25"/>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grpId="0" nodeType="clickEffect">
                                  <p:stCondLst>
                                    <p:cond delay="0"/>
                                  </p:stCondLst>
                                  <p:childTnLst>
                                    <p:set>
                                      <p:cBhvr>
                                        <p:cTn id="24" dur="1" fill="hold">
                                          <p:stCondLst>
                                            <p:cond delay="0"/>
                                          </p:stCondLst>
                                        </p:cTn>
                                        <p:tgtEl>
                                          <p:spTgt spid="28"/>
                                        </p:tgtEl>
                                        <p:attrNameLst>
                                          <p:attrName>style.visibility</p:attrName>
                                        </p:attrNameLst>
                                      </p:cBhvr>
                                      <p:to>
                                        <p:strVal val="visible"/>
                                      </p:to>
                                    </p:set>
                                    <p:animEffect transition="in" filter="wipe(down)">
                                      <p:cBhvr>
                                        <p:cTn id="25" dur="500"/>
                                        <p:tgtEl>
                                          <p:spTgt spid="28"/>
                                        </p:tgtEl>
                                      </p:cBhvr>
                                    </p:animEffect>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11"/>
                                        </p:tgtEl>
                                        <p:attrNameLst>
                                          <p:attrName>style.visibility</p:attrName>
                                        </p:attrNameLst>
                                      </p:cBhvr>
                                      <p:to>
                                        <p:strVal val="visible"/>
                                      </p:to>
                                    </p:set>
                                    <p:anim calcmode="lin" valueType="num">
                                      <p:cBhvr additive="base">
                                        <p:cTn id="30" dur="500" fill="hold"/>
                                        <p:tgtEl>
                                          <p:spTgt spid="11"/>
                                        </p:tgtEl>
                                        <p:attrNameLst>
                                          <p:attrName>ppt_x</p:attrName>
                                        </p:attrNameLst>
                                      </p:cBhvr>
                                      <p:tavLst>
                                        <p:tav tm="0">
                                          <p:val>
                                            <p:strVal val="#ppt_x"/>
                                          </p:val>
                                        </p:tav>
                                        <p:tav tm="100000">
                                          <p:val>
                                            <p:strVal val="#ppt_x"/>
                                          </p:val>
                                        </p:tav>
                                      </p:tavLst>
                                    </p:anim>
                                    <p:anim calcmode="lin" valueType="num">
                                      <p:cBhvr additive="base">
                                        <p:cTn id="31"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6" presetClass="entr" presetSubtype="16" fill="hold" grpId="0" nodeType="clickEffect">
                                  <p:stCondLst>
                                    <p:cond delay="0"/>
                                  </p:stCondLst>
                                  <p:childTnLst>
                                    <p:set>
                                      <p:cBhvr>
                                        <p:cTn id="35" dur="1" fill="hold">
                                          <p:stCondLst>
                                            <p:cond delay="0"/>
                                          </p:stCondLst>
                                        </p:cTn>
                                        <p:tgtEl>
                                          <p:spTgt spid="29"/>
                                        </p:tgtEl>
                                        <p:attrNameLst>
                                          <p:attrName>style.visibility</p:attrName>
                                        </p:attrNameLst>
                                      </p:cBhvr>
                                      <p:to>
                                        <p:strVal val="visible"/>
                                      </p:to>
                                    </p:set>
                                    <p:animEffect transition="in" filter="circle(in)">
                                      <p:cBhvr>
                                        <p:cTn id="36" dur="20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9" grpId="0"/>
      <p:bldP spid="2" grpId="0"/>
      <p:bldP spid="11"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B6D9C768-8413-45FA-BDC7-53DA68035736}" type="slidenum">
              <a:rPr lang="zh-CN" altLang="en-US" smtClean="0"/>
              <a:t>65</a:t>
            </a:fld>
            <a:endParaRPr lang="zh-CN" altLang="en-US"/>
          </a:p>
        </p:txBody>
      </p:sp>
      <p:sp>
        <p:nvSpPr>
          <p:cNvPr id="6" name="文本框 5"/>
          <p:cNvSpPr txBox="1"/>
          <p:nvPr/>
        </p:nvSpPr>
        <p:spPr>
          <a:xfrm>
            <a:off x="552449" y="1107719"/>
            <a:ext cx="11334751" cy="646331"/>
          </a:xfrm>
          <a:prstGeom prst="rect">
            <a:avLst/>
          </a:prstGeom>
          <a:noFill/>
        </p:spPr>
        <p:txBody>
          <a:bodyPr wrap="square" rtlCol="0">
            <a:spAutoFit/>
          </a:bodyPr>
          <a:lstStyle/>
          <a:p>
            <a:pPr marL="342900" indent="-342900" defTabSz="468000">
              <a:lnSpc>
                <a:spcPct val="150000"/>
              </a:lnSpc>
              <a:buClr>
                <a:srgbClr val="3859CD"/>
              </a:buClr>
              <a:buFont typeface="Wingdings" panose="05000000000000000000" pitchFamily="2" charset="2"/>
              <a:buChar char="n"/>
            </a:pPr>
            <a:r>
              <a:rPr lang="zh-CN" altLang="en-US" sz="2400" b="1" dirty="0">
                <a:solidFill>
                  <a:srgbClr val="0000CC"/>
                </a:solidFill>
                <a:latin typeface="微软雅黑" panose="020B0503020204020204" pitchFamily="34" charset="-122"/>
                <a:ea typeface="微软雅黑" panose="020B0503020204020204" pitchFamily="34" charset="-122"/>
              </a:rPr>
              <a:t>（</a:t>
            </a:r>
            <a:r>
              <a:rPr lang="en-US" altLang="zh-CN" sz="2400" b="1" dirty="0">
                <a:solidFill>
                  <a:srgbClr val="0000CC"/>
                </a:solidFill>
                <a:latin typeface="微软雅黑" panose="020B0503020204020204" pitchFamily="34" charset="-122"/>
                <a:ea typeface="微软雅黑" panose="020B0503020204020204" pitchFamily="34" charset="-122"/>
              </a:rPr>
              <a:t>7</a:t>
            </a:r>
            <a:r>
              <a:rPr lang="zh-CN" altLang="en-US" sz="2400" b="1" dirty="0">
                <a:solidFill>
                  <a:srgbClr val="0000CC"/>
                </a:solidFill>
                <a:latin typeface="微软雅黑" panose="020B0503020204020204" pitchFamily="34" charset="-122"/>
                <a:ea typeface="微软雅黑" panose="020B0503020204020204" pitchFamily="34" charset="-122"/>
              </a:rPr>
              <a:t>）画出电路图：</a:t>
            </a:r>
            <a:r>
              <a:rPr lang="zh-CN" altLang="en-US" sz="2400" b="1" dirty="0">
                <a:latin typeface="微软雅黑" panose="020B0503020204020204" pitchFamily="34" charset="-122"/>
                <a:ea typeface="微软雅黑" panose="020B0503020204020204" pitchFamily="34" charset="-122"/>
              </a:rPr>
              <a:t>按照激励方程和输出方程画出电路图</a:t>
            </a:r>
          </a:p>
        </p:txBody>
      </p:sp>
      <p:sp>
        <p:nvSpPr>
          <p:cNvPr id="10" name="平行四边形 9"/>
          <p:cNvSpPr/>
          <p:nvPr/>
        </p:nvSpPr>
        <p:spPr>
          <a:xfrm>
            <a:off x="304512" y="129448"/>
            <a:ext cx="1739441" cy="612000"/>
          </a:xfrm>
          <a:prstGeom prst="parallelogram">
            <a:avLst/>
          </a:prstGeom>
          <a:effectLst>
            <a:glow rad="63500">
              <a:schemeClr val="accent1">
                <a:satMod val="175000"/>
                <a:alpha val="40000"/>
              </a:schemeClr>
            </a:glow>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latin typeface="微软雅黑" panose="020B0503020204020204" pitchFamily="34" charset="-122"/>
                <a:ea typeface="微软雅黑" panose="020B0503020204020204" pitchFamily="34" charset="-122"/>
                <a:cs typeface="Times New Roman" panose="02020603050405020304" pitchFamily="18" charset="0"/>
              </a:rPr>
              <a:t>6.3.5</a:t>
            </a:r>
            <a:endParaRPr lang="zh-CN" altLang="en-US" sz="36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3" name="标题 2"/>
          <p:cNvSpPr>
            <a:spLocks noGrp="1"/>
          </p:cNvSpPr>
          <p:nvPr>
            <p:ph type="title"/>
          </p:nvPr>
        </p:nvSpPr>
        <p:spPr>
          <a:xfrm>
            <a:off x="2187686" y="97943"/>
            <a:ext cx="6291295" cy="732155"/>
          </a:xfrm>
        </p:spPr>
        <p:txBody>
          <a:bodyPr>
            <a:normAutofit/>
          </a:bodyPr>
          <a:lstStyle/>
          <a:p>
            <a:r>
              <a:rPr lang="zh-CN" altLang="en-US" dirty="0">
                <a:effectLst>
                  <a:outerShdw blurRad="38100" dist="38100" dir="2700000" algn="tl">
                    <a:srgbClr val="000000">
                      <a:alpha val="43137"/>
                    </a:srgbClr>
                  </a:outerShdw>
                </a:effectLst>
              </a:rPr>
              <a:t>同步时序电路设计举例</a:t>
            </a:r>
          </a:p>
        </p:txBody>
      </p:sp>
      <p:sp>
        <p:nvSpPr>
          <p:cNvPr id="9" name="页脚占位符 3"/>
          <p:cNvSpPr>
            <a:spLocks noGrp="1"/>
          </p:cNvSpPr>
          <p:nvPr>
            <p:ph type="ftr" sz="quarter" idx="11"/>
          </p:nvPr>
        </p:nvSpPr>
        <p:spPr>
          <a:xfrm>
            <a:off x="9642764" y="0"/>
            <a:ext cx="2549236" cy="510988"/>
          </a:xfrm>
        </p:spPr>
        <p:txBody>
          <a:bodyPr/>
          <a:lstStyle/>
          <a:p>
            <a:r>
              <a:rPr lang="zh-CN" altLang="en-US"/>
              <a:t>第</a:t>
            </a:r>
            <a:r>
              <a:rPr lang="en-US" altLang="zh-CN"/>
              <a:t>6</a:t>
            </a:r>
            <a:r>
              <a:rPr lang="zh-CN" altLang="en-US"/>
              <a:t>章 同步时序逻辑电路</a:t>
            </a:r>
            <a:endParaRPr lang="zh-CN" altLang="en-US" dirty="0"/>
          </a:p>
        </p:txBody>
      </p:sp>
      <p:graphicFrame>
        <p:nvGraphicFramePr>
          <p:cNvPr id="20" name="对象 19"/>
          <p:cNvGraphicFramePr>
            <a:graphicFrameLocks noChangeAspect="1"/>
          </p:cNvGraphicFramePr>
          <p:nvPr>
            <p:extLst>
              <p:ext uri="{D42A27DB-BD31-4B8C-83A1-F6EECF244321}">
                <p14:modId xmlns:p14="http://schemas.microsoft.com/office/powerpoint/2010/main" val="2463518317"/>
              </p:ext>
            </p:extLst>
          </p:nvPr>
        </p:nvGraphicFramePr>
        <p:xfrm>
          <a:off x="796178" y="1864023"/>
          <a:ext cx="6896385" cy="3039507"/>
        </p:xfrm>
        <a:graphic>
          <a:graphicData uri="http://schemas.openxmlformats.org/presentationml/2006/ole">
            <mc:AlternateContent xmlns:mc="http://schemas.openxmlformats.org/markup-compatibility/2006">
              <mc:Choice xmlns:v="urn:schemas-microsoft-com:vml" Requires="v">
                <p:oleObj spid="_x0000_s398406" name="Visio" r:id="rId4" imgW="3063453" imgH="1364067" progId="Visio.Drawing.11">
                  <p:embed/>
                </p:oleObj>
              </mc:Choice>
              <mc:Fallback>
                <p:oleObj name="Visio" r:id="rId4" imgW="3063453" imgH="1364067" progId="Visio.Drawing.11">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6178" y="1864023"/>
                        <a:ext cx="6896385" cy="3039507"/>
                      </a:xfrm>
                      <a:prstGeom prst="rect">
                        <a:avLst/>
                      </a:prstGeom>
                      <a:solidFill>
                        <a:schemeClr val="accent5">
                          <a:lumMod val="20000"/>
                          <a:lumOff val="80000"/>
                        </a:schemeClr>
                      </a:solidFill>
                      <a:ln>
                        <a:noFill/>
                      </a:ln>
                    </p:spPr>
                  </p:pic>
                </p:oleObj>
              </mc:Fallback>
            </mc:AlternateContent>
          </a:graphicData>
        </a:graphic>
      </p:graphicFrame>
      <p:sp>
        <p:nvSpPr>
          <p:cNvPr id="25" name="文本框 24"/>
          <p:cNvSpPr txBox="1"/>
          <p:nvPr/>
        </p:nvSpPr>
        <p:spPr>
          <a:xfrm>
            <a:off x="552449" y="5069668"/>
            <a:ext cx="11122603" cy="1200329"/>
          </a:xfrm>
          <a:prstGeom prst="rect">
            <a:avLst/>
          </a:prstGeom>
          <a:noFill/>
        </p:spPr>
        <p:txBody>
          <a:bodyPr wrap="square" rtlCol="0">
            <a:spAutoFit/>
          </a:bodyPr>
          <a:lstStyle/>
          <a:p>
            <a:pPr marL="342900" indent="-342900" defTabSz="468000">
              <a:lnSpc>
                <a:spcPct val="150000"/>
              </a:lnSpc>
              <a:buClr>
                <a:srgbClr val="3859CD"/>
              </a:buClr>
              <a:buFont typeface="Wingdings" panose="05000000000000000000" pitchFamily="2" charset="2"/>
              <a:buChar char="n"/>
            </a:pPr>
            <a:r>
              <a:rPr lang="zh-CN" altLang="en-US" sz="2400" b="1" dirty="0">
                <a:latin typeface="微软雅黑" panose="020B0503020204020204" pitchFamily="34" charset="-122"/>
                <a:ea typeface="微软雅黑" panose="020B0503020204020204" pitchFamily="34" charset="-122"/>
              </a:rPr>
              <a:t>“状态分配” 如果有不同的状态编码，那么方程组会不同，电路也会有差别。</a:t>
            </a:r>
            <a:endParaRPr lang="en-US" altLang="zh-CN" sz="2400" b="1" dirty="0">
              <a:latin typeface="微软雅黑" panose="020B0503020204020204" pitchFamily="34" charset="-122"/>
              <a:ea typeface="微软雅黑" panose="020B0503020204020204" pitchFamily="34" charset="-122"/>
            </a:endParaRPr>
          </a:p>
          <a:p>
            <a:pPr marL="342900" indent="-342900" defTabSz="468000">
              <a:lnSpc>
                <a:spcPct val="150000"/>
              </a:lnSpc>
              <a:buClr>
                <a:srgbClr val="3859CD"/>
              </a:buClr>
              <a:buFont typeface="Wingdings" panose="05000000000000000000" pitchFamily="2" charset="2"/>
              <a:buChar char="n"/>
            </a:pPr>
            <a:r>
              <a:rPr lang="zh-CN" altLang="en-US" sz="2400" b="1" dirty="0">
                <a:latin typeface="微软雅黑" panose="020B0503020204020204" pitchFamily="34" charset="-122"/>
                <a:ea typeface="微软雅黑" panose="020B0503020204020204" pitchFamily="34" charset="-122"/>
              </a:rPr>
              <a:t>因此，电路是否最简，有时候也不拘泥于固定的设计原则。</a:t>
            </a:r>
            <a:endParaRPr lang="zh-CN" altLang="zh-CN" sz="2400" kern="100" dirty="0">
              <a:effectLst/>
              <a:latin typeface="Calibri" panose="020F0502020204030204" pitchFamily="34" charset="0"/>
              <a:ea typeface="宋体" panose="02010600030101010101" pitchFamily="2"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 name="矩形 1"/>
              <p:cNvSpPr/>
              <p:nvPr/>
            </p:nvSpPr>
            <p:spPr>
              <a:xfrm>
                <a:off x="8288165" y="2162228"/>
                <a:ext cx="3033459" cy="467629"/>
              </a:xfrm>
              <a:prstGeom prst="rect">
                <a:avLst/>
              </a:prstGeom>
            </p:spPr>
            <p:txBody>
              <a:bodyPr wrap="none">
                <a:spAutoFit/>
              </a:bodyPr>
              <a:lstStyle/>
              <a:p>
                <a14:m>
                  <m:oMath xmlns:m="http://schemas.openxmlformats.org/officeDocument/2006/math">
                    <m:sSub>
                      <m:sSubPr>
                        <m:ctrlPr>
                          <a:rPr lang="zh-CN" altLang="zh-CN" sz="2400" b="1" i="1" kern="100"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𝑱</m:t>
                        </m:r>
                      </m:e>
                      <m:sub>
                        <m:r>
                          <a:rPr lang="en-US" altLang="zh-CN" sz="24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𝟏</m:t>
                        </m:r>
                      </m:sub>
                    </m:sSub>
                    <m:r>
                      <a:rPr lang="en-US" altLang="zh-CN" sz="24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m:t>
                    </m:r>
                    <m:acc>
                      <m:accPr>
                        <m:chr m:val="̅"/>
                        <m:ctrlPr>
                          <a:rPr lang="zh-CN" altLang="zh-CN" sz="2400" b="1" i="1" kern="10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sz="24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𝑿</m:t>
                        </m:r>
                      </m:e>
                    </m:acc>
                    <m:r>
                      <a:rPr lang="en-US" altLang="zh-CN" sz="24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 </m:t>
                    </m:r>
                    <m:sSubSup>
                      <m:sSubSupPr>
                        <m:ctrlPr>
                          <a:rPr lang="zh-CN" altLang="zh-CN" sz="2400" b="1" i="1" kern="10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4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𝑸</m:t>
                        </m:r>
                      </m:e>
                      <m:sub>
                        <m:r>
                          <a:rPr lang="en-US" altLang="zh-CN" sz="24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𝟎</m:t>
                        </m:r>
                      </m:sub>
                      <m:sup>
                        <m:r>
                          <a:rPr lang="en-US" altLang="zh-CN" sz="24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𝒏</m:t>
                        </m:r>
                      </m:sup>
                    </m:sSubSup>
                  </m:oMath>
                </a14:m>
                <a:r>
                  <a:rPr lang="en-US" altLang="zh-CN" sz="2400" b="1"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a:t>
                </a:r>
                <a14:m>
                  <m:oMath xmlns:m="http://schemas.openxmlformats.org/officeDocument/2006/math">
                    <m:sSub>
                      <m:sSubPr>
                        <m:ctrlPr>
                          <a:rPr lang="zh-CN" altLang="zh-CN" sz="2400" b="1" i="1" kern="10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𝑲</m:t>
                        </m:r>
                      </m:e>
                      <m:sub>
                        <m:r>
                          <a:rPr lang="en-US" altLang="zh-CN" sz="24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𝟏</m:t>
                        </m:r>
                      </m:sub>
                    </m:sSub>
                    <m:r>
                      <a:rPr lang="en-US" altLang="zh-CN" sz="24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𝟏</m:t>
                    </m:r>
                  </m:oMath>
                </a14:m>
                <a:endParaRPr lang="zh-CN" altLang="en-US" sz="2400" dirty="0">
                  <a:solidFill>
                    <a:srgbClr val="FF0000"/>
                  </a:solidFill>
                </a:endParaRPr>
              </a:p>
            </p:txBody>
          </p:sp>
        </mc:Choice>
        <mc:Fallback xmlns="">
          <p:sp>
            <p:nvSpPr>
              <p:cNvPr id="2" name="矩形 1"/>
              <p:cNvSpPr>
                <a:spLocks noRot="1" noChangeAspect="1" noMove="1" noResize="1" noEditPoints="1" noAdjustHandles="1" noChangeArrowheads="1" noChangeShapeType="1" noTextEdit="1"/>
              </p:cNvSpPr>
              <p:nvPr/>
            </p:nvSpPr>
            <p:spPr>
              <a:xfrm>
                <a:off x="8288165" y="2162228"/>
                <a:ext cx="3033459" cy="467629"/>
              </a:xfrm>
              <a:prstGeom prst="rect">
                <a:avLst/>
              </a:prstGeom>
              <a:blipFill rotWithShape="1">
                <a:blip r:embed="rId6"/>
                <a:stretch>
                  <a:fillRect l="-1408" b="-1447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p:cNvSpPr/>
              <p:nvPr/>
            </p:nvSpPr>
            <p:spPr>
              <a:xfrm>
                <a:off x="8288165" y="2827705"/>
                <a:ext cx="2985369" cy="465897"/>
              </a:xfrm>
              <a:prstGeom prst="rect">
                <a:avLst/>
              </a:prstGeom>
            </p:spPr>
            <p:txBody>
              <a:bodyPr wrap="none">
                <a:spAutoFit/>
              </a:bodyPr>
              <a:lstStyle/>
              <a:p>
                <a14:m>
                  <m:oMath xmlns:m="http://schemas.openxmlformats.org/officeDocument/2006/math">
                    <m:sSub>
                      <m:sSubPr>
                        <m:ctrlPr>
                          <a:rPr lang="zh-CN" altLang="zh-CN" sz="2400" b="1" i="1" kern="100"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𝑱</m:t>
                        </m:r>
                      </m:e>
                      <m:sub>
                        <m:r>
                          <a:rPr lang="en-US" altLang="zh-CN" sz="24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𝟎</m:t>
                        </m:r>
                      </m:sub>
                    </m:sSub>
                    <m:r>
                      <a:rPr lang="en-US" altLang="zh-CN" sz="24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𝑿</m:t>
                    </m:r>
                  </m:oMath>
                </a14:m>
                <a:r>
                  <a:rPr lang="en-US" altLang="zh-CN" sz="2400" b="1"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a:t>
                </a:r>
                <a14:m>
                  <m:oMath xmlns:m="http://schemas.openxmlformats.org/officeDocument/2006/math">
                    <m:sSub>
                      <m:sSubPr>
                        <m:ctrlPr>
                          <a:rPr lang="zh-CN" altLang="zh-CN" sz="2400" b="1" i="1" kern="10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𝑲</m:t>
                        </m:r>
                      </m:e>
                      <m:sub>
                        <m:r>
                          <a:rPr lang="en-US" altLang="zh-CN" sz="24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𝟎</m:t>
                        </m:r>
                      </m:sub>
                    </m:sSub>
                    <m:r>
                      <a:rPr lang="en-US" altLang="zh-CN" sz="24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m:t>
                    </m:r>
                    <m:acc>
                      <m:accPr>
                        <m:chr m:val="̅"/>
                        <m:ctrlPr>
                          <a:rPr lang="zh-CN" altLang="zh-CN" sz="2400" b="1" i="1" kern="10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sz="24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𝑿</m:t>
                        </m:r>
                      </m:e>
                    </m:acc>
                    <m:r>
                      <a:rPr lang="en-US" altLang="zh-CN" sz="24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 </m:t>
                    </m:r>
                    <m:sSubSup>
                      <m:sSubSupPr>
                        <m:ctrlPr>
                          <a:rPr lang="zh-CN" altLang="zh-CN" sz="2400" b="1" i="1" kern="10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4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𝑸</m:t>
                        </m:r>
                      </m:e>
                      <m:sub>
                        <m:r>
                          <a:rPr lang="en-US" altLang="zh-CN" sz="24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𝟏</m:t>
                        </m:r>
                      </m:sub>
                      <m:sup>
                        <m:r>
                          <a:rPr lang="en-US" altLang="zh-CN" sz="24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𝒏</m:t>
                        </m:r>
                      </m:sup>
                    </m:sSubSup>
                  </m:oMath>
                </a14:m>
                <a:endParaRPr lang="zh-CN" altLang="en-US" sz="2400" dirty="0">
                  <a:solidFill>
                    <a:srgbClr val="FF0000"/>
                  </a:solidFill>
                </a:endParaRPr>
              </a:p>
            </p:txBody>
          </p:sp>
        </mc:Choice>
        <mc:Fallback xmlns="">
          <p:sp>
            <p:nvSpPr>
              <p:cNvPr id="4" name="矩形 3"/>
              <p:cNvSpPr>
                <a:spLocks noRot="1" noChangeAspect="1" noMove="1" noResize="1" noEditPoints="1" noAdjustHandles="1" noChangeArrowheads="1" noChangeShapeType="1" noTextEdit="1"/>
              </p:cNvSpPr>
              <p:nvPr/>
            </p:nvSpPr>
            <p:spPr>
              <a:xfrm>
                <a:off x="8288165" y="2827705"/>
                <a:ext cx="2985369" cy="465897"/>
              </a:xfrm>
              <a:prstGeom prst="rect">
                <a:avLst/>
              </a:prstGeom>
              <a:blipFill rotWithShape="1">
                <a:blip r:embed="rId7"/>
                <a:stretch>
                  <a:fillRect l="-1431" b="-1447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p:cNvSpPr/>
              <p:nvPr/>
            </p:nvSpPr>
            <p:spPr>
              <a:xfrm>
                <a:off x="8278640" y="3517022"/>
                <a:ext cx="1982530"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b="1" i="1" kern="100" smtClean="0">
                          <a:solidFill>
                            <a:srgbClr val="FF0000"/>
                          </a:solidFill>
                          <a:latin typeface="Cambria Math" panose="02040503050406030204" pitchFamily="18" charset="0"/>
                          <a:ea typeface="宋体" panose="02010600030101010101" pitchFamily="2" charset="-122"/>
                          <a:cs typeface="Times New Roman" panose="02020603050405020304" pitchFamily="18" charset="0"/>
                        </a:rPr>
                        <m:t>𝒁</m:t>
                      </m:r>
                      <m:r>
                        <a:rPr lang="en-US" altLang="zh-CN" sz="2400" b="1" i="1" kern="100" smtClean="0">
                          <a:solidFill>
                            <a:srgbClr val="FF0000"/>
                          </a:solidFill>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kern="100" smtClean="0">
                          <a:solidFill>
                            <a:srgbClr val="FF0000"/>
                          </a:solidFill>
                          <a:latin typeface="Cambria Math" panose="02040503050406030204" pitchFamily="18" charset="0"/>
                          <a:ea typeface="宋体" panose="02010600030101010101" pitchFamily="2" charset="-122"/>
                          <a:cs typeface="Times New Roman" panose="02020603050405020304" pitchFamily="18" charset="0"/>
                        </a:rPr>
                        <m:t>𝑿</m:t>
                      </m:r>
                      <m:r>
                        <a:rPr lang="en-US" altLang="zh-CN" sz="2400" b="1" i="1" kern="100" smtClean="0">
                          <a:solidFill>
                            <a:srgbClr val="FF0000"/>
                          </a:solidFill>
                          <a:latin typeface="Cambria Math" panose="02040503050406030204" pitchFamily="18" charset="0"/>
                          <a:ea typeface="宋体" panose="02010600030101010101" pitchFamily="2" charset="-122"/>
                          <a:cs typeface="Times New Roman" panose="02020603050405020304" pitchFamily="18" charset="0"/>
                        </a:rPr>
                        <m:t> </m:t>
                      </m:r>
                      <m:sSubSup>
                        <m:sSubSupPr>
                          <m:ctrlPr>
                            <a:rPr lang="zh-CN" altLang="zh-CN" sz="2400" b="1" i="1" kern="10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4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𝑸</m:t>
                          </m:r>
                        </m:e>
                        <m:sub>
                          <m:r>
                            <a:rPr lang="en-US" altLang="zh-CN" sz="24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𝟏</m:t>
                          </m:r>
                        </m:sub>
                        <m:sup>
                          <m:r>
                            <a:rPr lang="en-US" altLang="zh-CN" sz="24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𝒏</m:t>
                          </m:r>
                        </m:sup>
                      </m:sSubSup>
                      <m:sSubSup>
                        <m:sSubSupPr>
                          <m:ctrlPr>
                            <a:rPr lang="zh-CN" altLang="zh-CN" sz="2400" b="1" i="1" kern="10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4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𝑸</m:t>
                          </m:r>
                        </m:e>
                        <m:sub>
                          <m:r>
                            <a:rPr lang="en-US" altLang="zh-CN" sz="24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𝟎</m:t>
                          </m:r>
                        </m:sub>
                        <m:sup>
                          <m:r>
                            <a:rPr lang="en-US" altLang="zh-CN" sz="24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𝒏</m:t>
                          </m:r>
                        </m:sup>
                      </m:sSubSup>
                    </m:oMath>
                  </m:oMathPara>
                </a14:m>
                <a:endParaRPr lang="zh-CN" altLang="en-US" sz="2400" dirty="0">
                  <a:solidFill>
                    <a:srgbClr val="FF0000"/>
                  </a:solidFill>
                </a:endParaRPr>
              </a:p>
            </p:txBody>
          </p:sp>
        </mc:Choice>
        <mc:Fallback xmlns="">
          <p:sp>
            <p:nvSpPr>
              <p:cNvPr id="5" name="矩形 4"/>
              <p:cNvSpPr>
                <a:spLocks noRot="1" noChangeAspect="1" noMove="1" noResize="1" noEditPoints="1" noAdjustHandles="1" noChangeArrowheads="1" noChangeShapeType="1" noTextEdit="1"/>
              </p:cNvSpPr>
              <p:nvPr/>
            </p:nvSpPr>
            <p:spPr>
              <a:xfrm>
                <a:off x="8278640" y="3517022"/>
                <a:ext cx="1982530" cy="461665"/>
              </a:xfrm>
              <a:prstGeom prst="rect">
                <a:avLst/>
              </a:prstGeom>
              <a:blipFill rotWithShape="1">
                <a:blip r:embed="rId8"/>
                <a:stretch>
                  <a:fillRect b="-1315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495711562"/>
      </p:ext>
    </p:extLst>
  </p:cSld>
  <p:clrMapOvr>
    <a:masterClrMapping/>
  </p:clrMapOvr>
  <mc:AlternateContent xmlns:mc="http://schemas.openxmlformats.org/markup-compatibility/2006" xmlns:p14="http://schemas.microsoft.com/office/powerpoint/2010/main">
    <mc:Choice Requires="p14">
      <p:transition spd="slow" p14:dur="1250">
        <p:randomBar dir="vert"/>
      </p:transition>
    </mc:Choice>
    <mc:Fallback xmlns="">
      <p:transition spd="slow">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fill="hold"/>
                                        <p:tgtEl>
                                          <p:spTgt spid="5"/>
                                        </p:tgtEl>
                                        <p:attrNameLst>
                                          <p:attrName>ppt_x</p:attrName>
                                        </p:attrNameLst>
                                      </p:cBhvr>
                                      <p:tavLst>
                                        <p:tav tm="0">
                                          <p:val>
                                            <p:strVal val="#ppt_x"/>
                                          </p:val>
                                        </p:tav>
                                        <p:tav tm="100000">
                                          <p:val>
                                            <p:strVal val="#ppt_x"/>
                                          </p:val>
                                        </p:tav>
                                      </p:tavLst>
                                    </p:anim>
                                    <p:anim calcmode="lin" valueType="num">
                                      <p:cBhvr additive="base">
                                        <p:cTn id="1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6" presetClass="entr" presetSubtype="16" fill="hold" nodeType="click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circle(in)">
                                      <p:cBhvr>
                                        <p:cTn id="21" dur="2000"/>
                                        <p:tgtEl>
                                          <p:spTgt spid="20"/>
                                        </p:tgtEl>
                                      </p:cBhvr>
                                    </p:animEffect>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grpId="0" nodeType="clickEffect">
                                  <p:stCondLst>
                                    <p:cond delay="0"/>
                                  </p:stCondLst>
                                  <p:childTnLst>
                                    <p:set>
                                      <p:cBhvr>
                                        <p:cTn id="25" dur="1" fill="hold">
                                          <p:stCondLst>
                                            <p:cond delay="0"/>
                                          </p:stCondLst>
                                        </p:cTn>
                                        <p:tgtEl>
                                          <p:spTgt spid="25"/>
                                        </p:tgtEl>
                                        <p:attrNameLst>
                                          <p:attrName>style.visibility</p:attrName>
                                        </p:attrNameLst>
                                      </p:cBhvr>
                                      <p:to>
                                        <p:strVal val="visible"/>
                                      </p:to>
                                    </p:set>
                                    <p:anim calcmode="lin" valueType="num">
                                      <p:cBhvr additive="base">
                                        <p:cTn id="26" dur="500" fill="hold"/>
                                        <p:tgtEl>
                                          <p:spTgt spid="25"/>
                                        </p:tgtEl>
                                        <p:attrNameLst>
                                          <p:attrName>ppt_x</p:attrName>
                                        </p:attrNameLst>
                                      </p:cBhvr>
                                      <p:tavLst>
                                        <p:tav tm="0">
                                          <p:val>
                                            <p:strVal val="#ppt_x"/>
                                          </p:val>
                                        </p:tav>
                                        <p:tav tm="100000">
                                          <p:val>
                                            <p:strVal val="#ppt_x"/>
                                          </p:val>
                                        </p:tav>
                                      </p:tavLst>
                                    </p:anim>
                                    <p:anim calcmode="lin" valueType="num">
                                      <p:cBhvr additive="base">
                                        <p:cTn id="27"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 grpId="0"/>
      <p:bldP spid="4" grpId="0"/>
      <p:bldP spid="5"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B6D9C768-8413-45FA-BDC7-53DA68035736}" type="slidenum">
              <a:rPr lang="zh-CN" altLang="en-US" smtClean="0"/>
              <a:t>66</a:t>
            </a:fld>
            <a:endParaRPr lang="zh-CN" altLang="en-US"/>
          </a:p>
        </p:txBody>
      </p:sp>
      <p:sp>
        <p:nvSpPr>
          <p:cNvPr id="6" name="文本框 5"/>
          <p:cNvSpPr txBox="1"/>
          <p:nvPr/>
        </p:nvSpPr>
        <p:spPr>
          <a:xfrm>
            <a:off x="457199" y="1024252"/>
            <a:ext cx="11315701" cy="1200329"/>
          </a:xfrm>
          <a:prstGeom prst="rect">
            <a:avLst/>
          </a:prstGeom>
          <a:noFill/>
        </p:spPr>
        <p:txBody>
          <a:bodyPr wrap="square" rtlCol="0">
            <a:spAutoFit/>
          </a:bodyPr>
          <a:lstStyle/>
          <a:p>
            <a:pPr marL="342900" indent="-342900" defTabSz="468000">
              <a:lnSpc>
                <a:spcPct val="150000"/>
              </a:lnSpc>
              <a:buClr>
                <a:srgbClr val="3859CD"/>
              </a:buClr>
              <a:buFont typeface="Wingdings" panose="05000000000000000000" pitchFamily="2" charset="2"/>
              <a:buChar char="n"/>
            </a:pPr>
            <a:r>
              <a:rPr lang="en-US" altLang="zh-CN" sz="2400" b="1" dirty="0">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例</a:t>
            </a:r>
            <a:r>
              <a:rPr lang="en-US" altLang="zh-CN" sz="2400" b="1" dirty="0">
                <a:latin typeface="微软雅黑" panose="020B0503020204020204" pitchFamily="34" charset="-122"/>
                <a:ea typeface="微软雅黑" panose="020B0503020204020204" pitchFamily="34" charset="-122"/>
              </a:rPr>
              <a:t>6.24】</a:t>
            </a:r>
            <a:r>
              <a:rPr lang="zh-CN" altLang="en-US" sz="2400" b="1" dirty="0">
                <a:latin typeface="微软雅黑" panose="020B0503020204020204" pitchFamily="34" charset="-122"/>
                <a:ea typeface="微软雅黑" panose="020B0503020204020204" pitchFamily="34" charset="-122"/>
              </a:rPr>
              <a:t>请完成</a:t>
            </a:r>
            <a:r>
              <a:rPr lang="en-US" altLang="zh-CN" sz="2400" b="1" dirty="0">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例</a:t>
            </a:r>
            <a:r>
              <a:rPr lang="en-US" altLang="zh-CN" sz="2400" b="1" dirty="0">
                <a:latin typeface="微软雅黑" panose="020B0503020204020204" pitchFamily="34" charset="-122"/>
                <a:ea typeface="微软雅黑" panose="020B0503020204020204" pitchFamily="34" charset="-122"/>
              </a:rPr>
              <a:t>6.17】</a:t>
            </a:r>
            <a:r>
              <a:rPr lang="zh-CN" altLang="en-US" sz="2400" b="1" dirty="0">
                <a:latin typeface="微软雅黑" panose="020B0503020204020204" pitchFamily="34" charset="-122"/>
                <a:ea typeface="微软雅黑" panose="020B0503020204020204" pitchFamily="34" charset="-122"/>
              </a:rPr>
              <a:t>的</a:t>
            </a:r>
            <a:r>
              <a:rPr lang="en-US" altLang="zh-CN" sz="2400" b="1" dirty="0">
                <a:latin typeface="微软雅黑" panose="020B0503020204020204" pitchFamily="34" charset="-122"/>
                <a:ea typeface="微软雅黑" panose="020B0503020204020204" pitchFamily="34" charset="-122"/>
              </a:rPr>
              <a:t>3</a:t>
            </a:r>
            <a:r>
              <a:rPr lang="zh-CN" altLang="en-US" sz="2400" b="1" dirty="0">
                <a:latin typeface="微软雅黑" panose="020B0503020204020204" pitchFamily="34" charset="-122"/>
                <a:ea typeface="微软雅黑" panose="020B0503020204020204" pitchFamily="34" charset="-122"/>
              </a:rPr>
              <a:t>位串行循环码转换器的设计。</a:t>
            </a:r>
          </a:p>
          <a:p>
            <a:pPr marL="342900" indent="-342900" defTabSz="468000">
              <a:lnSpc>
                <a:spcPct val="150000"/>
              </a:lnSpc>
              <a:buClr>
                <a:srgbClr val="3859CD"/>
              </a:buClr>
              <a:buFont typeface="Wingdings" panose="05000000000000000000" pitchFamily="2" charset="2"/>
              <a:buChar char="n"/>
            </a:pPr>
            <a:r>
              <a:rPr lang="zh-CN" altLang="en-US" sz="2400" b="1" dirty="0">
                <a:latin typeface="微软雅黑" panose="020B0503020204020204" pitchFamily="34" charset="-122"/>
                <a:ea typeface="微软雅黑" panose="020B0503020204020204" pitchFamily="34" charset="-122"/>
              </a:rPr>
              <a:t>解：在</a:t>
            </a:r>
            <a:r>
              <a:rPr lang="en-US" altLang="zh-CN" sz="2400" b="1" dirty="0">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例</a:t>
            </a:r>
            <a:r>
              <a:rPr lang="en-US" altLang="zh-CN" sz="2400" b="1" dirty="0">
                <a:latin typeface="微软雅黑" panose="020B0503020204020204" pitchFamily="34" charset="-122"/>
                <a:ea typeface="微软雅黑" panose="020B0503020204020204" pitchFamily="34" charset="-122"/>
              </a:rPr>
              <a:t>6.17】</a:t>
            </a:r>
            <a:r>
              <a:rPr lang="zh-CN" altLang="en-US" sz="2400" b="1" dirty="0">
                <a:latin typeface="微软雅黑" panose="020B0503020204020204" pitchFamily="34" charset="-122"/>
                <a:ea typeface="微软雅黑" panose="020B0503020204020204" pitchFamily="34" charset="-122"/>
              </a:rPr>
              <a:t>中，已经完成了原始状态表的建立，从状态化简开始</a:t>
            </a:r>
          </a:p>
        </p:txBody>
      </p:sp>
      <p:sp>
        <p:nvSpPr>
          <p:cNvPr id="10" name="平行四边形 9"/>
          <p:cNvSpPr/>
          <p:nvPr/>
        </p:nvSpPr>
        <p:spPr>
          <a:xfrm>
            <a:off x="304512" y="129448"/>
            <a:ext cx="1739441" cy="612000"/>
          </a:xfrm>
          <a:prstGeom prst="parallelogram">
            <a:avLst/>
          </a:prstGeom>
          <a:effectLst>
            <a:glow rad="63500">
              <a:schemeClr val="accent1">
                <a:satMod val="175000"/>
                <a:alpha val="40000"/>
              </a:schemeClr>
            </a:glow>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latin typeface="微软雅黑" panose="020B0503020204020204" pitchFamily="34" charset="-122"/>
                <a:ea typeface="微软雅黑" panose="020B0503020204020204" pitchFamily="34" charset="-122"/>
                <a:cs typeface="Times New Roman" panose="02020603050405020304" pitchFamily="18" charset="0"/>
              </a:rPr>
              <a:t>6.3.5</a:t>
            </a:r>
            <a:endParaRPr lang="zh-CN" altLang="en-US" sz="36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3" name="标题 2"/>
          <p:cNvSpPr>
            <a:spLocks noGrp="1"/>
          </p:cNvSpPr>
          <p:nvPr>
            <p:ph type="title"/>
          </p:nvPr>
        </p:nvSpPr>
        <p:spPr>
          <a:xfrm>
            <a:off x="2187686" y="97943"/>
            <a:ext cx="6291295" cy="732155"/>
          </a:xfrm>
        </p:spPr>
        <p:txBody>
          <a:bodyPr>
            <a:normAutofit/>
          </a:bodyPr>
          <a:lstStyle/>
          <a:p>
            <a:r>
              <a:rPr lang="zh-CN" altLang="en-US" dirty="0">
                <a:effectLst>
                  <a:outerShdw blurRad="38100" dist="38100" dir="2700000" algn="tl">
                    <a:srgbClr val="000000">
                      <a:alpha val="43137"/>
                    </a:srgbClr>
                  </a:outerShdw>
                </a:effectLst>
              </a:rPr>
              <a:t>同步时序电路设计举例</a:t>
            </a:r>
          </a:p>
        </p:txBody>
      </p:sp>
      <p:sp>
        <p:nvSpPr>
          <p:cNvPr id="9" name="页脚占位符 3"/>
          <p:cNvSpPr>
            <a:spLocks noGrp="1"/>
          </p:cNvSpPr>
          <p:nvPr>
            <p:ph type="ftr" sz="quarter" idx="11"/>
          </p:nvPr>
        </p:nvSpPr>
        <p:spPr>
          <a:xfrm>
            <a:off x="9642764" y="0"/>
            <a:ext cx="2549236" cy="510988"/>
          </a:xfrm>
        </p:spPr>
        <p:txBody>
          <a:bodyPr/>
          <a:lstStyle/>
          <a:p>
            <a:r>
              <a:rPr lang="zh-CN" altLang="en-US"/>
              <a:t>第</a:t>
            </a:r>
            <a:r>
              <a:rPr lang="en-US" altLang="zh-CN"/>
              <a:t>6</a:t>
            </a:r>
            <a:r>
              <a:rPr lang="zh-CN" altLang="en-US"/>
              <a:t>章 同步时序逻辑电路</a:t>
            </a:r>
            <a:endParaRPr lang="zh-CN" altLang="en-US" dirty="0"/>
          </a:p>
        </p:txBody>
      </p:sp>
      <p:sp>
        <p:nvSpPr>
          <p:cNvPr id="20" name="矩形 19"/>
          <p:cNvSpPr/>
          <p:nvPr/>
        </p:nvSpPr>
        <p:spPr>
          <a:xfrm>
            <a:off x="5534025" y="2131009"/>
            <a:ext cx="6238875" cy="1200329"/>
          </a:xfrm>
          <a:prstGeom prst="rect">
            <a:avLst/>
          </a:prstGeom>
        </p:spPr>
        <p:txBody>
          <a:bodyPr wrap="square">
            <a:spAutoFit/>
          </a:bodyPr>
          <a:lstStyle/>
          <a:p>
            <a:pPr marL="342900" lvl="0" indent="-342900" defTabSz="468000">
              <a:lnSpc>
                <a:spcPct val="150000"/>
              </a:lnSpc>
              <a:buClr>
                <a:srgbClr val="3859CD"/>
              </a:buClr>
              <a:buFont typeface="Wingdings" panose="05000000000000000000" pitchFamily="2" charset="2"/>
              <a:buChar char="n"/>
            </a:pPr>
            <a:r>
              <a:rPr lang="en-US" altLang="zh-CN" sz="2400" b="1" dirty="0">
                <a:solidFill>
                  <a:srgbClr val="0000CC"/>
                </a:solidFill>
                <a:latin typeface="微软雅黑" panose="020B0503020204020204" pitchFamily="34" charset="-122"/>
                <a:ea typeface="微软雅黑" panose="020B0503020204020204" pitchFamily="34" charset="-122"/>
              </a:rPr>
              <a:t>	</a:t>
            </a:r>
            <a:r>
              <a:rPr lang="zh-CN" altLang="en-US" sz="2400" b="1" dirty="0">
                <a:solidFill>
                  <a:srgbClr val="0000CC"/>
                </a:solidFill>
                <a:latin typeface="微软雅黑" panose="020B0503020204020204" pitchFamily="34" charset="-122"/>
                <a:ea typeface="微软雅黑" panose="020B0503020204020204" pitchFamily="34" charset="-122"/>
              </a:rPr>
              <a:t>（</a:t>
            </a:r>
            <a:r>
              <a:rPr lang="en-US" altLang="zh-CN" sz="2400" b="1" dirty="0">
                <a:solidFill>
                  <a:srgbClr val="0000CC"/>
                </a:solidFill>
                <a:latin typeface="微软雅黑" panose="020B0503020204020204" pitchFamily="34" charset="-122"/>
                <a:ea typeface="微软雅黑" panose="020B0503020204020204" pitchFamily="34" charset="-122"/>
              </a:rPr>
              <a:t>1</a:t>
            </a:r>
            <a:r>
              <a:rPr lang="zh-CN" altLang="en-US" sz="2400" b="1" dirty="0">
                <a:solidFill>
                  <a:srgbClr val="0000CC"/>
                </a:solidFill>
                <a:latin typeface="微软雅黑" panose="020B0503020204020204" pitchFamily="34" charset="-122"/>
                <a:ea typeface="微软雅黑" panose="020B0503020204020204" pitchFamily="34" charset="-122"/>
              </a:rPr>
              <a:t>）状态化简：观察法</a:t>
            </a:r>
            <a:r>
              <a:rPr lang="en-US" altLang="zh-CN" sz="2400" b="1" dirty="0">
                <a:solidFill>
                  <a:srgbClr val="0000CC"/>
                </a:solidFill>
                <a:latin typeface="微软雅黑" panose="020B0503020204020204" pitchFamily="34" charset="-122"/>
                <a:ea typeface="微软雅黑" panose="020B0503020204020204" pitchFamily="34" charset="-122"/>
              </a:rPr>
              <a:t>+</a:t>
            </a:r>
            <a:r>
              <a:rPr lang="zh-CN" altLang="en-US" sz="2400" b="1" dirty="0">
                <a:solidFill>
                  <a:srgbClr val="0000CC"/>
                </a:solidFill>
                <a:latin typeface="微软雅黑" panose="020B0503020204020204" pitchFamily="34" charset="-122"/>
                <a:ea typeface="微软雅黑" panose="020B0503020204020204" pitchFamily="34" charset="-122"/>
              </a:rPr>
              <a:t>隐含表法</a:t>
            </a:r>
            <a:endParaRPr lang="en-US" altLang="zh-CN" sz="2400" b="1" dirty="0">
              <a:solidFill>
                <a:srgbClr val="0000CC"/>
              </a:solidFill>
              <a:latin typeface="微软雅黑" panose="020B0503020204020204" pitchFamily="34" charset="-122"/>
              <a:ea typeface="微软雅黑" panose="020B0503020204020204" pitchFamily="34" charset="-122"/>
            </a:endParaRPr>
          </a:p>
          <a:p>
            <a:pPr marL="800100" lvl="1" indent="-342900" defTabSz="468000">
              <a:lnSpc>
                <a:spcPct val="150000"/>
              </a:lnSpc>
              <a:buClr>
                <a:srgbClr val="3859CD"/>
              </a:buClr>
              <a:buFont typeface="Wingdings" panose="05000000000000000000" pitchFamily="2" charset="2"/>
              <a:buChar char="n"/>
            </a:pPr>
            <a:r>
              <a:rPr lang="zh-CN" altLang="en-US" sz="2400" b="1" dirty="0">
                <a:solidFill>
                  <a:srgbClr val="FF0000"/>
                </a:solidFill>
                <a:latin typeface="微软雅黑" panose="020B0503020204020204" pitchFamily="34" charset="-122"/>
                <a:ea typeface="微软雅黑" panose="020B0503020204020204" pitchFamily="34" charset="-122"/>
              </a:rPr>
              <a:t>观察法：</a:t>
            </a:r>
            <a:r>
              <a:rPr lang="zh-CN" altLang="en-US" sz="2400" b="1" dirty="0">
                <a:solidFill>
                  <a:prstClr val="black"/>
                </a:solidFill>
                <a:latin typeface="微软雅黑" panose="020B0503020204020204" pitchFamily="34" charset="-122"/>
                <a:ea typeface="微软雅黑" panose="020B0503020204020204" pitchFamily="34" charset="-122"/>
              </a:rPr>
              <a:t>首先初步合并</a:t>
            </a:r>
            <a:r>
              <a:rPr lang="en-US" altLang="zh-CN" sz="2400" b="1" dirty="0">
                <a:solidFill>
                  <a:prstClr val="black"/>
                </a:solidFill>
                <a:latin typeface="微软雅黑" panose="020B0503020204020204" pitchFamily="34" charset="-122"/>
                <a:ea typeface="微软雅黑" panose="020B0503020204020204" pitchFamily="34" charset="-122"/>
              </a:rPr>
              <a:t>S</a:t>
            </a:r>
            <a:r>
              <a:rPr lang="en-US" altLang="zh-CN" sz="2400" b="1" baseline="-25000" dirty="0">
                <a:solidFill>
                  <a:prstClr val="black"/>
                </a:solidFill>
                <a:latin typeface="微软雅黑" panose="020B0503020204020204" pitchFamily="34" charset="-122"/>
                <a:ea typeface="微软雅黑" panose="020B0503020204020204" pitchFamily="34" charset="-122"/>
              </a:rPr>
              <a:t>0</a:t>
            </a:r>
            <a:r>
              <a:rPr lang="zh-CN" altLang="en-US" sz="2400" b="1" dirty="0">
                <a:solidFill>
                  <a:prstClr val="black"/>
                </a:solidFill>
                <a:latin typeface="微软雅黑" panose="020B0503020204020204" pitchFamily="34" charset="-122"/>
                <a:ea typeface="微软雅黑" panose="020B0503020204020204" pitchFamily="34" charset="-122"/>
              </a:rPr>
              <a:t>、</a:t>
            </a:r>
            <a:r>
              <a:rPr lang="en-US" altLang="zh-CN" sz="2400" b="1" dirty="0">
                <a:solidFill>
                  <a:prstClr val="black"/>
                </a:solidFill>
                <a:latin typeface="微软雅黑" panose="020B0503020204020204" pitchFamily="34" charset="-122"/>
                <a:ea typeface="微软雅黑" panose="020B0503020204020204" pitchFamily="34" charset="-122"/>
              </a:rPr>
              <a:t>S</a:t>
            </a:r>
            <a:r>
              <a:rPr lang="en-US" altLang="zh-CN" sz="2400" b="1" baseline="-25000" dirty="0">
                <a:solidFill>
                  <a:prstClr val="black"/>
                </a:solidFill>
                <a:latin typeface="微软雅黑" panose="020B0503020204020204" pitchFamily="34" charset="-122"/>
                <a:ea typeface="微软雅黑" panose="020B0503020204020204" pitchFamily="34" charset="-122"/>
              </a:rPr>
              <a:t>7</a:t>
            </a:r>
            <a:r>
              <a:rPr lang="en-US" altLang="zh-CN" sz="2400" b="1" dirty="0">
                <a:solidFill>
                  <a:prstClr val="black"/>
                </a:solidFill>
                <a:latin typeface="微软雅黑" panose="020B0503020204020204" pitchFamily="34" charset="-122"/>
                <a:ea typeface="微软雅黑" panose="020B0503020204020204" pitchFamily="34" charset="-122"/>
              </a:rPr>
              <a:t>~S</a:t>
            </a:r>
            <a:r>
              <a:rPr lang="en-US" altLang="zh-CN" sz="2400" b="1" baseline="-25000" dirty="0">
                <a:solidFill>
                  <a:prstClr val="black"/>
                </a:solidFill>
                <a:latin typeface="微软雅黑" panose="020B0503020204020204" pitchFamily="34" charset="-122"/>
                <a:ea typeface="微软雅黑" panose="020B0503020204020204" pitchFamily="34" charset="-122"/>
              </a:rPr>
              <a:t>14</a:t>
            </a:r>
            <a:r>
              <a:rPr lang="zh-CN" altLang="en-US" sz="2400" b="1" dirty="0">
                <a:solidFill>
                  <a:prstClr val="black"/>
                </a:solidFill>
                <a:latin typeface="微软雅黑" panose="020B0503020204020204" pitchFamily="34" charset="-122"/>
                <a:ea typeface="微软雅黑" panose="020B0503020204020204" pitchFamily="34" charset="-122"/>
              </a:rPr>
              <a:t>状态</a:t>
            </a:r>
          </a:p>
        </p:txBody>
      </p:sp>
      <p:sp>
        <p:nvSpPr>
          <p:cNvPr id="24" name="文本框 22"/>
          <p:cNvSpPr txBox="1"/>
          <p:nvPr/>
        </p:nvSpPr>
        <p:spPr>
          <a:xfrm>
            <a:off x="9239250" y="4598072"/>
            <a:ext cx="2686050" cy="461665"/>
          </a:xfrm>
          <a:prstGeom prst="rect">
            <a:avLst/>
          </a:prstGeom>
          <a:noFill/>
        </p:spPr>
        <p:txBody>
          <a:bodyPr wrap="square" rtlCol="0">
            <a:spAutoFit/>
          </a:bodyPr>
          <a:lstStyle/>
          <a:p>
            <a:pPr marL="342900" indent="-342900">
              <a:buClr>
                <a:srgbClr val="0000CC"/>
              </a:buClr>
              <a:buFont typeface="Wingdings" panose="05000000000000000000" pitchFamily="2" charset="2"/>
              <a:buChar char="n"/>
            </a:pPr>
            <a:r>
              <a:rPr lang="zh-CN" altLang="en-US" sz="2400" b="1" dirty="0">
                <a:latin typeface="微软雅黑" panose="020B0503020204020204" pitchFamily="34" charset="-122"/>
                <a:ea typeface="微软雅黑" panose="020B0503020204020204" pitchFamily="34" charset="-122"/>
              </a:rPr>
              <a:t>初步化简状态表</a:t>
            </a:r>
          </a:p>
        </p:txBody>
      </p:sp>
      <p:graphicFrame>
        <p:nvGraphicFramePr>
          <p:cNvPr id="25" name="表格 24"/>
          <p:cNvGraphicFramePr>
            <a:graphicFrameLocks noGrp="1"/>
          </p:cNvGraphicFramePr>
          <p:nvPr>
            <p:extLst>
              <p:ext uri="{D42A27DB-BD31-4B8C-83A1-F6EECF244321}">
                <p14:modId xmlns:p14="http://schemas.microsoft.com/office/powerpoint/2010/main" val="4275500597"/>
              </p:ext>
            </p:extLst>
          </p:nvPr>
        </p:nvGraphicFramePr>
        <p:xfrm>
          <a:off x="6364892" y="3255138"/>
          <a:ext cx="2707669" cy="3400425"/>
        </p:xfrm>
        <a:graphic>
          <a:graphicData uri="http://schemas.openxmlformats.org/drawingml/2006/table">
            <a:tbl>
              <a:tblPr firstRow="1" firstCol="1" bandRow="1">
                <a:tableStyleId>{B301B821-A1FF-4177-AEE7-76D212191A09}</a:tableStyleId>
              </a:tblPr>
              <a:tblGrid>
                <a:gridCol w="918123">
                  <a:extLst>
                    <a:ext uri="{9D8B030D-6E8A-4147-A177-3AD203B41FA5}">
                      <a16:colId xmlns:a16="http://schemas.microsoft.com/office/drawing/2014/main" val="3200089321"/>
                    </a:ext>
                  </a:extLst>
                </a:gridCol>
                <a:gridCol w="894773">
                  <a:extLst>
                    <a:ext uri="{9D8B030D-6E8A-4147-A177-3AD203B41FA5}">
                      <a16:colId xmlns:a16="http://schemas.microsoft.com/office/drawing/2014/main" val="1081518296"/>
                    </a:ext>
                  </a:extLst>
                </a:gridCol>
                <a:gridCol w="894773">
                  <a:extLst>
                    <a:ext uri="{9D8B030D-6E8A-4147-A177-3AD203B41FA5}">
                      <a16:colId xmlns:a16="http://schemas.microsoft.com/office/drawing/2014/main" val="171524363"/>
                    </a:ext>
                  </a:extLst>
                </a:gridCol>
              </a:tblGrid>
              <a:tr h="377825">
                <a:tc rowSpan="2">
                  <a:txBody>
                    <a:bodyPr/>
                    <a:lstStyle/>
                    <a:p>
                      <a:pPr algn="ctr">
                        <a:lnSpc>
                          <a:spcPts val="2000"/>
                        </a:lnSpc>
                        <a:spcAft>
                          <a:spcPts val="0"/>
                        </a:spcAft>
                      </a:pPr>
                      <a:r>
                        <a:rPr lang="zh-CN" sz="1800" b="1" kern="100" dirty="0">
                          <a:effectLst/>
                          <a:latin typeface="Times New Roman" panose="02020603050405020304" pitchFamily="18" charset="0"/>
                          <a:ea typeface="微软雅黑" panose="020B0503020204020204" pitchFamily="34" charset="-122"/>
                          <a:cs typeface="Times New Roman" panose="02020603050405020304" pitchFamily="18" charset="0"/>
                        </a:rPr>
                        <a:t>原态</a:t>
                      </a:r>
                    </a:p>
                  </a:txBody>
                  <a:tcPr marL="100872" marR="100872" marT="0" marB="0" anchor="ctr">
                    <a:lnR w="28575" cap="flat" cmpd="sng" algn="ctr">
                      <a:solidFill>
                        <a:srgbClr val="FF0000"/>
                      </a:solidFill>
                      <a:prstDash val="solid"/>
                      <a:round/>
                      <a:headEnd type="none" w="med" len="med"/>
                      <a:tailEnd type="none" w="med" len="med"/>
                    </a:lnR>
                  </a:tcPr>
                </a:tc>
                <a:tc gridSpan="2">
                  <a:txBody>
                    <a:bodyPr/>
                    <a:lstStyle/>
                    <a:p>
                      <a:pPr algn="ctr">
                        <a:lnSpc>
                          <a:spcPts val="2000"/>
                        </a:lnSpc>
                        <a:spcAft>
                          <a:spcPts val="0"/>
                        </a:spcAft>
                      </a:pPr>
                      <a:r>
                        <a:rPr lang="zh-CN" sz="1800" b="1" kern="0" dirty="0">
                          <a:effectLst/>
                          <a:latin typeface="Times New Roman" panose="02020603050405020304" pitchFamily="18" charset="0"/>
                          <a:ea typeface="微软雅黑" panose="020B0503020204020204" pitchFamily="34" charset="-122"/>
                          <a:cs typeface="Times New Roman" panose="02020603050405020304" pitchFamily="18" charset="0"/>
                        </a:rPr>
                        <a:t>次态</a:t>
                      </a:r>
                      <a:r>
                        <a:rPr lang="en-US" sz="1800" b="1" kern="0" dirty="0">
                          <a:effectLst/>
                          <a:latin typeface="Times New Roman" panose="02020603050405020304" pitchFamily="18" charset="0"/>
                          <a:ea typeface="微软雅黑" panose="020B0503020204020204" pitchFamily="34" charset="-122"/>
                          <a:cs typeface="Times New Roman" panose="02020603050405020304" pitchFamily="18" charset="0"/>
                        </a:rPr>
                        <a:t>/</a:t>
                      </a:r>
                      <a:r>
                        <a:rPr lang="zh-CN" sz="1800" b="1" kern="0" dirty="0">
                          <a:effectLst/>
                          <a:latin typeface="Times New Roman" panose="02020603050405020304" pitchFamily="18" charset="0"/>
                          <a:ea typeface="微软雅黑" panose="020B0503020204020204" pitchFamily="34" charset="-122"/>
                          <a:cs typeface="Times New Roman" panose="02020603050405020304" pitchFamily="18" charset="0"/>
                        </a:rPr>
                        <a:t>输出</a:t>
                      </a:r>
                      <a:endParaRPr lang="zh-CN" sz="18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0872" marR="100872" marT="0" marB="0" anchor="ctr">
                    <a:lnL w="28575" cap="flat" cmpd="sng" algn="ctr">
                      <a:solidFill>
                        <a:srgbClr val="FF0000"/>
                      </a:solidFill>
                      <a:prstDash val="solid"/>
                      <a:round/>
                      <a:headEnd type="none" w="med" len="med"/>
                      <a:tailEnd type="none" w="med" len="med"/>
                    </a:lnL>
                  </a:tcPr>
                </a:tc>
                <a:tc hMerge="1">
                  <a:txBody>
                    <a:bodyPr/>
                    <a:lstStyle/>
                    <a:p>
                      <a:endParaRPr lang="zh-CN" altLang="en-US"/>
                    </a:p>
                  </a:txBody>
                  <a:tcPr/>
                </a:tc>
                <a:extLst>
                  <a:ext uri="{0D108BD9-81ED-4DB2-BD59-A6C34878D82A}">
                    <a16:rowId xmlns:a16="http://schemas.microsoft.com/office/drawing/2014/main" val="3495829158"/>
                  </a:ext>
                </a:extLst>
              </a:tr>
              <a:tr h="377825">
                <a:tc vMerge="1">
                  <a:txBody>
                    <a:bodyPr/>
                    <a:lstStyle/>
                    <a:p>
                      <a:endParaRPr lang="zh-CN" altLang="en-US"/>
                    </a:p>
                  </a:txBody>
                  <a:tcPr/>
                </a:tc>
                <a:tc>
                  <a:txBody>
                    <a:bodyPr/>
                    <a:lstStyle/>
                    <a:p>
                      <a:pPr algn="ctr">
                        <a:lnSpc>
                          <a:spcPts val="2000"/>
                        </a:lnSpc>
                        <a:spcAft>
                          <a:spcPts val="0"/>
                        </a:spcAft>
                      </a:pPr>
                      <a:r>
                        <a:rPr lang="en-US" sz="1800" b="1" kern="1200" dirty="0">
                          <a:effectLst/>
                          <a:latin typeface="Times New Roman" panose="02020603050405020304" pitchFamily="18" charset="0"/>
                          <a:ea typeface="微软雅黑" panose="020B0503020204020204" pitchFamily="34" charset="-122"/>
                          <a:cs typeface="Times New Roman" panose="02020603050405020304" pitchFamily="18" charset="0"/>
                        </a:rPr>
                        <a:t>X=0</a:t>
                      </a:r>
                      <a:endParaRPr lang="zh-CN" sz="18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0872" marR="100872" marT="0" marB="0" anchor="ctr">
                    <a:lnL w="28575" cap="flat" cmpd="sng" algn="ctr">
                      <a:solidFill>
                        <a:srgbClr val="FF0000"/>
                      </a:solidFill>
                      <a:prstDash val="solid"/>
                      <a:round/>
                      <a:headEnd type="none" w="med" len="med"/>
                      <a:tailEnd type="none" w="med" len="med"/>
                    </a:lnL>
                  </a:tcPr>
                </a:tc>
                <a:tc>
                  <a:txBody>
                    <a:bodyPr/>
                    <a:lstStyle/>
                    <a:p>
                      <a:pPr algn="ctr">
                        <a:lnSpc>
                          <a:spcPts val="2000"/>
                        </a:lnSpc>
                        <a:spcAft>
                          <a:spcPts val="0"/>
                        </a:spcAft>
                      </a:pPr>
                      <a:r>
                        <a:rPr lang="en-US" sz="1800" b="1" kern="0" dirty="0">
                          <a:effectLst/>
                          <a:latin typeface="Times New Roman" panose="02020603050405020304" pitchFamily="18" charset="0"/>
                          <a:ea typeface="微软雅黑" panose="020B0503020204020204" pitchFamily="34" charset="-122"/>
                          <a:cs typeface="Times New Roman" panose="02020603050405020304" pitchFamily="18" charset="0"/>
                        </a:rPr>
                        <a:t>X=1</a:t>
                      </a:r>
                      <a:endParaRPr lang="zh-CN" sz="18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0872" marR="100872" marT="0" marB="0" anchor="ctr"/>
                </a:tc>
                <a:extLst>
                  <a:ext uri="{0D108BD9-81ED-4DB2-BD59-A6C34878D82A}">
                    <a16:rowId xmlns:a16="http://schemas.microsoft.com/office/drawing/2014/main" val="2161980672"/>
                  </a:ext>
                </a:extLst>
              </a:tr>
              <a:tr h="377825">
                <a:tc>
                  <a:txBody>
                    <a:bodyPr/>
                    <a:lstStyle/>
                    <a:p>
                      <a:pPr algn="ctr">
                        <a:lnSpc>
                          <a:spcPts val="2000"/>
                        </a:lnSpc>
                        <a:spcAft>
                          <a:spcPts val="0"/>
                        </a:spcAft>
                      </a:pPr>
                      <a:r>
                        <a:rPr lang="en-US" sz="1800" b="1" kern="1200" dirty="0">
                          <a:effectLst/>
                          <a:latin typeface="Times New Roman" panose="02020603050405020304" pitchFamily="18" charset="0"/>
                          <a:ea typeface="微软雅黑" panose="020B0503020204020204" pitchFamily="34" charset="-122"/>
                          <a:cs typeface="Times New Roman" panose="02020603050405020304" pitchFamily="18" charset="0"/>
                        </a:rPr>
                        <a:t>S</a:t>
                      </a:r>
                      <a:r>
                        <a:rPr lang="en-US" sz="1800" b="1" kern="1200" baseline="-25000" dirty="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18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0872" marR="100872" marT="0" marB="0" anchor="ctr">
                    <a:lnR w="28575"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en-US" sz="1800" b="1" kern="0">
                          <a:effectLst/>
                          <a:latin typeface="Times New Roman" panose="02020603050405020304" pitchFamily="18" charset="0"/>
                          <a:ea typeface="微软雅黑" panose="020B0503020204020204" pitchFamily="34" charset="-122"/>
                          <a:cs typeface="Times New Roman" panose="02020603050405020304" pitchFamily="18" charset="0"/>
                        </a:rPr>
                        <a:t>S</a:t>
                      </a:r>
                      <a:r>
                        <a:rPr lang="en-US" sz="1800" b="1" kern="0" baseline="-25000">
                          <a:effectLst/>
                          <a:latin typeface="Times New Roman" panose="02020603050405020304" pitchFamily="18" charset="0"/>
                          <a:ea typeface="微软雅黑" panose="020B0503020204020204" pitchFamily="34" charset="-122"/>
                          <a:cs typeface="Times New Roman" panose="02020603050405020304" pitchFamily="18" charset="0"/>
                        </a:rPr>
                        <a:t>1</a:t>
                      </a:r>
                      <a:r>
                        <a:rPr lang="en-US" sz="1800" b="1" kern="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0872" marR="100872" marT="0" marB="0" anchor="ctr">
                    <a:lnL w="28575" cap="flat" cmpd="sng" algn="ctr">
                      <a:solidFill>
                        <a:srgbClr val="FF0000"/>
                      </a:solidFill>
                      <a:prstDash val="solid"/>
                      <a:round/>
                      <a:headEnd type="none" w="med" len="med"/>
                      <a:tailEnd type="none" w="med" len="med"/>
                    </a:lnL>
                  </a:tcPr>
                </a:tc>
                <a:tc>
                  <a:txBody>
                    <a:bodyPr/>
                    <a:lstStyle/>
                    <a:p>
                      <a:pPr algn="ctr">
                        <a:lnSpc>
                          <a:spcPts val="2000"/>
                        </a:lnSpc>
                        <a:spcAft>
                          <a:spcPts val="0"/>
                        </a:spcAft>
                      </a:pPr>
                      <a:r>
                        <a:rPr lang="en-US" sz="1800" b="1" kern="0">
                          <a:effectLst/>
                          <a:latin typeface="Times New Roman" panose="02020603050405020304" pitchFamily="18" charset="0"/>
                          <a:ea typeface="微软雅黑" panose="020B0503020204020204" pitchFamily="34" charset="-122"/>
                          <a:cs typeface="Times New Roman" panose="02020603050405020304" pitchFamily="18" charset="0"/>
                        </a:rPr>
                        <a:t>S</a:t>
                      </a:r>
                      <a:r>
                        <a:rPr lang="en-US" sz="1800" b="1" kern="0" baseline="-25000">
                          <a:effectLst/>
                          <a:latin typeface="Times New Roman" panose="02020603050405020304" pitchFamily="18" charset="0"/>
                          <a:ea typeface="微软雅黑" panose="020B0503020204020204" pitchFamily="34" charset="-122"/>
                          <a:cs typeface="Times New Roman" panose="02020603050405020304" pitchFamily="18" charset="0"/>
                        </a:rPr>
                        <a:t>2</a:t>
                      </a:r>
                      <a:r>
                        <a:rPr lang="en-US" sz="1800" b="1" kern="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0872" marR="100872" marT="0" marB="0" anchor="ctr"/>
                </a:tc>
                <a:extLst>
                  <a:ext uri="{0D108BD9-81ED-4DB2-BD59-A6C34878D82A}">
                    <a16:rowId xmlns:a16="http://schemas.microsoft.com/office/drawing/2014/main" val="2976059162"/>
                  </a:ext>
                </a:extLst>
              </a:tr>
              <a:tr h="377825">
                <a:tc>
                  <a:txBody>
                    <a:bodyPr/>
                    <a:lstStyle/>
                    <a:p>
                      <a:pPr algn="ctr">
                        <a:lnSpc>
                          <a:spcPts val="2000"/>
                        </a:lnSpc>
                        <a:spcAft>
                          <a:spcPts val="0"/>
                        </a:spcAft>
                      </a:pPr>
                      <a:r>
                        <a:rPr lang="en-US" sz="1800" b="1" kern="1200" dirty="0">
                          <a:effectLst/>
                          <a:latin typeface="Times New Roman" panose="02020603050405020304" pitchFamily="18" charset="0"/>
                          <a:ea typeface="微软雅黑" panose="020B0503020204020204" pitchFamily="34" charset="-122"/>
                          <a:cs typeface="Times New Roman" panose="02020603050405020304" pitchFamily="18" charset="0"/>
                        </a:rPr>
                        <a:t>S</a:t>
                      </a:r>
                      <a:r>
                        <a:rPr lang="en-US" sz="1800" b="1" kern="1200" baseline="-25000" dirty="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18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0872" marR="100872" marT="0" marB="0" anchor="ctr">
                    <a:lnR w="28575"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en-US" sz="1800" b="1" kern="0">
                          <a:effectLst/>
                          <a:latin typeface="Times New Roman" panose="02020603050405020304" pitchFamily="18" charset="0"/>
                          <a:ea typeface="微软雅黑" panose="020B0503020204020204" pitchFamily="34" charset="-122"/>
                          <a:cs typeface="Times New Roman" panose="02020603050405020304" pitchFamily="18" charset="0"/>
                        </a:rPr>
                        <a:t>S</a:t>
                      </a:r>
                      <a:r>
                        <a:rPr lang="en-US" sz="1800" b="1" kern="0" baseline="-25000">
                          <a:effectLst/>
                          <a:latin typeface="Times New Roman" panose="02020603050405020304" pitchFamily="18" charset="0"/>
                          <a:ea typeface="微软雅黑" panose="020B0503020204020204" pitchFamily="34" charset="-122"/>
                          <a:cs typeface="Times New Roman" panose="02020603050405020304" pitchFamily="18" charset="0"/>
                        </a:rPr>
                        <a:t>3</a:t>
                      </a:r>
                      <a:r>
                        <a:rPr lang="en-US" sz="1800" b="1" kern="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0872" marR="100872" marT="0" marB="0" anchor="ctr">
                    <a:lnL w="28575" cap="flat" cmpd="sng" algn="ctr">
                      <a:solidFill>
                        <a:srgbClr val="FF0000"/>
                      </a:solidFill>
                      <a:prstDash val="solid"/>
                      <a:round/>
                      <a:headEnd type="none" w="med" len="med"/>
                      <a:tailEnd type="none" w="med" len="med"/>
                    </a:lnL>
                  </a:tcPr>
                </a:tc>
                <a:tc>
                  <a:txBody>
                    <a:bodyPr/>
                    <a:lstStyle/>
                    <a:p>
                      <a:pPr algn="ctr">
                        <a:lnSpc>
                          <a:spcPts val="2000"/>
                        </a:lnSpc>
                        <a:spcAft>
                          <a:spcPts val="0"/>
                        </a:spcAft>
                      </a:pPr>
                      <a:r>
                        <a:rPr lang="en-US" sz="1800" b="1" kern="0">
                          <a:effectLst/>
                          <a:latin typeface="Times New Roman" panose="02020603050405020304" pitchFamily="18" charset="0"/>
                          <a:ea typeface="微软雅黑" panose="020B0503020204020204" pitchFamily="34" charset="-122"/>
                          <a:cs typeface="Times New Roman" panose="02020603050405020304" pitchFamily="18" charset="0"/>
                        </a:rPr>
                        <a:t>S</a:t>
                      </a:r>
                      <a:r>
                        <a:rPr lang="en-US" sz="1800" b="1" kern="0" baseline="-25000">
                          <a:effectLst/>
                          <a:latin typeface="Times New Roman" panose="02020603050405020304" pitchFamily="18" charset="0"/>
                          <a:ea typeface="微软雅黑" panose="020B0503020204020204" pitchFamily="34" charset="-122"/>
                          <a:cs typeface="Times New Roman" panose="02020603050405020304" pitchFamily="18" charset="0"/>
                        </a:rPr>
                        <a:t>4</a:t>
                      </a:r>
                      <a:r>
                        <a:rPr lang="en-US" sz="1800" b="1" kern="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0872" marR="100872" marT="0" marB="0" anchor="ctr"/>
                </a:tc>
                <a:extLst>
                  <a:ext uri="{0D108BD9-81ED-4DB2-BD59-A6C34878D82A}">
                    <a16:rowId xmlns:a16="http://schemas.microsoft.com/office/drawing/2014/main" val="3721656149"/>
                  </a:ext>
                </a:extLst>
              </a:tr>
              <a:tr h="377825">
                <a:tc>
                  <a:txBody>
                    <a:bodyPr/>
                    <a:lstStyle/>
                    <a:p>
                      <a:pPr algn="ctr">
                        <a:lnSpc>
                          <a:spcPts val="2000"/>
                        </a:lnSpc>
                        <a:spcAft>
                          <a:spcPts val="0"/>
                        </a:spcAft>
                      </a:pPr>
                      <a:r>
                        <a:rPr lang="en-US" sz="1800" b="1" kern="1200" dirty="0">
                          <a:effectLst/>
                          <a:latin typeface="Times New Roman" panose="02020603050405020304" pitchFamily="18" charset="0"/>
                          <a:ea typeface="微软雅黑" panose="020B0503020204020204" pitchFamily="34" charset="-122"/>
                          <a:cs typeface="Times New Roman" panose="02020603050405020304" pitchFamily="18" charset="0"/>
                        </a:rPr>
                        <a:t>S</a:t>
                      </a:r>
                      <a:r>
                        <a:rPr lang="en-US" sz="1800" b="1" kern="1200" baseline="-25000" dirty="0">
                          <a:effectLst/>
                          <a:latin typeface="Times New Roman" panose="02020603050405020304" pitchFamily="18" charset="0"/>
                          <a:ea typeface="微软雅黑" panose="020B0503020204020204" pitchFamily="34" charset="-122"/>
                          <a:cs typeface="Times New Roman" panose="02020603050405020304" pitchFamily="18" charset="0"/>
                        </a:rPr>
                        <a:t>2</a:t>
                      </a:r>
                      <a:endParaRPr lang="zh-CN" sz="18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0872" marR="100872" marT="0" marB="0" anchor="ctr">
                    <a:lnR w="28575"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en-US" sz="1800" b="1" kern="0">
                          <a:effectLst/>
                          <a:latin typeface="Times New Roman" panose="02020603050405020304" pitchFamily="18" charset="0"/>
                          <a:ea typeface="微软雅黑" panose="020B0503020204020204" pitchFamily="34" charset="-122"/>
                          <a:cs typeface="Times New Roman" panose="02020603050405020304" pitchFamily="18" charset="0"/>
                        </a:rPr>
                        <a:t>S</a:t>
                      </a:r>
                      <a:r>
                        <a:rPr lang="en-US" sz="1800" b="1" kern="0" baseline="-25000">
                          <a:effectLst/>
                          <a:latin typeface="Times New Roman" panose="02020603050405020304" pitchFamily="18" charset="0"/>
                          <a:ea typeface="微软雅黑" panose="020B0503020204020204" pitchFamily="34" charset="-122"/>
                          <a:cs typeface="Times New Roman" panose="02020603050405020304" pitchFamily="18" charset="0"/>
                        </a:rPr>
                        <a:t>5</a:t>
                      </a:r>
                      <a:r>
                        <a:rPr lang="en-US" sz="1800" b="1" kern="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0872" marR="100872" marT="0" marB="0" anchor="ctr">
                    <a:lnL w="28575" cap="flat" cmpd="sng" algn="ctr">
                      <a:solidFill>
                        <a:srgbClr val="FF0000"/>
                      </a:solidFill>
                      <a:prstDash val="solid"/>
                      <a:round/>
                      <a:headEnd type="none" w="med" len="med"/>
                      <a:tailEnd type="none" w="med" len="med"/>
                    </a:lnL>
                  </a:tcPr>
                </a:tc>
                <a:tc>
                  <a:txBody>
                    <a:bodyPr/>
                    <a:lstStyle/>
                    <a:p>
                      <a:pPr algn="ctr">
                        <a:lnSpc>
                          <a:spcPts val="2000"/>
                        </a:lnSpc>
                        <a:spcAft>
                          <a:spcPts val="0"/>
                        </a:spcAft>
                      </a:pPr>
                      <a:r>
                        <a:rPr lang="en-US" sz="1800" b="1" kern="0">
                          <a:effectLst/>
                          <a:latin typeface="Times New Roman" panose="02020603050405020304" pitchFamily="18" charset="0"/>
                          <a:ea typeface="微软雅黑" panose="020B0503020204020204" pitchFamily="34" charset="-122"/>
                          <a:cs typeface="Times New Roman" panose="02020603050405020304" pitchFamily="18" charset="0"/>
                        </a:rPr>
                        <a:t>S</a:t>
                      </a:r>
                      <a:r>
                        <a:rPr lang="en-US" sz="1800" b="1" kern="0" baseline="-25000">
                          <a:effectLst/>
                          <a:latin typeface="Times New Roman" panose="02020603050405020304" pitchFamily="18" charset="0"/>
                          <a:ea typeface="微软雅黑" panose="020B0503020204020204" pitchFamily="34" charset="-122"/>
                          <a:cs typeface="Times New Roman" panose="02020603050405020304" pitchFamily="18" charset="0"/>
                        </a:rPr>
                        <a:t>6</a:t>
                      </a:r>
                      <a:r>
                        <a:rPr lang="en-US" sz="1800" b="1" kern="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0872" marR="100872" marT="0" marB="0" anchor="ctr"/>
                </a:tc>
                <a:extLst>
                  <a:ext uri="{0D108BD9-81ED-4DB2-BD59-A6C34878D82A}">
                    <a16:rowId xmlns:a16="http://schemas.microsoft.com/office/drawing/2014/main" val="550630689"/>
                  </a:ext>
                </a:extLst>
              </a:tr>
              <a:tr h="377825">
                <a:tc>
                  <a:txBody>
                    <a:bodyPr/>
                    <a:lstStyle/>
                    <a:p>
                      <a:pPr algn="ctr">
                        <a:lnSpc>
                          <a:spcPts val="2000"/>
                        </a:lnSpc>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S</a:t>
                      </a:r>
                      <a:r>
                        <a:rPr lang="en-US" sz="1800" b="1" kern="1200" baseline="-25000">
                          <a:effectLst/>
                          <a:latin typeface="Times New Roman" panose="02020603050405020304" pitchFamily="18" charset="0"/>
                          <a:ea typeface="微软雅黑" panose="020B0503020204020204" pitchFamily="34" charset="-122"/>
                          <a:cs typeface="Times New Roman" panose="02020603050405020304" pitchFamily="18" charset="0"/>
                        </a:rPr>
                        <a:t>3</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0872" marR="100872" marT="0" marB="0" anchor="ctr">
                    <a:lnR w="28575"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en-US" sz="1800" b="1" kern="0" dirty="0">
                          <a:solidFill>
                            <a:srgbClr val="FF0000"/>
                          </a:solidFill>
                          <a:effectLst/>
                          <a:latin typeface="Times New Roman" panose="02020603050405020304" pitchFamily="18" charset="0"/>
                          <a:ea typeface="微软雅黑" panose="020B0503020204020204" pitchFamily="34" charset="-122"/>
                          <a:cs typeface="Times New Roman" panose="02020603050405020304" pitchFamily="18" charset="0"/>
                        </a:rPr>
                        <a:t>S</a:t>
                      </a:r>
                      <a:r>
                        <a:rPr lang="en-US" sz="1800" b="1" kern="0" baseline="-25000" dirty="0">
                          <a:solidFill>
                            <a:srgbClr val="FF0000"/>
                          </a:solidFill>
                          <a:effectLst/>
                          <a:latin typeface="Times New Roman" panose="02020603050405020304" pitchFamily="18" charset="0"/>
                          <a:ea typeface="微软雅黑" panose="020B0503020204020204" pitchFamily="34" charset="-122"/>
                          <a:cs typeface="Times New Roman" panose="02020603050405020304" pitchFamily="18" charset="0"/>
                        </a:rPr>
                        <a:t>0</a:t>
                      </a:r>
                      <a:r>
                        <a:rPr lang="en-US" sz="1800" b="1" kern="0" dirty="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18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0872" marR="100872" marT="0" marB="0" anchor="ctr">
                    <a:lnL w="28575" cap="flat" cmpd="sng" algn="ctr">
                      <a:solidFill>
                        <a:srgbClr val="FF0000"/>
                      </a:solidFill>
                      <a:prstDash val="solid"/>
                      <a:round/>
                      <a:headEnd type="none" w="med" len="med"/>
                      <a:tailEnd type="none" w="med" len="med"/>
                    </a:lnL>
                  </a:tcPr>
                </a:tc>
                <a:tc>
                  <a:txBody>
                    <a:bodyPr/>
                    <a:lstStyle/>
                    <a:p>
                      <a:pPr algn="ctr">
                        <a:lnSpc>
                          <a:spcPts val="2000"/>
                        </a:lnSpc>
                        <a:spcAft>
                          <a:spcPts val="0"/>
                        </a:spcAft>
                      </a:pPr>
                      <a:r>
                        <a:rPr lang="en-US" sz="1800" b="1" kern="0" dirty="0">
                          <a:solidFill>
                            <a:srgbClr val="FF0000"/>
                          </a:solidFill>
                          <a:effectLst/>
                          <a:latin typeface="Times New Roman" panose="02020603050405020304" pitchFamily="18" charset="0"/>
                          <a:ea typeface="微软雅黑" panose="020B0503020204020204" pitchFamily="34" charset="-122"/>
                          <a:cs typeface="Times New Roman" panose="02020603050405020304" pitchFamily="18" charset="0"/>
                        </a:rPr>
                        <a:t>S</a:t>
                      </a:r>
                      <a:r>
                        <a:rPr lang="en-US" sz="1800" b="1" kern="0" baseline="-25000" dirty="0">
                          <a:solidFill>
                            <a:srgbClr val="FF0000"/>
                          </a:solidFill>
                          <a:effectLst/>
                          <a:latin typeface="Times New Roman" panose="02020603050405020304" pitchFamily="18" charset="0"/>
                          <a:ea typeface="微软雅黑" panose="020B0503020204020204" pitchFamily="34" charset="-122"/>
                          <a:cs typeface="Times New Roman" panose="02020603050405020304" pitchFamily="18" charset="0"/>
                        </a:rPr>
                        <a:t>0</a:t>
                      </a:r>
                      <a:r>
                        <a:rPr lang="en-US" sz="1800" b="1" kern="0" dirty="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18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0872" marR="100872" marT="0" marB="0" anchor="ctr"/>
                </a:tc>
                <a:extLst>
                  <a:ext uri="{0D108BD9-81ED-4DB2-BD59-A6C34878D82A}">
                    <a16:rowId xmlns:a16="http://schemas.microsoft.com/office/drawing/2014/main" val="1936783480"/>
                  </a:ext>
                </a:extLst>
              </a:tr>
              <a:tr h="377825">
                <a:tc>
                  <a:txBody>
                    <a:bodyPr/>
                    <a:lstStyle/>
                    <a:p>
                      <a:pPr algn="ctr">
                        <a:lnSpc>
                          <a:spcPts val="2000"/>
                        </a:lnSpc>
                        <a:spcAft>
                          <a:spcPts val="0"/>
                        </a:spcAft>
                      </a:pPr>
                      <a:r>
                        <a:rPr lang="en-US" sz="1800" b="1" kern="1200" dirty="0">
                          <a:effectLst/>
                          <a:latin typeface="Times New Roman" panose="02020603050405020304" pitchFamily="18" charset="0"/>
                          <a:ea typeface="微软雅黑" panose="020B0503020204020204" pitchFamily="34" charset="-122"/>
                          <a:cs typeface="Times New Roman" panose="02020603050405020304" pitchFamily="18" charset="0"/>
                        </a:rPr>
                        <a:t>S</a:t>
                      </a:r>
                      <a:r>
                        <a:rPr lang="en-US" sz="1800" b="1" kern="1200" baseline="-25000" dirty="0">
                          <a:effectLst/>
                          <a:latin typeface="Times New Roman" panose="02020603050405020304" pitchFamily="18" charset="0"/>
                          <a:ea typeface="微软雅黑" panose="020B0503020204020204" pitchFamily="34" charset="-122"/>
                          <a:cs typeface="Times New Roman" panose="02020603050405020304" pitchFamily="18" charset="0"/>
                        </a:rPr>
                        <a:t>4</a:t>
                      </a:r>
                      <a:endParaRPr lang="zh-CN" sz="18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0872" marR="100872" marT="0" marB="0" anchor="ctr">
                    <a:lnR w="28575"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en-US" sz="1800" b="1" kern="0" dirty="0">
                          <a:solidFill>
                            <a:srgbClr val="FF0000"/>
                          </a:solidFill>
                          <a:effectLst/>
                          <a:latin typeface="Times New Roman" panose="02020603050405020304" pitchFamily="18" charset="0"/>
                          <a:ea typeface="微软雅黑" panose="020B0503020204020204" pitchFamily="34" charset="-122"/>
                          <a:cs typeface="Times New Roman" panose="02020603050405020304" pitchFamily="18" charset="0"/>
                        </a:rPr>
                        <a:t>S</a:t>
                      </a:r>
                      <a:r>
                        <a:rPr lang="en-US" sz="1800" b="1" kern="0" baseline="-25000" dirty="0">
                          <a:solidFill>
                            <a:srgbClr val="FF0000"/>
                          </a:solidFill>
                          <a:effectLst/>
                          <a:latin typeface="Times New Roman" panose="02020603050405020304" pitchFamily="18" charset="0"/>
                          <a:ea typeface="微软雅黑" panose="020B0503020204020204" pitchFamily="34" charset="-122"/>
                          <a:cs typeface="Times New Roman" panose="02020603050405020304" pitchFamily="18" charset="0"/>
                        </a:rPr>
                        <a:t>0</a:t>
                      </a:r>
                      <a:r>
                        <a:rPr lang="en-US" sz="1800" b="1" kern="0" dirty="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18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0872" marR="100872" marT="0" marB="0" anchor="ctr">
                    <a:lnL w="28575" cap="flat" cmpd="sng" algn="ctr">
                      <a:solidFill>
                        <a:srgbClr val="FF0000"/>
                      </a:solidFill>
                      <a:prstDash val="solid"/>
                      <a:round/>
                      <a:headEnd type="none" w="med" len="med"/>
                      <a:tailEnd type="none" w="med" len="med"/>
                    </a:lnL>
                  </a:tcPr>
                </a:tc>
                <a:tc>
                  <a:txBody>
                    <a:bodyPr/>
                    <a:lstStyle/>
                    <a:p>
                      <a:pPr algn="ctr">
                        <a:lnSpc>
                          <a:spcPts val="2000"/>
                        </a:lnSpc>
                        <a:spcAft>
                          <a:spcPts val="0"/>
                        </a:spcAft>
                      </a:pPr>
                      <a:r>
                        <a:rPr lang="en-US" sz="1800" b="1" kern="0" dirty="0">
                          <a:solidFill>
                            <a:srgbClr val="FF0000"/>
                          </a:solidFill>
                          <a:effectLst/>
                          <a:latin typeface="Times New Roman" panose="02020603050405020304" pitchFamily="18" charset="0"/>
                          <a:ea typeface="微软雅黑" panose="020B0503020204020204" pitchFamily="34" charset="-122"/>
                          <a:cs typeface="Times New Roman" panose="02020603050405020304" pitchFamily="18" charset="0"/>
                        </a:rPr>
                        <a:t>S</a:t>
                      </a:r>
                      <a:r>
                        <a:rPr lang="en-US" sz="1800" b="1" kern="0" baseline="-25000" dirty="0">
                          <a:solidFill>
                            <a:srgbClr val="FF0000"/>
                          </a:solidFill>
                          <a:effectLst/>
                          <a:latin typeface="Times New Roman" panose="02020603050405020304" pitchFamily="18" charset="0"/>
                          <a:ea typeface="微软雅黑" panose="020B0503020204020204" pitchFamily="34" charset="-122"/>
                          <a:cs typeface="Times New Roman" panose="02020603050405020304" pitchFamily="18" charset="0"/>
                        </a:rPr>
                        <a:t>0</a:t>
                      </a:r>
                      <a:r>
                        <a:rPr lang="en-US" sz="1800" b="1" kern="0" dirty="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18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0872" marR="100872" marT="0" marB="0" anchor="ctr"/>
                </a:tc>
                <a:extLst>
                  <a:ext uri="{0D108BD9-81ED-4DB2-BD59-A6C34878D82A}">
                    <a16:rowId xmlns:a16="http://schemas.microsoft.com/office/drawing/2014/main" val="3111558240"/>
                  </a:ext>
                </a:extLst>
              </a:tr>
              <a:tr h="377825">
                <a:tc>
                  <a:txBody>
                    <a:bodyPr/>
                    <a:lstStyle/>
                    <a:p>
                      <a:pPr algn="ctr">
                        <a:lnSpc>
                          <a:spcPts val="2000"/>
                        </a:lnSpc>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S</a:t>
                      </a:r>
                      <a:r>
                        <a:rPr lang="en-US" sz="1800" b="1" kern="1200" baseline="-25000">
                          <a:effectLst/>
                          <a:latin typeface="Times New Roman" panose="02020603050405020304" pitchFamily="18" charset="0"/>
                          <a:ea typeface="微软雅黑" panose="020B0503020204020204" pitchFamily="34" charset="-122"/>
                          <a:cs typeface="Times New Roman" panose="02020603050405020304" pitchFamily="18" charset="0"/>
                        </a:rPr>
                        <a:t>5</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0872" marR="100872" marT="0" marB="0" anchor="ctr">
                    <a:lnR w="28575"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en-US" sz="1800" b="1" kern="0" dirty="0">
                          <a:solidFill>
                            <a:srgbClr val="FF0000"/>
                          </a:solidFill>
                          <a:effectLst/>
                          <a:latin typeface="Times New Roman" panose="02020603050405020304" pitchFamily="18" charset="0"/>
                          <a:ea typeface="微软雅黑" panose="020B0503020204020204" pitchFamily="34" charset="-122"/>
                          <a:cs typeface="Times New Roman" panose="02020603050405020304" pitchFamily="18" charset="0"/>
                        </a:rPr>
                        <a:t>S</a:t>
                      </a:r>
                      <a:r>
                        <a:rPr lang="en-US" sz="1800" b="1" kern="0" baseline="-25000" dirty="0">
                          <a:solidFill>
                            <a:srgbClr val="FF0000"/>
                          </a:solidFill>
                          <a:effectLst/>
                          <a:latin typeface="Times New Roman" panose="02020603050405020304" pitchFamily="18" charset="0"/>
                          <a:ea typeface="微软雅黑" panose="020B0503020204020204" pitchFamily="34" charset="-122"/>
                          <a:cs typeface="Times New Roman" panose="02020603050405020304" pitchFamily="18" charset="0"/>
                        </a:rPr>
                        <a:t>0</a:t>
                      </a:r>
                      <a:r>
                        <a:rPr lang="en-US" sz="1800" b="1" kern="0" dirty="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18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0872" marR="100872" marT="0" marB="0" anchor="ctr">
                    <a:lnL w="28575" cap="flat" cmpd="sng" algn="ctr">
                      <a:solidFill>
                        <a:srgbClr val="FF0000"/>
                      </a:solidFill>
                      <a:prstDash val="solid"/>
                      <a:round/>
                      <a:headEnd type="none" w="med" len="med"/>
                      <a:tailEnd type="none" w="med" len="med"/>
                    </a:lnL>
                  </a:tcPr>
                </a:tc>
                <a:tc>
                  <a:txBody>
                    <a:bodyPr/>
                    <a:lstStyle/>
                    <a:p>
                      <a:pPr algn="ctr">
                        <a:lnSpc>
                          <a:spcPts val="2000"/>
                        </a:lnSpc>
                        <a:spcAft>
                          <a:spcPts val="0"/>
                        </a:spcAft>
                      </a:pPr>
                      <a:r>
                        <a:rPr lang="en-US" sz="1800" b="1" kern="0" dirty="0">
                          <a:solidFill>
                            <a:srgbClr val="FF0000"/>
                          </a:solidFill>
                          <a:effectLst/>
                          <a:latin typeface="Times New Roman" panose="02020603050405020304" pitchFamily="18" charset="0"/>
                          <a:ea typeface="微软雅黑" panose="020B0503020204020204" pitchFamily="34" charset="-122"/>
                          <a:cs typeface="Times New Roman" panose="02020603050405020304" pitchFamily="18" charset="0"/>
                        </a:rPr>
                        <a:t>S</a:t>
                      </a:r>
                      <a:r>
                        <a:rPr lang="en-US" sz="1800" b="1" kern="0" baseline="-25000" dirty="0">
                          <a:solidFill>
                            <a:srgbClr val="FF0000"/>
                          </a:solidFill>
                          <a:effectLst/>
                          <a:latin typeface="Times New Roman" panose="02020603050405020304" pitchFamily="18" charset="0"/>
                          <a:ea typeface="微软雅黑" panose="020B0503020204020204" pitchFamily="34" charset="-122"/>
                          <a:cs typeface="Times New Roman" panose="02020603050405020304" pitchFamily="18" charset="0"/>
                        </a:rPr>
                        <a:t>0</a:t>
                      </a:r>
                      <a:r>
                        <a:rPr lang="en-US" sz="1800" b="1" kern="0" dirty="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18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0872" marR="100872" marT="0" marB="0" anchor="ctr"/>
                </a:tc>
                <a:extLst>
                  <a:ext uri="{0D108BD9-81ED-4DB2-BD59-A6C34878D82A}">
                    <a16:rowId xmlns:a16="http://schemas.microsoft.com/office/drawing/2014/main" val="992368607"/>
                  </a:ext>
                </a:extLst>
              </a:tr>
              <a:tr h="377825">
                <a:tc>
                  <a:txBody>
                    <a:bodyPr/>
                    <a:lstStyle/>
                    <a:p>
                      <a:pPr algn="ctr">
                        <a:lnSpc>
                          <a:spcPts val="2000"/>
                        </a:lnSpc>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S</a:t>
                      </a:r>
                      <a:r>
                        <a:rPr lang="en-US" sz="1800" b="1" kern="1200" baseline="-25000">
                          <a:effectLst/>
                          <a:latin typeface="Times New Roman" panose="02020603050405020304" pitchFamily="18" charset="0"/>
                          <a:ea typeface="微软雅黑" panose="020B0503020204020204" pitchFamily="34" charset="-122"/>
                          <a:cs typeface="Times New Roman" panose="02020603050405020304" pitchFamily="18" charset="0"/>
                        </a:rPr>
                        <a:t>6</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0872" marR="100872" marT="0" marB="0" anchor="ctr">
                    <a:lnR w="28575"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en-US" sz="1800" b="1" kern="0" dirty="0">
                          <a:solidFill>
                            <a:srgbClr val="FF0000"/>
                          </a:solidFill>
                          <a:effectLst/>
                          <a:latin typeface="Times New Roman" panose="02020603050405020304" pitchFamily="18" charset="0"/>
                          <a:ea typeface="微软雅黑" panose="020B0503020204020204" pitchFamily="34" charset="-122"/>
                          <a:cs typeface="Times New Roman" panose="02020603050405020304" pitchFamily="18" charset="0"/>
                        </a:rPr>
                        <a:t>S</a:t>
                      </a:r>
                      <a:r>
                        <a:rPr lang="en-US" sz="1800" b="1" kern="0" baseline="-25000" dirty="0">
                          <a:solidFill>
                            <a:srgbClr val="FF0000"/>
                          </a:solidFill>
                          <a:effectLst/>
                          <a:latin typeface="Times New Roman" panose="02020603050405020304" pitchFamily="18" charset="0"/>
                          <a:ea typeface="微软雅黑" panose="020B0503020204020204" pitchFamily="34" charset="-122"/>
                          <a:cs typeface="Times New Roman" panose="02020603050405020304" pitchFamily="18" charset="0"/>
                        </a:rPr>
                        <a:t>0</a:t>
                      </a:r>
                      <a:r>
                        <a:rPr lang="en-US" sz="1800" b="1" kern="0" dirty="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18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0872" marR="100872" marT="0" marB="0" anchor="ctr">
                    <a:lnL w="28575" cap="flat" cmpd="sng" algn="ctr">
                      <a:solidFill>
                        <a:srgbClr val="FF0000"/>
                      </a:solidFill>
                      <a:prstDash val="solid"/>
                      <a:round/>
                      <a:headEnd type="none" w="med" len="med"/>
                      <a:tailEnd type="none" w="med" len="med"/>
                    </a:lnL>
                  </a:tcPr>
                </a:tc>
                <a:tc>
                  <a:txBody>
                    <a:bodyPr/>
                    <a:lstStyle/>
                    <a:p>
                      <a:pPr algn="ctr">
                        <a:lnSpc>
                          <a:spcPts val="2000"/>
                        </a:lnSpc>
                        <a:spcAft>
                          <a:spcPts val="0"/>
                        </a:spcAft>
                      </a:pPr>
                      <a:r>
                        <a:rPr lang="en-US" sz="1800" b="1" kern="0" dirty="0">
                          <a:solidFill>
                            <a:srgbClr val="FF0000"/>
                          </a:solidFill>
                          <a:effectLst/>
                          <a:latin typeface="Times New Roman" panose="02020603050405020304" pitchFamily="18" charset="0"/>
                          <a:ea typeface="微软雅黑" panose="020B0503020204020204" pitchFamily="34" charset="-122"/>
                          <a:cs typeface="Times New Roman" panose="02020603050405020304" pitchFamily="18" charset="0"/>
                        </a:rPr>
                        <a:t>S</a:t>
                      </a:r>
                      <a:r>
                        <a:rPr lang="en-US" sz="1800" b="1" kern="0" baseline="-25000" dirty="0">
                          <a:solidFill>
                            <a:srgbClr val="FF0000"/>
                          </a:solidFill>
                          <a:effectLst/>
                          <a:latin typeface="Times New Roman" panose="02020603050405020304" pitchFamily="18" charset="0"/>
                          <a:ea typeface="微软雅黑" panose="020B0503020204020204" pitchFamily="34" charset="-122"/>
                          <a:cs typeface="Times New Roman" panose="02020603050405020304" pitchFamily="18" charset="0"/>
                        </a:rPr>
                        <a:t>0</a:t>
                      </a:r>
                      <a:r>
                        <a:rPr lang="en-US" sz="1800" b="1" kern="0" dirty="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18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0872" marR="100872" marT="0" marB="0" anchor="ctr"/>
                </a:tc>
                <a:extLst>
                  <a:ext uri="{0D108BD9-81ED-4DB2-BD59-A6C34878D82A}">
                    <a16:rowId xmlns:a16="http://schemas.microsoft.com/office/drawing/2014/main" val="505303396"/>
                  </a:ext>
                </a:extLst>
              </a:tr>
            </a:tbl>
          </a:graphicData>
        </a:graphic>
      </p:graphicFrame>
      <p:graphicFrame>
        <p:nvGraphicFramePr>
          <p:cNvPr id="11" name="表格 10"/>
          <p:cNvGraphicFramePr>
            <a:graphicFrameLocks noGrp="1"/>
          </p:cNvGraphicFramePr>
          <p:nvPr>
            <p:extLst>
              <p:ext uri="{D42A27DB-BD31-4B8C-83A1-F6EECF244321}">
                <p14:modId xmlns:p14="http://schemas.microsoft.com/office/powerpoint/2010/main" val="1222046637"/>
              </p:ext>
            </p:extLst>
          </p:nvPr>
        </p:nvGraphicFramePr>
        <p:xfrm>
          <a:off x="71870" y="2731173"/>
          <a:ext cx="5285784" cy="4023110"/>
        </p:xfrm>
        <a:graphic>
          <a:graphicData uri="http://schemas.openxmlformats.org/drawingml/2006/table">
            <a:tbl>
              <a:tblPr firstRow="1" firstCol="1" bandRow="1">
                <a:tableStyleId>{B301B821-A1FF-4177-AEE7-76D212191A09}</a:tableStyleId>
              </a:tblPr>
              <a:tblGrid>
                <a:gridCol w="887695">
                  <a:extLst>
                    <a:ext uri="{9D8B030D-6E8A-4147-A177-3AD203B41FA5}">
                      <a16:colId xmlns:a16="http://schemas.microsoft.com/office/drawing/2014/main" val="143389633"/>
                    </a:ext>
                  </a:extLst>
                </a:gridCol>
                <a:gridCol w="870308">
                  <a:extLst>
                    <a:ext uri="{9D8B030D-6E8A-4147-A177-3AD203B41FA5}">
                      <a16:colId xmlns:a16="http://schemas.microsoft.com/office/drawing/2014/main" val="2935812307"/>
                    </a:ext>
                  </a:extLst>
                </a:gridCol>
                <a:gridCol w="867680">
                  <a:extLst>
                    <a:ext uri="{9D8B030D-6E8A-4147-A177-3AD203B41FA5}">
                      <a16:colId xmlns:a16="http://schemas.microsoft.com/office/drawing/2014/main" val="88278487"/>
                    </a:ext>
                  </a:extLst>
                </a:gridCol>
                <a:gridCol w="924741">
                  <a:extLst>
                    <a:ext uri="{9D8B030D-6E8A-4147-A177-3AD203B41FA5}">
                      <a16:colId xmlns:a16="http://schemas.microsoft.com/office/drawing/2014/main" val="1315716505"/>
                    </a:ext>
                  </a:extLst>
                </a:gridCol>
                <a:gridCol w="867680">
                  <a:extLst>
                    <a:ext uri="{9D8B030D-6E8A-4147-A177-3AD203B41FA5}">
                      <a16:colId xmlns:a16="http://schemas.microsoft.com/office/drawing/2014/main" val="2854986463"/>
                    </a:ext>
                  </a:extLst>
                </a:gridCol>
                <a:gridCol w="867680">
                  <a:extLst>
                    <a:ext uri="{9D8B030D-6E8A-4147-A177-3AD203B41FA5}">
                      <a16:colId xmlns:a16="http://schemas.microsoft.com/office/drawing/2014/main" val="783498220"/>
                    </a:ext>
                  </a:extLst>
                </a:gridCol>
              </a:tblGrid>
              <a:tr h="402311">
                <a:tc rowSpan="2">
                  <a:txBody>
                    <a:bodyPr/>
                    <a:lstStyle/>
                    <a:p>
                      <a:pPr algn="ctr">
                        <a:lnSpc>
                          <a:spcPts val="2000"/>
                        </a:lnSpc>
                        <a:spcAft>
                          <a:spcPts val="0"/>
                        </a:spcAft>
                      </a:pPr>
                      <a:r>
                        <a:rPr lang="zh-CN" sz="1800" b="1" kern="100" dirty="0">
                          <a:effectLst/>
                          <a:latin typeface="微软雅黑" panose="020B0503020204020204" pitchFamily="34" charset="-122"/>
                          <a:ea typeface="微软雅黑" panose="020B0503020204020204" pitchFamily="34" charset="-122"/>
                          <a:cs typeface="Times New Roman" panose="02020603050405020304" pitchFamily="18" charset="0"/>
                        </a:rPr>
                        <a:t>原态</a:t>
                      </a:r>
                    </a:p>
                  </a:txBody>
                  <a:tcPr marL="97818" marR="97818" marT="0" marB="0" anchor="ctr">
                    <a:lnR w="28575" cap="flat" cmpd="sng" algn="ctr">
                      <a:solidFill>
                        <a:schemeClr val="accent1">
                          <a:lumMod val="40000"/>
                          <a:lumOff val="60000"/>
                        </a:schemeClr>
                      </a:solidFill>
                      <a:prstDash val="solid"/>
                      <a:round/>
                      <a:headEnd type="none" w="med" len="med"/>
                      <a:tailEnd type="none" w="med" len="med"/>
                    </a:lnR>
                  </a:tcPr>
                </a:tc>
                <a:tc gridSpan="2">
                  <a:txBody>
                    <a:bodyPr/>
                    <a:lstStyle/>
                    <a:p>
                      <a:pPr algn="ctr">
                        <a:lnSpc>
                          <a:spcPts val="2000"/>
                        </a:lnSpc>
                        <a:spcAft>
                          <a:spcPts val="0"/>
                        </a:spcAft>
                      </a:pPr>
                      <a:r>
                        <a:rPr lang="zh-CN" sz="1800" b="1" kern="0" dirty="0">
                          <a:effectLst/>
                          <a:latin typeface="微软雅黑" panose="020B0503020204020204" pitchFamily="34" charset="-122"/>
                          <a:ea typeface="微软雅黑" panose="020B0503020204020204" pitchFamily="34" charset="-122"/>
                          <a:cs typeface="Times New Roman" panose="02020603050405020304" pitchFamily="18" charset="0"/>
                        </a:rPr>
                        <a:t>次态</a:t>
                      </a:r>
                      <a:r>
                        <a:rPr lang="en-US" sz="1800" b="1" kern="0" dirty="0">
                          <a:effectLst/>
                          <a:latin typeface="微软雅黑" panose="020B0503020204020204" pitchFamily="34" charset="-122"/>
                          <a:ea typeface="微软雅黑" panose="020B0503020204020204" pitchFamily="34" charset="-122"/>
                          <a:cs typeface="Times New Roman" panose="02020603050405020304" pitchFamily="18" charset="0"/>
                        </a:rPr>
                        <a:t>/</a:t>
                      </a:r>
                      <a:r>
                        <a:rPr lang="zh-CN" sz="1800" b="1" kern="0" dirty="0">
                          <a:effectLst/>
                          <a:latin typeface="微软雅黑" panose="020B0503020204020204" pitchFamily="34" charset="-122"/>
                          <a:ea typeface="微软雅黑" panose="020B0503020204020204" pitchFamily="34" charset="-122"/>
                          <a:cs typeface="Times New Roman" panose="02020603050405020304" pitchFamily="18" charset="0"/>
                        </a:rPr>
                        <a:t>输出</a:t>
                      </a:r>
                      <a:endParaRPr lang="zh-CN" sz="1800" b="1"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97818" marR="97818" marT="0" marB="0" anchor="ctr">
                    <a:lnL w="28575" cap="flat" cmpd="sng" algn="ctr">
                      <a:solidFill>
                        <a:schemeClr val="accent1">
                          <a:lumMod val="40000"/>
                          <a:lumOff val="60000"/>
                        </a:schemeClr>
                      </a:solidFill>
                      <a:prstDash val="solid"/>
                      <a:round/>
                      <a:headEnd type="none" w="med" len="med"/>
                      <a:tailEnd type="none" w="med" len="med"/>
                    </a:lnL>
                    <a:lnR w="28575" cap="flat" cmpd="sng" algn="ctr">
                      <a:solidFill>
                        <a:srgbClr val="FF0000"/>
                      </a:solidFill>
                      <a:prstDash val="solid"/>
                      <a:round/>
                      <a:headEnd type="none" w="med" len="med"/>
                      <a:tailEnd type="none" w="med" len="med"/>
                    </a:lnR>
                  </a:tcPr>
                </a:tc>
                <a:tc hMerge="1">
                  <a:txBody>
                    <a:bodyPr/>
                    <a:lstStyle/>
                    <a:p>
                      <a:endParaRPr lang="zh-CN" altLang="en-US"/>
                    </a:p>
                  </a:txBody>
                  <a:tcPr/>
                </a:tc>
                <a:tc rowSpan="2">
                  <a:txBody>
                    <a:bodyPr/>
                    <a:lstStyle/>
                    <a:p>
                      <a:pPr algn="ctr">
                        <a:lnSpc>
                          <a:spcPts val="2000"/>
                        </a:lnSpc>
                        <a:spcAft>
                          <a:spcPts val="0"/>
                        </a:spcAft>
                      </a:pPr>
                      <a:r>
                        <a:rPr lang="zh-CN" sz="1800" b="1" kern="100" dirty="0">
                          <a:effectLst/>
                          <a:latin typeface="微软雅黑" panose="020B0503020204020204" pitchFamily="34" charset="-122"/>
                          <a:ea typeface="微软雅黑" panose="020B0503020204020204" pitchFamily="34" charset="-122"/>
                          <a:cs typeface="Times New Roman" panose="02020603050405020304" pitchFamily="18" charset="0"/>
                        </a:rPr>
                        <a:t>原态</a:t>
                      </a:r>
                    </a:p>
                  </a:txBody>
                  <a:tcPr marL="97818" marR="97818" marT="0" marB="0" anchor="ctr">
                    <a:lnL w="28575" cap="flat" cmpd="sng" algn="ctr">
                      <a:solidFill>
                        <a:srgbClr val="FF0000"/>
                      </a:solidFill>
                      <a:prstDash val="solid"/>
                      <a:round/>
                      <a:headEnd type="none" w="med" len="med"/>
                      <a:tailEnd type="none" w="med" len="med"/>
                    </a:lnL>
                    <a:lnR w="28575" cap="flat" cmpd="sng" algn="ctr">
                      <a:solidFill>
                        <a:schemeClr val="accent1">
                          <a:lumMod val="40000"/>
                          <a:lumOff val="60000"/>
                        </a:schemeClr>
                      </a:solidFill>
                      <a:prstDash val="solid"/>
                      <a:round/>
                      <a:headEnd type="none" w="med" len="med"/>
                      <a:tailEnd type="none" w="med" len="med"/>
                    </a:lnR>
                  </a:tcPr>
                </a:tc>
                <a:tc gridSpan="2">
                  <a:txBody>
                    <a:bodyPr/>
                    <a:lstStyle/>
                    <a:p>
                      <a:pPr algn="ctr">
                        <a:lnSpc>
                          <a:spcPts val="2000"/>
                        </a:lnSpc>
                        <a:spcAft>
                          <a:spcPts val="0"/>
                        </a:spcAft>
                      </a:pPr>
                      <a:r>
                        <a:rPr lang="zh-CN" sz="1800" b="1" kern="0" dirty="0">
                          <a:effectLst/>
                          <a:latin typeface="微软雅黑" panose="020B0503020204020204" pitchFamily="34" charset="-122"/>
                          <a:ea typeface="微软雅黑" panose="020B0503020204020204" pitchFamily="34" charset="-122"/>
                          <a:cs typeface="Times New Roman" panose="02020603050405020304" pitchFamily="18" charset="0"/>
                        </a:rPr>
                        <a:t>次态</a:t>
                      </a:r>
                      <a:r>
                        <a:rPr lang="en-US" sz="1800" b="1" kern="0" dirty="0">
                          <a:effectLst/>
                          <a:latin typeface="微软雅黑" panose="020B0503020204020204" pitchFamily="34" charset="-122"/>
                          <a:ea typeface="微软雅黑" panose="020B0503020204020204" pitchFamily="34" charset="-122"/>
                          <a:cs typeface="Times New Roman" panose="02020603050405020304" pitchFamily="18" charset="0"/>
                        </a:rPr>
                        <a:t>/</a:t>
                      </a:r>
                      <a:r>
                        <a:rPr lang="zh-CN" sz="1800" b="1" kern="0" dirty="0">
                          <a:effectLst/>
                          <a:latin typeface="微软雅黑" panose="020B0503020204020204" pitchFamily="34" charset="-122"/>
                          <a:ea typeface="微软雅黑" panose="020B0503020204020204" pitchFamily="34" charset="-122"/>
                          <a:cs typeface="Times New Roman" panose="02020603050405020304" pitchFamily="18" charset="0"/>
                        </a:rPr>
                        <a:t>输出</a:t>
                      </a:r>
                      <a:endParaRPr lang="zh-CN" sz="1800" b="1"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97818" marR="97818" marT="0" marB="0" anchor="ctr">
                    <a:lnL w="28575" cap="flat" cmpd="sng" algn="ctr">
                      <a:solidFill>
                        <a:schemeClr val="accent1">
                          <a:lumMod val="40000"/>
                          <a:lumOff val="60000"/>
                        </a:schemeClr>
                      </a:solidFill>
                      <a:prstDash val="solid"/>
                      <a:round/>
                      <a:headEnd type="none" w="med" len="med"/>
                      <a:tailEnd type="none" w="med" len="med"/>
                    </a:lnL>
                  </a:tcPr>
                </a:tc>
                <a:tc hMerge="1">
                  <a:txBody>
                    <a:bodyPr/>
                    <a:lstStyle/>
                    <a:p>
                      <a:endParaRPr lang="zh-CN" altLang="en-US"/>
                    </a:p>
                  </a:txBody>
                  <a:tcPr/>
                </a:tc>
                <a:extLst>
                  <a:ext uri="{0D108BD9-81ED-4DB2-BD59-A6C34878D82A}">
                    <a16:rowId xmlns:a16="http://schemas.microsoft.com/office/drawing/2014/main" val="2921570246"/>
                  </a:ext>
                </a:extLst>
              </a:tr>
              <a:tr h="402311">
                <a:tc vMerge="1">
                  <a:txBody>
                    <a:bodyPr/>
                    <a:lstStyle/>
                    <a:p>
                      <a:endParaRPr lang="zh-CN" altLang="en-US"/>
                    </a:p>
                  </a:txBody>
                  <a:tcPr/>
                </a:tc>
                <a:tc>
                  <a:txBody>
                    <a:bodyPr/>
                    <a:lstStyle/>
                    <a:p>
                      <a:pPr algn="ctr">
                        <a:lnSpc>
                          <a:spcPts val="2000"/>
                        </a:lnSpc>
                        <a:spcAft>
                          <a:spcPts val="0"/>
                        </a:spcAft>
                      </a:pPr>
                      <a:r>
                        <a:rPr lang="en-US" sz="1800" b="1" kern="1200">
                          <a:effectLst/>
                          <a:latin typeface="Times New Roman" panose="02020603050405020304" pitchFamily="18" charset="0"/>
                          <a:cs typeface="Times New Roman" panose="02020603050405020304" pitchFamily="18" charset="0"/>
                        </a:rPr>
                        <a:t>X=0</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7818" marR="97818" marT="0" marB="0" anchor="ctr">
                    <a:lnL w="28575" cap="flat" cmpd="sng" algn="ctr">
                      <a:solidFill>
                        <a:schemeClr val="accent1">
                          <a:lumMod val="40000"/>
                          <a:lumOff val="60000"/>
                        </a:schemeClr>
                      </a:solidFill>
                      <a:prstDash val="solid"/>
                      <a:round/>
                      <a:headEnd type="none" w="med" len="med"/>
                      <a:tailEnd type="none" w="med" len="med"/>
                    </a:lnL>
                  </a:tcPr>
                </a:tc>
                <a:tc>
                  <a:txBody>
                    <a:bodyPr/>
                    <a:lstStyle/>
                    <a:p>
                      <a:pPr algn="ctr">
                        <a:lnSpc>
                          <a:spcPts val="2000"/>
                        </a:lnSpc>
                        <a:spcAft>
                          <a:spcPts val="0"/>
                        </a:spcAft>
                      </a:pPr>
                      <a:r>
                        <a:rPr lang="en-US" sz="1800" b="1" kern="0">
                          <a:effectLst/>
                          <a:latin typeface="Times New Roman" panose="02020603050405020304" pitchFamily="18" charset="0"/>
                          <a:cs typeface="Times New Roman" panose="02020603050405020304" pitchFamily="18" charset="0"/>
                        </a:rPr>
                        <a:t>X=1</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7818" marR="97818" marT="0" marB="0" anchor="ctr">
                    <a:lnR w="28575" cap="flat" cmpd="sng" algn="ctr">
                      <a:solidFill>
                        <a:srgbClr val="FF0000"/>
                      </a:solidFill>
                      <a:prstDash val="solid"/>
                      <a:round/>
                      <a:headEnd type="none" w="med" len="med"/>
                      <a:tailEnd type="none" w="med" len="med"/>
                    </a:lnR>
                  </a:tcPr>
                </a:tc>
                <a:tc vMerge="1">
                  <a:txBody>
                    <a:bodyPr/>
                    <a:lstStyle/>
                    <a:p>
                      <a:endParaRPr lang="zh-CN" altLang="en-US"/>
                    </a:p>
                  </a:txBody>
                  <a:tcPr/>
                </a:tc>
                <a:tc>
                  <a:txBody>
                    <a:bodyPr/>
                    <a:lstStyle/>
                    <a:p>
                      <a:pPr algn="ctr">
                        <a:lnSpc>
                          <a:spcPts val="2000"/>
                        </a:lnSpc>
                        <a:spcAft>
                          <a:spcPts val="0"/>
                        </a:spcAft>
                      </a:pPr>
                      <a:r>
                        <a:rPr lang="en-US" sz="1800" b="1" kern="1200">
                          <a:effectLst/>
                          <a:latin typeface="Times New Roman" panose="02020603050405020304" pitchFamily="18" charset="0"/>
                          <a:cs typeface="Times New Roman" panose="02020603050405020304" pitchFamily="18" charset="0"/>
                        </a:rPr>
                        <a:t>X=0</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7818" marR="97818" marT="0" marB="0" anchor="ctr">
                    <a:lnL w="28575" cap="flat" cmpd="sng" algn="ctr">
                      <a:solidFill>
                        <a:schemeClr val="accent1">
                          <a:lumMod val="40000"/>
                          <a:lumOff val="60000"/>
                        </a:schemeClr>
                      </a:solidFill>
                      <a:prstDash val="solid"/>
                      <a:round/>
                      <a:headEnd type="none" w="med" len="med"/>
                      <a:tailEnd type="none" w="med" len="med"/>
                    </a:lnL>
                  </a:tcPr>
                </a:tc>
                <a:tc>
                  <a:txBody>
                    <a:bodyPr/>
                    <a:lstStyle/>
                    <a:p>
                      <a:pPr algn="ctr">
                        <a:lnSpc>
                          <a:spcPts val="2000"/>
                        </a:lnSpc>
                        <a:spcAft>
                          <a:spcPts val="0"/>
                        </a:spcAft>
                      </a:pPr>
                      <a:r>
                        <a:rPr lang="en-US" sz="1800" b="1" kern="0">
                          <a:effectLst/>
                          <a:latin typeface="Times New Roman" panose="02020603050405020304" pitchFamily="18" charset="0"/>
                          <a:cs typeface="Times New Roman" panose="02020603050405020304" pitchFamily="18" charset="0"/>
                        </a:rPr>
                        <a:t>X=1</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7818" marR="97818" marT="0" marB="0" anchor="ctr"/>
                </a:tc>
                <a:extLst>
                  <a:ext uri="{0D108BD9-81ED-4DB2-BD59-A6C34878D82A}">
                    <a16:rowId xmlns:a16="http://schemas.microsoft.com/office/drawing/2014/main" val="1013486056"/>
                  </a:ext>
                </a:extLst>
              </a:tr>
              <a:tr h="402311">
                <a:tc>
                  <a:txBody>
                    <a:bodyPr/>
                    <a:lstStyle/>
                    <a:p>
                      <a:pPr algn="ctr">
                        <a:lnSpc>
                          <a:spcPts val="2000"/>
                        </a:lnSpc>
                        <a:spcAft>
                          <a:spcPts val="0"/>
                        </a:spcAft>
                      </a:pPr>
                      <a:r>
                        <a:rPr lang="en-US" sz="1800" b="1" kern="1200" dirty="0">
                          <a:solidFill>
                            <a:srgbClr val="FF0000"/>
                          </a:solidFill>
                          <a:effectLst/>
                          <a:latin typeface="Times New Roman" panose="02020603050405020304" pitchFamily="18" charset="0"/>
                          <a:cs typeface="Times New Roman" panose="02020603050405020304" pitchFamily="18" charset="0"/>
                        </a:rPr>
                        <a:t>S</a:t>
                      </a:r>
                      <a:r>
                        <a:rPr lang="en-US" sz="1800" b="1" kern="1200" baseline="-25000" dirty="0">
                          <a:solidFill>
                            <a:srgbClr val="FF0000"/>
                          </a:solidFill>
                          <a:effectLst/>
                          <a:latin typeface="Times New Roman" panose="02020603050405020304" pitchFamily="18" charset="0"/>
                          <a:cs typeface="Times New Roman" panose="02020603050405020304" pitchFamily="18" charset="0"/>
                        </a:rPr>
                        <a:t>0</a:t>
                      </a:r>
                      <a:endParaRPr lang="zh-CN" sz="1800" b="1"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7818" marR="97818" marT="0" marB="0" anchor="ctr">
                    <a:lnR w="28575" cap="flat" cmpd="sng" algn="ctr">
                      <a:solidFill>
                        <a:schemeClr val="accent1">
                          <a:lumMod val="40000"/>
                          <a:lumOff val="60000"/>
                        </a:schemeClr>
                      </a:solidFill>
                      <a:prstDash val="solid"/>
                      <a:round/>
                      <a:headEnd type="none" w="med" len="med"/>
                      <a:tailEnd type="none" w="med" len="med"/>
                    </a:lnR>
                  </a:tcPr>
                </a:tc>
                <a:tc>
                  <a:txBody>
                    <a:bodyPr/>
                    <a:lstStyle/>
                    <a:p>
                      <a:pPr algn="ctr">
                        <a:lnSpc>
                          <a:spcPts val="2000"/>
                        </a:lnSpc>
                        <a:spcAft>
                          <a:spcPts val="0"/>
                        </a:spcAft>
                      </a:pPr>
                      <a:r>
                        <a:rPr lang="en-US" sz="1800" b="1" kern="0" dirty="0">
                          <a:solidFill>
                            <a:srgbClr val="9900CC"/>
                          </a:solidFill>
                          <a:effectLst/>
                          <a:latin typeface="Times New Roman" panose="02020603050405020304" pitchFamily="18" charset="0"/>
                          <a:cs typeface="Times New Roman" panose="02020603050405020304" pitchFamily="18" charset="0"/>
                        </a:rPr>
                        <a:t>S</a:t>
                      </a:r>
                      <a:r>
                        <a:rPr lang="en-US" sz="1800" b="1" kern="0" baseline="-25000" dirty="0">
                          <a:solidFill>
                            <a:srgbClr val="9900CC"/>
                          </a:solidFill>
                          <a:effectLst/>
                          <a:latin typeface="Times New Roman" panose="02020603050405020304" pitchFamily="18" charset="0"/>
                          <a:cs typeface="Times New Roman" panose="02020603050405020304" pitchFamily="18" charset="0"/>
                        </a:rPr>
                        <a:t>1</a:t>
                      </a:r>
                      <a:r>
                        <a:rPr lang="en-US" sz="1800" b="1" kern="0" dirty="0">
                          <a:solidFill>
                            <a:srgbClr val="9900CC"/>
                          </a:solidFill>
                          <a:effectLst/>
                          <a:latin typeface="Times New Roman" panose="02020603050405020304" pitchFamily="18" charset="0"/>
                          <a:cs typeface="Times New Roman" panose="02020603050405020304" pitchFamily="18" charset="0"/>
                        </a:rPr>
                        <a:t>/0</a:t>
                      </a:r>
                      <a:endParaRPr lang="zh-CN" sz="1800" b="1" kern="100" dirty="0">
                        <a:solidFill>
                          <a:srgbClr val="9900CC"/>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7818" marR="97818" marT="0" marB="0" anchor="ctr">
                    <a:lnL w="28575" cap="flat" cmpd="sng" algn="ctr">
                      <a:solidFill>
                        <a:schemeClr val="accent1">
                          <a:lumMod val="40000"/>
                          <a:lumOff val="60000"/>
                        </a:schemeClr>
                      </a:solidFill>
                      <a:prstDash val="solid"/>
                      <a:round/>
                      <a:headEnd type="none" w="med" len="med"/>
                      <a:tailEnd type="none" w="med" len="med"/>
                    </a:lnL>
                  </a:tcPr>
                </a:tc>
                <a:tc>
                  <a:txBody>
                    <a:bodyPr/>
                    <a:lstStyle/>
                    <a:p>
                      <a:pPr algn="ctr">
                        <a:lnSpc>
                          <a:spcPts val="2000"/>
                        </a:lnSpc>
                        <a:spcAft>
                          <a:spcPts val="0"/>
                        </a:spcAft>
                      </a:pPr>
                      <a:r>
                        <a:rPr lang="en-US" sz="1800" b="1" kern="0" dirty="0">
                          <a:solidFill>
                            <a:srgbClr val="9900CC"/>
                          </a:solidFill>
                          <a:effectLst/>
                          <a:latin typeface="Times New Roman" panose="02020603050405020304" pitchFamily="18" charset="0"/>
                          <a:cs typeface="Times New Roman" panose="02020603050405020304" pitchFamily="18" charset="0"/>
                        </a:rPr>
                        <a:t>S</a:t>
                      </a:r>
                      <a:r>
                        <a:rPr lang="en-US" sz="1800" b="1" kern="0" baseline="-25000" dirty="0">
                          <a:solidFill>
                            <a:srgbClr val="9900CC"/>
                          </a:solidFill>
                          <a:effectLst/>
                          <a:latin typeface="Times New Roman" panose="02020603050405020304" pitchFamily="18" charset="0"/>
                          <a:cs typeface="Times New Roman" panose="02020603050405020304" pitchFamily="18" charset="0"/>
                        </a:rPr>
                        <a:t>2</a:t>
                      </a:r>
                      <a:r>
                        <a:rPr lang="en-US" sz="1800" b="1" kern="0" dirty="0">
                          <a:solidFill>
                            <a:srgbClr val="9900CC"/>
                          </a:solidFill>
                          <a:effectLst/>
                          <a:latin typeface="Times New Roman" panose="02020603050405020304" pitchFamily="18" charset="0"/>
                          <a:cs typeface="Times New Roman" panose="02020603050405020304" pitchFamily="18" charset="0"/>
                        </a:rPr>
                        <a:t>/1</a:t>
                      </a:r>
                      <a:endParaRPr lang="zh-CN" sz="1800" b="1" kern="100" dirty="0">
                        <a:solidFill>
                          <a:srgbClr val="9900CC"/>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7818" marR="97818" marT="0" marB="0" anchor="ctr">
                    <a:lnR w="28575"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en-US" sz="1800" b="1" kern="1200" dirty="0">
                          <a:solidFill>
                            <a:srgbClr val="FF0000"/>
                          </a:solidFill>
                          <a:effectLst/>
                          <a:latin typeface="Times New Roman" panose="02020603050405020304" pitchFamily="18" charset="0"/>
                          <a:cs typeface="Times New Roman" panose="02020603050405020304" pitchFamily="18" charset="0"/>
                        </a:rPr>
                        <a:t>S</a:t>
                      </a:r>
                      <a:r>
                        <a:rPr lang="en-US" sz="1800" b="1" kern="1200" baseline="-25000" dirty="0">
                          <a:solidFill>
                            <a:srgbClr val="FF0000"/>
                          </a:solidFill>
                          <a:effectLst/>
                          <a:latin typeface="Times New Roman" panose="02020603050405020304" pitchFamily="18" charset="0"/>
                          <a:cs typeface="Times New Roman" panose="02020603050405020304" pitchFamily="18" charset="0"/>
                        </a:rPr>
                        <a:t>7</a:t>
                      </a:r>
                      <a:endParaRPr lang="zh-CN" sz="1800" b="1"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7818" marR="97818" marT="0" marB="0" anchor="ctr">
                    <a:lnL w="28575" cap="flat" cmpd="sng" algn="ctr">
                      <a:solidFill>
                        <a:srgbClr val="FF0000"/>
                      </a:solidFill>
                      <a:prstDash val="solid"/>
                      <a:round/>
                      <a:headEnd type="none" w="med" len="med"/>
                      <a:tailEnd type="none" w="med" len="med"/>
                    </a:lnL>
                    <a:lnR w="28575" cap="flat" cmpd="sng" algn="ctr">
                      <a:solidFill>
                        <a:schemeClr val="accent1">
                          <a:lumMod val="40000"/>
                          <a:lumOff val="60000"/>
                        </a:schemeClr>
                      </a:solidFill>
                      <a:prstDash val="solid"/>
                      <a:round/>
                      <a:headEnd type="none" w="med" len="med"/>
                      <a:tailEnd type="none" w="med" len="med"/>
                    </a:lnR>
                  </a:tcPr>
                </a:tc>
                <a:tc>
                  <a:txBody>
                    <a:bodyPr/>
                    <a:lstStyle/>
                    <a:p>
                      <a:pPr algn="ctr">
                        <a:lnSpc>
                          <a:spcPts val="2000"/>
                        </a:lnSpc>
                        <a:spcAft>
                          <a:spcPts val="0"/>
                        </a:spcAft>
                      </a:pPr>
                      <a:r>
                        <a:rPr lang="en-US" sz="1800" b="1" kern="0" dirty="0">
                          <a:solidFill>
                            <a:srgbClr val="9900CC"/>
                          </a:solidFill>
                          <a:effectLst/>
                          <a:latin typeface="Times New Roman" panose="02020603050405020304" pitchFamily="18" charset="0"/>
                          <a:cs typeface="Times New Roman" panose="02020603050405020304" pitchFamily="18" charset="0"/>
                        </a:rPr>
                        <a:t>S</a:t>
                      </a:r>
                      <a:r>
                        <a:rPr lang="en-US" sz="1800" b="1" kern="0" baseline="-25000" dirty="0">
                          <a:solidFill>
                            <a:srgbClr val="9900CC"/>
                          </a:solidFill>
                          <a:effectLst/>
                          <a:latin typeface="Times New Roman" panose="02020603050405020304" pitchFamily="18" charset="0"/>
                          <a:cs typeface="Times New Roman" panose="02020603050405020304" pitchFamily="18" charset="0"/>
                        </a:rPr>
                        <a:t>1</a:t>
                      </a:r>
                      <a:r>
                        <a:rPr lang="en-US" sz="1800" b="1" kern="0" dirty="0">
                          <a:solidFill>
                            <a:srgbClr val="9900CC"/>
                          </a:solidFill>
                          <a:effectLst/>
                          <a:latin typeface="Times New Roman" panose="02020603050405020304" pitchFamily="18" charset="0"/>
                          <a:cs typeface="Times New Roman" panose="02020603050405020304" pitchFamily="18" charset="0"/>
                        </a:rPr>
                        <a:t>/0</a:t>
                      </a:r>
                      <a:endParaRPr lang="zh-CN" sz="1800" b="1" kern="100" dirty="0">
                        <a:solidFill>
                          <a:srgbClr val="9900CC"/>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7818" marR="97818" marT="0" marB="0" anchor="ctr">
                    <a:lnL w="28575" cap="flat" cmpd="sng" algn="ctr">
                      <a:solidFill>
                        <a:schemeClr val="accent1">
                          <a:lumMod val="40000"/>
                          <a:lumOff val="60000"/>
                        </a:schemeClr>
                      </a:solidFill>
                      <a:prstDash val="solid"/>
                      <a:round/>
                      <a:headEnd type="none" w="med" len="med"/>
                      <a:tailEnd type="none" w="med" len="med"/>
                    </a:lnL>
                  </a:tcPr>
                </a:tc>
                <a:tc>
                  <a:txBody>
                    <a:bodyPr/>
                    <a:lstStyle/>
                    <a:p>
                      <a:pPr algn="ctr">
                        <a:lnSpc>
                          <a:spcPts val="2000"/>
                        </a:lnSpc>
                        <a:spcAft>
                          <a:spcPts val="0"/>
                        </a:spcAft>
                      </a:pPr>
                      <a:r>
                        <a:rPr lang="en-US" sz="1800" b="1" kern="0" dirty="0">
                          <a:solidFill>
                            <a:srgbClr val="9900CC"/>
                          </a:solidFill>
                          <a:effectLst/>
                          <a:latin typeface="Times New Roman" panose="02020603050405020304" pitchFamily="18" charset="0"/>
                          <a:cs typeface="Times New Roman" panose="02020603050405020304" pitchFamily="18" charset="0"/>
                        </a:rPr>
                        <a:t>S</a:t>
                      </a:r>
                      <a:r>
                        <a:rPr lang="en-US" sz="1800" b="1" kern="0" baseline="-25000" dirty="0">
                          <a:solidFill>
                            <a:srgbClr val="9900CC"/>
                          </a:solidFill>
                          <a:effectLst/>
                          <a:latin typeface="Times New Roman" panose="02020603050405020304" pitchFamily="18" charset="0"/>
                          <a:cs typeface="Times New Roman" panose="02020603050405020304" pitchFamily="18" charset="0"/>
                        </a:rPr>
                        <a:t>2</a:t>
                      </a:r>
                      <a:r>
                        <a:rPr lang="en-US" sz="1800" b="1" kern="0" dirty="0">
                          <a:solidFill>
                            <a:srgbClr val="9900CC"/>
                          </a:solidFill>
                          <a:effectLst/>
                          <a:latin typeface="Times New Roman" panose="02020603050405020304" pitchFamily="18" charset="0"/>
                          <a:cs typeface="Times New Roman" panose="02020603050405020304" pitchFamily="18" charset="0"/>
                        </a:rPr>
                        <a:t>/1</a:t>
                      </a:r>
                      <a:endParaRPr lang="zh-CN" sz="1800" b="1" kern="100" dirty="0">
                        <a:solidFill>
                          <a:srgbClr val="9900CC"/>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7818" marR="97818" marT="0" marB="0" anchor="ctr"/>
                </a:tc>
                <a:extLst>
                  <a:ext uri="{0D108BD9-81ED-4DB2-BD59-A6C34878D82A}">
                    <a16:rowId xmlns:a16="http://schemas.microsoft.com/office/drawing/2014/main" val="1625331706"/>
                  </a:ext>
                </a:extLst>
              </a:tr>
              <a:tr h="402311">
                <a:tc>
                  <a:txBody>
                    <a:bodyPr/>
                    <a:lstStyle/>
                    <a:p>
                      <a:pPr algn="ctr">
                        <a:lnSpc>
                          <a:spcPts val="2000"/>
                        </a:lnSpc>
                        <a:spcAft>
                          <a:spcPts val="0"/>
                        </a:spcAft>
                      </a:pPr>
                      <a:r>
                        <a:rPr lang="en-US" sz="1800" b="1" kern="1200">
                          <a:effectLst/>
                          <a:latin typeface="Times New Roman" panose="02020603050405020304" pitchFamily="18" charset="0"/>
                          <a:cs typeface="Times New Roman" panose="02020603050405020304" pitchFamily="18" charset="0"/>
                        </a:rPr>
                        <a:t>S</a:t>
                      </a:r>
                      <a:r>
                        <a:rPr lang="en-US" sz="1800" b="1" kern="1200" baseline="-25000">
                          <a:effectLst/>
                          <a:latin typeface="Times New Roman" panose="02020603050405020304" pitchFamily="18" charset="0"/>
                          <a:cs typeface="Times New Roman" panose="02020603050405020304" pitchFamily="18" charset="0"/>
                        </a:rPr>
                        <a:t>1</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7818" marR="97818" marT="0" marB="0" anchor="ctr">
                    <a:lnR w="28575" cap="flat" cmpd="sng" algn="ctr">
                      <a:solidFill>
                        <a:schemeClr val="accent1">
                          <a:lumMod val="40000"/>
                          <a:lumOff val="60000"/>
                        </a:schemeClr>
                      </a:solidFill>
                      <a:prstDash val="solid"/>
                      <a:round/>
                      <a:headEnd type="none" w="med" len="med"/>
                      <a:tailEnd type="none" w="med" len="med"/>
                    </a:lnR>
                  </a:tcPr>
                </a:tc>
                <a:tc>
                  <a:txBody>
                    <a:bodyPr/>
                    <a:lstStyle/>
                    <a:p>
                      <a:pPr algn="ctr">
                        <a:lnSpc>
                          <a:spcPts val="2000"/>
                        </a:lnSpc>
                        <a:spcAft>
                          <a:spcPts val="0"/>
                        </a:spcAft>
                      </a:pPr>
                      <a:r>
                        <a:rPr lang="en-US" sz="1800" b="1" kern="0">
                          <a:effectLst/>
                          <a:latin typeface="Times New Roman" panose="02020603050405020304" pitchFamily="18" charset="0"/>
                          <a:cs typeface="Times New Roman" panose="02020603050405020304" pitchFamily="18" charset="0"/>
                        </a:rPr>
                        <a:t>S</a:t>
                      </a:r>
                      <a:r>
                        <a:rPr lang="en-US" sz="1800" b="1" kern="0" baseline="-25000">
                          <a:effectLst/>
                          <a:latin typeface="Times New Roman" panose="02020603050405020304" pitchFamily="18" charset="0"/>
                          <a:cs typeface="Times New Roman" panose="02020603050405020304" pitchFamily="18" charset="0"/>
                        </a:rPr>
                        <a:t>3</a:t>
                      </a:r>
                      <a:r>
                        <a:rPr lang="en-US" sz="1800" b="1" kern="0">
                          <a:effectLst/>
                          <a:latin typeface="Times New Roman" panose="02020603050405020304" pitchFamily="18" charset="0"/>
                          <a:cs typeface="Times New Roman" panose="02020603050405020304" pitchFamily="18" charset="0"/>
                        </a:rPr>
                        <a:t>/0</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7818" marR="97818" marT="0" marB="0" anchor="ctr">
                    <a:lnL w="28575" cap="flat" cmpd="sng" algn="ctr">
                      <a:solidFill>
                        <a:schemeClr val="accent1">
                          <a:lumMod val="40000"/>
                          <a:lumOff val="60000"/>
                        </a:schemeClr>
                      </a:solidFill>
                      <a:prstDash val="solid"/>
                      <a:round/>
                      <a:headEnd type="none" w="med" len="med"/>
                      <a:tailEnd type="none" w="med" len="med"/>
                    </a:lnL>
                  </a:tcPr>
                </a:tc>
                <a:tc>
                  <a:txBody>
                    <a:bodyPr/>
                    <a:lstStyle/>
                    <a:p>
                      <a:pPr algn="ctr">
                        <a:lnSpc>
                          <a:spcPts val="2000"/>
                        </a:lnSpc>
                        <a:spcAft>
                          <a:spcPts val="0"/>
                        </a:spcAft>
                      </a:pPr>
                      <a:r>
                        <a:rPr lang="en-US" sz="1800" b="1" kern="0">
                          <a:effectLst/>
                          <a:latin typeface="Times New Roman" panose="02020603050405020304" pitchFamily="18" charset="0"/>
                          <a:cs typeface="Times New Roman" panose="02020603050405020304" pitchFamily="18" charset="0"/>
                        </a:rPr>
                        <a:t>S</a:t>
                      </a:r>
                      <a:r>
                        <a:rPr lang="en-US" sz="1800" b="1" kern="0" baseline="-25000">
                          <a:effectLst/>
                          <a:latin typeface="Times New Roman" panose="02020603050405020304" pitchFamily="18" charset="0"/>
                          <a:cs typeface="Times New Roman" panose="02020603050405020304" pitchFamily="18" charset="0"/>
                        </a:rPr>
                        <a:t>4</a:t>
                      </a:r>
                      <a:r>
                        <a:rPr lang="en-US" sz="1800" b="1" kern="0">
                          <a:effectLst/>
                          <a:latin typeface="Times New Roman" panose="02020603050405020304" pitchFamily="18" charset="0"/>
                          <a:cs typeface="Times New Roman" panose="02020603050405020304" pitchFamily="18" charset="0"/>
                        </a:rPr>
                        <a:t>/1</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7818" marR="97818" marT="0" marB="0" anchor="ctr">
                    <a:lnR w="28575"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en-US" sz="1800" b="1" kern="1200">
                          <a:solidFill>
                            <a:srgbClr val="FF0000"/>
                          </a:solidFill>
                          <a:effectLst/>
                          <a:latin typeface="Times New Roman" panose="02020603050405020304" pitchFamily="18" charset="0"/>
                          <a:cs typeface="Times New Roman" panose="02020603050405020304" pitchFamily="18" charset="0"/>
                        </a:rPr>
                        <a:t>S</a:t>
                      </a:r>
                      <a:r>
                        <a:rPr lang="en-US" sz="1800" b="1" kern="1200" baseline="-25000">
                          <a:solidFill>
                            <a:srgbClr val="FF0000"/>
                          </a:solidFill>
                          <a:effectLst/>
                          <a:latin typeface="Times New Roman" panose="02020603050405020304" pitchFamily="18" charset="0"/>
                          <a:cs typeface="Times New Roman" panose="02020603050405020304" pitchFamily="18" charset="0"/>
                        </a:rPr>
                        <a:t>8</a:t>
                      </a:r>
                      <a:endParaRPr lang="zh-CN" sz="1800" b="1" kern="10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7818" marR="97818" marT="0" marB="0" anchor="ctr">
                    <a:lnL w="28575" cap="flat" cmpd="sng" algn="ctr">
                      <a:solidFill>
                        <a:srgbClr val="FF0000"/>
                      </a:solidFill>
                      <a:prstDash val="solid"/>
                      <a:round/>
                      <a:headEnd type="none" w="med" len="med"/>
                      <a:tailEnd type="none" w="med" len="med"/>
                    </a:lnL>
                    <a:lnR w="28575" cap="flat" cmpd="sng" algn="ctr">
                      <a:solidFill>
                        <a:schemeClr val="accent1">
                          <a:lumMod val="40000"/>
                          <a:lumOff val="60000"/>
                        </a:schemeClr>
                      </a:solidFill>
                      <a:prstDash val="solid"/>
                      <a:round/>
                      <a:headEnd type="none" w="med" len="med"/>
                      <a:tailEnd type="none" w="med" len="med"/>
                    </a:lnR>
                  </a:tcPr>
                </a:tc>
                <a:tc>
                  <a:txBody>
                    <a:bodyPr/>
                    <a:lstStyle/>
                    <a:p>
                      <a:pPr algn="ctr">
                        <a:lnSpc>
                          <a:spcPts val="2000"/>
                        </a:lnSpc>
                        <a:spcAft>
                          <a:spcPts val="0"/>
                        </a:spcAft>
                      </a:pPr>
                      <a:r>
                        <a:rPr lang="en-US" sz="1800" b="1" kern="0" dirty="0">
                          <a:solidFill>
                            <a:srgbClr val="9900CC"/>
                          </a:solidFill>
                          <a:effectLst/>
                          <a:latin typeface="Times New Roman" panose="02020603050405020304" pitchFamily="18" charset="0"/>
                          <a:cs typeface="Times New Roman" panose="02020603050405020304" pitchFamily="18" charset="0"/>
                        </a:rPr>
                        <a:t>S</a:t>
                      </a:r>
                      <a:r>
                        <a:rPr lang="en-US" sz="1800" b="1" kern="0" baseline="-25000" dirty="0">
                          <a:solidFill>
                            <a:srgbClr val="9900CC"/>
                          </a:solidFill>
                          <a:effectLst/>
                          <a:latin typeface="Times New Roman" panose="02020603050405020304" pitchFamily="18" charset="0"/>
                          <a:cs typeface="Times New Roman" panose="02020603050405020304" pitchFamily="18" charset="0"/>
                        </a:rPr>
                        <a:t>1</a:t>
                      </a:r>
                      <a:r>
                        <a:rPr lang="en-US" sz="1800" b="1" kern="0" dirty="0">
                          <a:solidFill>
                            <a:srgbClr val="9900CC"/>
                          </a:solidFill>
                          <a:effectLst/>
                          <a:latin typeface="Times New Roman" panose="02020603050405020304" pitchFamily="18" charset="0"/>
                          <a:cs typeface="Times New Roman" panose="02020603050405020304" pitchFamily="18" charset="0"/>
                        </a:rPr>
                        <a:t>/0</a:t>
                      </a:r>
                      <a:endParaRPr lang="zh-CN" sz="1800" b="1" kern="100" dirty="0">
                        <a:solidFill>
                          <a:srgbClr val="9900CC"/>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7818" marR="97818" marT="0" marB="0" anchor="ctr">
                    <a:lnL w="28575" cap="flat" cmpd="sng" algn="ctr">
                      <a:solidFill>
                        <a:schemeClr val="accent1">
                          <a:lumMod val="40000"/>
                          <a:lumOff val="60000"/>
                        </a:schemeClr>
                      </a:solidFill>
                      <a:prstDash val="solid"/>
                      <a:round/>
                      <a:headEnd type="none" w="med" len="med"/>
                      <a:tailEnd type="none" w="med" len="med"/>
                    </a:lnL>
                  </a:tcPr>
                </a:tc>
                <a:tc>
                  <a:txBody>
                    <a:bodyPr/>
                    <a:lstStyle/>
                    <a:p>
                      <a:pPr algn="ctr">
                        <a:lnSpc>
                          <a:spcPts val="2000"/>
                        </a:lnSpc>
                        <a:spcAft>
                          <a:spcPts val="0"/>
                        </a:spcAft>
                      </a:pPr>
                      <a:r>
                        <a:rPr lang="en-US" sz="1800" b="1" kern="0" dirty="0">
                          <a:solidFill>
                            <a:srgbClr val="9900CC"/>
                          </a:solidFill>
                          <a:effectLst/>
                          <a:latin typeface="Times New Roman" panose="02020603050405020304" pitchFamily="18" charset="0"/>
                          <a:cs typeface="Times New Roman" panose="02020603050405020304" pitchFamily="18" charset="0"/>
                        </a:rPr>
                        <a:t>S</a:t>
                      </a:r>
                      <a:r>
                        <a:rPr lang="en-US" sz="1800" b="1" kern="0" baseline="-25000" dirty="0">
                          <a:solidFill>
                            <a:srgbClr val="9900CC"/>
                          </a:solidFill>
                          <a:effectLst/>
                          <a:latin typeface="Times New Roman" panose="02020603050405020304" pitchFamily="18" charset="0"/>
                          <a:cs typeface="Times New Roman" panose="02020603050405020304" pitchFamily="18" charset="0"/>
                        </a:rPr>
                        <a:t>2</a:t>
                      </a:r>
                      <a:r>
                        <a:rPr lang="en-US" sz="1800" b="1" kern="0" dirty="0">
                          <a:solidFill>
                            <a:srgbClr val="9900CC"/>
                          </a:solidFill>
                          <a:effectLst/>
                          <a:latin typeface="Times New Roman" panose="02020603050405020304" pitchFamily="18" charset="0"/>
                          <a:cs typeface="Times New Roman" panose="02020603050405020304" pitchFamily="18" charset="0"/>
                        </a:rPr>
                        <a:t>/1</a:t>
                      </a:r>
                      <a:endParaRPr lang="zh-CN" sz="1800" b="1" kern="100" dirty="0">
                        <a:solidFill>
                          <a:srgbClr val="9900CC"/>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7818" marR="97818" marT="0" marB="0" anchor="ctr"/>
                </a:tc>
                <a:extLst>
                  <a:ext uri="{0D108BD9-81ED-4DB2-BD59-A6C34878D82A}">
                    <a16:rowId xmlns:a16="http://schemas.microsoft.com/office/drawing/2014/main" val="1561955139"/>
                  </a:ext>
                </a:extLst>
              </a:tr>
              <a:tr h="402311">
                <a:tc>
                  <a:txBody>
                    <a:bodyPr/>
                    <a:lstStyle/>
                    <a:p>
                      <a:pPr algn="ctr">
                        <a:lnSpc>
                          <a:spcPts val="2000"/>
                        </a:lnSpc>
                        <a:spcAft>
                          <a:spcPts val="0"/>
                        </a:spcAft>
                      </a:pPr>
                      <a:r>
                        <a:rPr lang="en-US" sz="1800" b="1" kern="1200" dirty="0">
                          <a:effectLst/>
                          <a:latin typeface="Times New Roman" panose="02020603050405020304" pitchFamily="18" charset="0"/>
                          <a:cs typeface="Times New Roman" panose="02020603050405020304" pitchFamily="18" charset="0"/>
                        </a:rPr>
                        <a:t>S</a:t>
                      </a:r>
                      <a:r>
                        <a:rPr lang="en-US" sz="1800" b="1" kern="1200" baseline="-25000" dirty="0">
                          <a:effectLst/>
                          <a:latin typeface="Times New Roman" panose="02020603050405020304" pitchFamily="18" charset="0"/>
                          <a:cs typeface="Times New Roman" panose="02020603050405020304" pitchFamily="18" charset="0"/>
                        </a:rPr>
                        <a:t>2</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97818" marR="97818" marT="0" marB="0" anchor="ctr">
                    <a:lnR w="28575" cap="flat" cmpd="sng" algn="ctr">
                      <a:solidFill>
                        <a:schemeClr val="accent1">
                          <a:lumMod val="40000"/>
                          <a:lumOff val="60000"/>
                        </a:schemeClr>
                      </a:solidFill>
                      <a:prstDash val="solid"/>
                      <a:round/>
                      <a:headEnd type="none" w="med" len="med"/>
                      <a:tailEnd type="none" w="med" len="med"/>
                    </a:lnR>
                  </a:tcPr>
                </a:tc>
                <a:tc>
                  <a:txBody>
                    <a:bodyPr/>
                    <a:lstStyle/>
                    <a:p>
                      <a:pPr algn="ctr">
                        <a:lnSpc>
                          <a:spcPts val="2000"/>
                        </a:lnSpc>
                        <a:spcAft>
                          <a:spcPts val="0"/>
                        </a:spcAft>
                      </a:pPr>
                      <a:r>
                        <a:rPr lang="en-US" sz="1800" b="1" kern="0">
                          <a:effectLst/>
                          <a:latin typeface="Times New Roman" panose="02020603050405020304" pitchFamily="18" charset="0"/>
                          <a:cs typeface="Times New Roman" panose="02020603050405020304" pitchFamily="18" charset="0"/>
                        </a:rPr>
                        <a:t>S</a:t>
                      </a:r>
                      <a:r>
                        <a:rPr lang="en-US" sz="1800" b="1" kern="0" baseline="-25000">
                          <a:effectLst/>
                          <a:latin typeface="Times New Roman" panose="02020603050405020304" pitchFamily="18" charset="0"/>
                          <a:cs typeface="Times New Roman" panose="02020603050405020304" pitchFamily="18" charset="0"/>
                        </a:rPr>
                        <a:t>5</a:t>
                      </a:r>
                      <a:r>
                        <a:rPr lang="en-US" sz="1800" b="1" kern="0">
                          <a:effectLst/>
                          <a:latin typeface="Times New Roman" panose="02020603050405020304" pitchFamily="18" charset="0"/>
                          <a:cs typeface="Times New Roman" panose="02020603050405020304" pitchFamily="18" charset="0"/>
                        </a:rPr>
                        <a:t>/1</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7818" marR="97818" marT="0" marB="0" anchor="ctr">
                    <a:lnL w="28575" cap="flat" cmpd="sng" algn="ctr">
                      <a:solidFill>
                        <a:schemeClr val="accent1">
                          <a:lumMod val="40000"/>
                          <a:lumOff val="60000"/>
                        </a:schemeClr>
                      </a:solidFill>
                      <a:prstDash val="solid"/>
                      <a:round/>
                      <a:headEnd type="none" w="med" len="med"/>
                      <a:tailEnd type="none" w="med" len="med"/>
                    </a:lnL>
                  </a:tcPr>
                </a:tc>
                <a:tc>
                  <a:txBody>
                    <a:bodyPr/>
                    <a:lstStyle/>
                    <a:p>
                      <a:pPr algn="ctr">
                        <a:lnSpc>
                          <a:spcPts val="2000"/>
                        </a:lnSpc>
                        <a:spcAft>
                          <a:spcPts val="0"/>
                        </a:spcAft>
                      </a:pPr>
                      <a:r>
                        <a:rPr lang="en-US" sz="1800" b="1" kern="0">
                          <a:effectLst/>
                          <a:latin typeface="Times New Roman" panose="02020603050405020304" pitchFamily="18" charset="0"/>
                          <a:cs typeface="Times New Roman" panose="02020603050405020304" pitchFamily="18" charset="0"/>
                        </a:rPr>
                        <a:t>S</a:t>
                      </a:r>
                      <a:r>
                        <a:rPr lang="en-US" sz="1800" b="1" kern="0" baseline="-25000">
                          <a:effectLst/>
                          <a:latin typeface="Times New Roman" panose="02020603050405020304" pitchFamily="18" charset="0"/>
                          <a:cs typeface="Times New Roman" panose="02020603050405020304" pitchFamily="18" charset="0"/>
                        </a:rPr>
                        <a:t>6</a:t>
                      </a:r>
                      <a:r>
                        <a:rPr lang="en-US" sz="1800" b="1" kern="0">
                          <a:effectLst/>
                          <a:latin typeface="Times New Roman" panose="02020603050405020304" pitchFamily="18" charset="0"/>
                          <a:cs typeface="Times New Roman" panose="02020603050405020304" pitchFamily="18" charset="0"/>
                        </a:rPr>
                        <a:t>/0</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7818" marR="97818" marT="0" marB="0" anchor="ctr">
                    <a:lnR w="28575"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en-US" sz="1800" b="1" kern="1200">
                          <a:solidFill>
                            <a:srgbClr val="FF0000"/>
                          </a:solidFill>
                          <a:effectLst/>
                          <a:latin typeface="Times New Roman" panose="02020603050405020304" pitchFamily="18" charset="0"/>
                          <a:cs typeface="Times New Roman" panose="02020603050405020304" pitchFamily="18" charset="0"/>
                        </a:rPr>
                        <a:t>S</a:t>
                      </a:r>
                      <a:r>
                        <a:rPr lang="en-US" sz="1800" b="1" kern="1200" baseline="-25000">
                          <a:solidFill>
                            <a:srgbClr val="FF0000"/>
                          </a:solidFill>
                          <a:effectLst/>
                          <a:latin typeface="Times New Roman" panose="02020603050405020304" pitchFamily="18" charset="0"/>
                          <a:cs typeface="Times New Roman" panose="02020603050405020304" pitchFamily="18" charset="0"/>
                        </a:rPr>
                        <a:t>9</a:t>
                      </a:r>
                      <a:endParaRPr lang="zh-CN" sz="1800" b="1" kern="10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7818" marR="97818" marT="0" marB="0" anchor="ctr">
                    <a:lnL w="28575" cap="flat" cmpd="sng" algn="ctr">
                      <a:solidFill>
                        <a:srgbClr val="FF0000"/>
                      </a:solidFill>
                      <a:prstDash val="solid"/>
                      <a:round/>
                      <a:headEnd type="none" w="med" len="med"/>
                      <a:tailEnd type="none" w="med" len="med"/>
                    </a:lnL>
                    <a:lnR w="28575" cap="flat" cmpd="sng" algn="ctr">
                      <a:solidFill>
                        <a:schemeClr val="accent1">
                          <a:lumMod val="40000"/>
                          <a:lumOff val="60000"/>
                        </a:schemeClr>
                      </a:solidFill>
                      <a:prstDash val="solid"/>
                      <a:round/>
                      <a:headEnd type="none" w="med" len="med"/>
                      <a:tailEnd type="none" w="med" len="med"/>
                    </a:lnR>
                  </a:tcPr>
                </a:tc>
                <a:tc>
                  <a:txBody>
                    <a:bodyPr/>
                    <a:lstStyle/>
                    <a:p>
                      <a:pPr algn="ctr">
                        <a:lnSpc>
                          <a:spcPts val="2000"/>
                        </a:lnSpc>
                        <a:spcAft>
                          <a:spcPts val="0"/>
                        </a:spcAft>
                      </a:pPr>
                      <a:r>
                        <a:rPr lang="en-US" sz="1800" b="1" kern="0">
                          <a:solidFill>
                            <a:srgbClr val="9900CC"/>
                          </a:solidFill>
                          <a:effectLst/>
                          <a:latin typeface="Times New Roman" panose="02020603050405020304" pitchFamily="18" charset="0"/>
                          <a:cs typeface="Times New Roman" panose="02020603050405020304" pitchFamily="18" charset="0"/>
                        </a:rPr>
                        <a:t>S</a:t>
                      </a:r>
                      <a:r>
                        <a:rPr lang="en-US" sz="1800" b="1" kern="0" baseline="-25000">
                          <a:solidFill>
                            <a:srgbClr val="9900CC"/>
                          </a:solidFill>
                          <a:effectLst/>
                          <a:latin typeface="Times New Roman" panose="02020603050405020304" pitchFamily="18" charset="0"/>
                          <a:cs typeface="Times New Roman" panose="02020603050405020304" pitchFamily="18" charset="0"/>
                        </a:rPr>
                        <a:t>1</a:t>
                      </a:r>
                      <a:r>
                        <a:rPr lang="en-US" sz="1800" b="1" kern="0">
                          <a:solidFill>
                            <a:srgbClr val="9900CC"/>
                          </a:solidFill>
                          <a:effectLst/>
                          <a:latin typeface="Times New Roman" panose="02020603050405020304" pitchFamily="18" charset="0"/>
                          <a:cs typeface="Times New Roman" panose="02020603050405020304" pitchFamily="18" charset="0"/>
                        </a:rPr>
                        <a:t>/0</a:t>
                      </a:r>
                      <a:endParaRPr lang="zh-CN" sz="1800" b="1" kern="100">
                        <a:solidFill>
                          <a:srgbClr val="9900CC"/>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7818" marR="97818" marT="0" marB="0" anchor="ctr">
                    <a:lnL w="28575" cap="flat" cmpd="sng" algn="ctr">
                      <a:solidFill>
                        <a:schemeClr val="accent1">
                          <a:lumMod val="40000"/>
                          <a:lumOff val="60000"/>
                        </a:schemeClr>
                      </a:solidFill>
                      <a:prstDash val="solid"/>
                      <a:round/>
                      <a:headEnd type="none" w="med" len="med"/>
                      <a:tailEnd type="none" w="med" len="med"/>
                    </a:lnL>
                  </a:tcPr>
                </a:tc>
                <a:tc>
                  <a:txBody>
                    <a:bodyPr/>
                    <a:lstStyle/>
                    <a:p>
                      <a:pPr algn="ctr">
                        <a:lnSpc>
                          <a:spcPts val="2000"/>
                        </a:lnSpc>
                        <a:spcAft>
                          <a:spcPts val="0"/>
                        </a:spcAft>
                      </a:pPr>
                      <a:r>
                        <a:rPr lang="en-US" sz="1800" b="1" kern="0" dirty="0">
                          <a:solidFill>
                            <a:srgbClr val="9900CC"/>
                          </a:solidFill>
                          <a:effectLst/>
                          <a:latin typeface="Times New Roman" panose="02020603050405020304" pitchFamily="18" charset="0"/>
                          <a:cs typeface="Times New Roman" panose="02020603050405020304" pitchFamily="18" charset="0"/>
                        </a:rPr>
                        <a:t>S</a:t>
                      </a:r>
                      <a:r>
                        <a:rPr lang="en-US" sz="1800" b="1" kern="0" baseline="-25000" dirty="0">
                          <a:solidFill>
                            <a:srgbClr val="9900CC"/>
                          </a:solidFill>
                          <a:effectLst/>
                          <a:latin typeface="Times New Roman" panose="02020603050405020304" pitchFamily="18" charset="0"/>
                          <a:cs typeface="Times New Roman" panose="02020603050405020304" pitchFamily="18" charset="0"/>
                        </a:rPr>
                        <a:t>2</a:t>
                      </a:r>
                      <a:r>
                        <a:rPr lang="en-US" sz="1800" b="1" kern="0" dirty="0">
                          <a:solidFill>
                            <a:srgbClr val="9900CC"/>
                          </a:solidFill>
                          <a:effectLst/>
                          <a:latin typeface="Times New Roman" panose="02020603050405020304" pitchFamily="18" charset="0"/>
                          <a:cs typeface="Times New Roman" panose="02020603050405020304" pitchFamily="18" charset="0"/>
                        </a:rPr>
                        <a:t>/1</a:t>
                      </a:r>
                      <a:endParaRPr lang="zh-CN" sz="1800" b="1" kern="100" dirty="0">
                        <a:solidFill>
                          <a:srgbClr val="9900CC"/>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7818" marR="97818" marT="0" marB="0" anchor="ctr"/>
                </a:tc>
                <a:extLst>
                  <a:ext uri="{0D108BD9-81ED-4DB2-BD59-A6C34878D82A}">
                    <a16:rowId xmlns:a16="http://schemas.microsoft.com/office/drawing/2014/main" val="2318678507"/>
                  </a:ext>
                </a:extLst>
              </a:tr>
              <a:tr h="402311">
                <a:tc>
                  <a:txBody>
                    <a:bodyPr/>
                    <a:lstStyle/>
                    <a:p>
                      <a:pPr algn="ctr">
                        <a:lnSpc>
                          <a:spcPts val="2000"/>
                        </a:lnSpc>
                        <a:spcAft>
                          <a:spcPts val="0"/>
                        </a:spcAft>
                      </a:pPr>
                      <a:r>
                        <a:rPr lang="en-US" sz="1800" b="1" kern="1200">
                          <a:effectLst/>
                          <a:latin typeface="Times New Roman" panose="02020603050405020304" pitchFamily="18" charset="0"/>
                          <a:cs typeface="Times New Roman" panose="02020603050405020304" pitchFamily="18" charset="0"/>
                        </a:rPr>
                        <a:t>S</a:t>
                      </a:r>
                      <a:r>
                        <a:rPr lang="en-US" sz="1800" b="1" kern="1200" baseline="-25000">
                          <a:effectLst/>
                          <a:latin typeface="Times New Roman" panose="02020603050405020304" pitchFamily="18" charset="0"/>
                          <a:cs typeface="Times New Roman" panose="02020603050405020304" pitchFamily="18" charset="0"/>
                        </a:rPr>
                        <a:t>3</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7818" marR="97818" marT="0" marB="0" anchor="ctr">
                    <a:lnR w="28575" cap="flat" cmpd="sng" algn="ctr">
                      <a:solidFill>
                        <a:schemeClr val="accent1">
                          <a:lumMod val="40000"/>
                          <a:lumOff val="60000"/>
                        </a:schemeClr>
                      </a:solidFill>
                      <a:prstDash val="solid"/>
                      <a:round/>
                      <a:headEnd type="none" w="med" len="med"/>
                      <a:tailEnd type="none" w="med" len="med"/>
                    </a:lnR>
                  </a:tcPr>
                </a:tc>
                <a:tc>
                  <a:txBody>
                    <a:bodyPr/>
                    <a:lstStyle/>
                    <a:p>
                      <a:pPr algn="ctr">
                        <a:lnSpc>
                          <a:spcPts val="2000"/>
                        </a:lnSpc>
                        <a:spcAft>
                          <a:spcPts val="0"/>
                        </a:spcAft>
                      </a:pPr>
                      <a:r>
                        <a:rPr lang="en-US" sz="1800" b="1" kern="0">
                          <a:effectLst/>
                          <a:latin typeface="Times New Roman" panose="02020603050405020304" pitchFamily="18" charset="0"/>
                          <a:cs typeface="Times New Roman" panose="02020603050405020304" pitchFamily="18" charset="0"/>
                        </a:rPr>
                        <a:t>S</a:t>
                      </a:r>
                      <a:r>
                        <a:rPr lang="en-US" sz="1800" b="1" kern="0" baseline="-25000">
                          <a:effectLst/>
                          <a:latin typeface="Times New Roman" panose="02020603050405020304" pitchFamily="18" charset="0"/>
                          <a:cs typeface="Times New Roman" panose="02020603050405020304" pitchFamily="18" charset="0"/>
                        </a:rPr>
                        <a:t>7</a:t>
                      </a:r>
                      <a:r>
                        <a:rPr lang="en-US" sz="1800" b="1" kern="0">
                          <a:effectLst/>
                          <a:latin typeface="Times New Roman" panose="02020603050405020304" pitchFamily="18" charset="0"/>
                          <a:cs typeface="Times New Roman" panose="02020603050405020304" pitchFamily="18" charset="0"/>
                        </a:rPr>
                        <a:t>/0</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7818" marR="97818" marT="0" marB="0" anchor="ctr">
                    <a:lnL w="28575" cap="flat" cmpd="sng" algn="ctr">
                      <a:solidFill>
                        <a:schemeClr val="accent1">
                          <a:lumMod val="40000"/>
                          <a:lumOff val="60000"/>
                        </a:schemeClr>
                      </a:solidFill>
                      <a:prstDash val="solid"/>
                      <a:round/>
                      <a:headEnd type="none" w="med" len="med"/>
                      <a:tailEnd type="none" w="med" len="med"/>
                    </a:lnL>
                  </a:tcPr>
                </a:tc>
                <a:tc>
                  <a:txBody>
                    <a:bodyPr/>
                    <a:lstStyle/>
                    <a:p>
                      <a:pPr algn="ctr">
                        <a:lnSpc>
                          <a:spcPts val="2000"/>
                        </a:lnSpc>
                        <a:spcAft>
                          <a:spcPts val="0"/>
                        </a:spcAft>
                      </a:pPr>
                      <a:r>
                        <a:rPr lang="en-US" sz="1800" b="1" kern="0">
                          <a:effectLst/>
                          <a:latin typeface="Times New Roman" panose="02020603050405020304" pitchFamily="18" charset="0"/>
                          <a:cs typeface="Times New Roman" panose="02020603050405020304" pitchFamily="18" charset="0"/>
                        </a:rPr>
                        <a:t>S</a:t>
                      </a:r>
                      <a:r>
                        <a:rPr lang="en-US" sz="1800" b="1" kern="0" baseline="-25000">
                          <a:effectLst/>
                          <a:latin typeface="Times New Roman" panose="02020603050405020304" pitchFamily="18" charset="0"/>
                          <a:cs typeface="Times New Roman" panose="02020603050405020304" pitchFamily="18" charset="0"/>
                        </a:rPr>
                        <a:t>8</a:t>
                      </a:r>
                      <a:r>
                        <a:rPr lang="en-US" sz="1800" b="1" kern="0">
                          <a:effectLst/>
                          <a:latin typeface="Times New Roman" panose="02020603050405020304" pitchFamily="18" charset="0"/>
                          <a:cs typeface="Times New Roman" panose="02020603050405020304" pitchFamily="18" charset="0"/>
                        </a:rPr>
                        <a:t>/1</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7818" marR="97818" marT="0" marB="0" anchor="ctr">
                    <a:lnR w="28575"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en-US" sz="1800" b="1" kern="1200">
                          <a:solidFill>
                            <a:srgbClr val="FF0000"/>
                          </a:solidFill>
                          <a:effectLst/>
                          <a:latin typeface="Times New Roman" panose="02020603050405020304" pitchFamily="18" charset="0"/>
                          <a:cs typeface="Times New Roman" panose="02020603050405020304" pitchFamily="18" charset="0"/>
                        </a:rPr>
                        <a:t>S</a:t>
                      </a:r>
                      <a:r>
                        <a:rPr lang="en-US" sz="1800" b="1" kern="1200" baseline="-25000">
                          <a:solidFill>
                            <a:srgbClr val="FF0000"/>
                          </a:solidFill>
                          <a:effectLst/>
                          <a:latin typeface="Times New Roman" panose="02020603050405020304" pitchFamily="18" charset="0"/>
                          <a:cs typeface="Times New Roman" panose="02020603050405020304" pitchFamily="18" charset="0"/>
                        </a:rPr>
                        <a:t>10</a:t>
                      </a:r>
                      <a:endParaRPr lang="zh-CN" sz="1800" b="1" kern="10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7818" marR="97818" marT="0" marB="0" anchor="ctr">
                    <a:lnL w="28575" cap="flat" cmpd="sng" algn="ctr">
                      <a:solidFill>
                        <a:srgbClr val="FF0000"/>
                      </a:solidFill>
                      <a:prstDash val="solid"/>
                      <a:round/>
                      <a:headEnd type="none" w="med" len="med"/>
                      <a:tailEnd type="none" w="med" len="med"/>
                    </a:lnL>
                    <a:lnR w="28575" cap="flat" cmpd="sng" algn="ctr">
                      <a:solidFill>
                        <a:schemeClr val="accent1">
                          <a:lumMod val="40000"/>
                          <a:lumOff val="60000"/>
                        </a:schemeClr>
                      </a:solidFill>
                      <a:prstDash val="solid"/>
                      <a:round/>
                      <a:headEnd type="none" w="med" len="med"/>
                      <a:tailEnd type="none" w="med" len="med"/>
                    </a:lnR>
                  </a:tcPr>
                </a:tc>
                <a:tc>
                  <a:txBody>
                    <a:bodyPr/>
                    <a:lstStyle/>
                    <a:p>
                      <a:pPr algn="ctr">
                        <a:lnSpc>
                          <a:spcPts val="2000"/>
                        </a:lnSpc>
                        <a:spcAft>
                          <a:spcPts val="0"/>
                        </a:spcAft>
                      </a:pPr>
                      <a:r>
                        <a:rPr lang="en-US" sz="1800" b="1" kern="0">
                          <a:solidFill>
                            <a:srgbClr val="9900CC"/>
                          </a:solidFill>
                          <a:effectLst/>
                          <a:latin typeface="Times New Roman" panose="02020603050405020304" pitchFamily="18" charset="0"/>
                          <a:cs typeface="Times New Roman" panose="02020603050405020304" pitchFamily="18" charset="0"/>
                        </a:rPr>
                        <a:t>S</a:t>
                      </a:r>
                      <a:r>
                        <a:rPr lang="en-US" sz="1800" b="1" kern="0" baseline="-25000">
                          <a:solidFill>
                            <a:srgbClr val="9900CC"/>
                          </a:solidFill>
                          <a:effectLst/>
                          <a:latin typeface="Times New Roman" panose="02020603050405020304" pitchFamily="18" charset="0"/>
                          <a:cs typeface="Times New Roman" panose="02020603050405020304" pitchFamily="18" charset="0"/>
                        </a:rPr>
                        <a:t>1</a:t>
                      </a:r>
                      <a:r>
                        <a:rPr lang="en-US" sz="1800" b="1" kern="0">
                          <a:solidFill>
                            <a:srgbClr val="9900CC"/>
                          </a:solidFill>
                          <a:effectLst/>
                          <a:latin typeface="Times New Roman" panose="02020603050405020304" pitchFamily="18" charset="0"/>
                          <a:cs typeface="Times New Roman" panose="02020603050405020304" pitchFamily="18" charset="0"/>
                        </a:rPr>
                        <a:t>/0</a:t>
                      </a:r>
                      <a:endParaRPr lang="zh-CN" sz="1800" b="1" kern="100">
                        <a:solidFill>
                          <a:srgbClr val="9900CC"/>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7818" marR="97818" marT="0" marB="0" anchor="ctr">
                    <a:lnL w="28575" cap="flat" cmpd="sng" algn="ctr">
                      <a:solidFill>
                        <a:schemeClr val="accent1">
                          <a:lumMod val="40000"/>
                          <a:lumOff val="60000"/>
                        </a:schemeClr>
                      </a:solidFill>
                      <a:prstDash val="solid"/>
                      <a:round/>
                      <a:headEnd type="none" w="med" len="med"/>
                      <a:tailEnd type="none" w="med" len="med"/>
                    </a:lnL>
                  </a:tcPr>
                </a:tc>
                <a:tc>
                  <a:txBody>
                    <a:bodyPr/>
                    <a:lstStyle/>
                    <a:p>
                      <a:pPr algn="ctr">
                        <a:lnSpc>
                          <a:spcPts val="2000"/>
                        </a:lnSpc>
                        <a:spcAft>
                          <a:spcPts val="0"/>
                        </a:spcAft>
                      </a:pPr>
                      <a:r>
                        <a:rPr lang="en-US" sz="1800" b="1" kern="0" dirty="0">
                          <a:solidFill>
                            <a:srgbClr val="9900CC"/>
                          </a:solidFill>
                          <a:effectLst/>
                          <a:latin typeface="Times New Roman" panose="02020603050405020304" pitchFamily="18" charset="0"/>
                          <a:cs typeface="Times New Roman" panose="02020603050405020304" pitchFamily="18" charset="0"/>
                        </a:rPr>
                        <a:t>S</a:t>
                      </a:r>
                      <a:r>
                        <a:rPr lang="en-US" sz="1800" b="1" kern="0" baseline="-25000" dirty="0">
                          <a:solidFill>
                            <a:srgbClr val="9900CC"/>
                          </a:solidFill>
                          <a:effectLst/>
                          <a:latin typeface="Times New Roman" panose="02020603050405020304" pitchFamily="18" charset="0"/>
                          <a:cs typeface="Times New Roman" panose="02020603050405020304" pitchFamily="18" charset="0"/>
                        </a:rPr>
                        <a:t>2</a:t>
                      </a:r>
                      <a:r>
                        <a:rPr lang="en-US" sz="1800" b="1" kern="0" dirty="0">
                          <a:solidFill>
                            <a:srgbClr val="9900CC"/>
                          </a:solidFill>
                          <a:effectLst/>
                          <a:latin typeface="Times New Roman" panose="02020603050405020304" pitchFamily="18" charset="0"/>
                          <a:cs typeface="Times New Roman" panose="02020603050405020304" pitchFamily="18" charset="0"/>
                        </a:rPr>
                        <a:t>/1</a:t>
                      </a:r>
                      <a:endParaRPr lang="zh-CN" sz="1800" b="1" kern="100" dirty="0">
                        <a:solidFill>
                          <a:srgbClr val="9900CC"/>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7818" marR="97818" marT="0" marB="0" anchor="ctr"/>
                </a:tc>
                <a:extLst>
                  <a:ext uri="{0D108BD9-81ED-4DB2-BD59-A6C34878D82A}">
                    <a16:rowId xmlns:a16="http://schemas.microsoft.com/office/drawing/2014/main" val="329506933"/>
                  </a:ext>
                </a:extLst>
              </a:tr>
              <a:tr h="402311">
                <a:tc>
                  <a:txBody>
                    <a:bodyPr/>
                    <a:lstStyle/>
                    <a:p>
                      <a:pPr algn="ctr">
                        <a:lnSpc>
                          <a:spcPts val="2000"/>
                        </a:lnSpc>
                        <a:spcAft>
                          <a:spcPts val="0"/>
                        </a:spcAft>
                      </a:pPr>
                      <a:r>
                        <a:rPr lang="en-US" sz="1800" b="1" kern="1200">
                          <a:effectLst/>
                          <a:latin typeface="Times New Roman" panose="02020603050405020304" pitchFamily="18" charset="0"/>
                          <a:cs typeface="Times New Roman" panose="02020603050405020304" pitchFamily="18" charset="0"/>
                        </a:rPr>
                        <a:t>S</a:t>
                      </a:r>
                      <a:r>
                        <a:rPr lang="en-US" sz="1800" b="1" kern="1200" baseline="-25000">
                          <a:effectLst/>
                          <a:latin typeface="Times New Roman" panose="02020603050405020304" pitchFamily="18" charset="0"/>
                          <a:cs typeface="Times New Roman" panose="02020603050405020304" pitchFamily="18" charset="0"/>
                        </a:rPr>
                        <a:t>4</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7818" marR="97818" marT="0" marB="0" anchor="ctr">
                    <a:lnR w="28575" cap="flat" cmpd="sng" algn="ctr">
                      <a:solidFill>
                        <a:schemeClr val="accent1">
                          <a:lumMod val="40000"/>
                          <a:lumOff val="60000"/>
                        </a:schemeClr>
                      </a:solidFill>
                      <a:prstDash val="solid"/>
                      <a:round/>
                      <a:headEnd type="none" w="med" len="med"/>
                      <a:tailEnd type="none" w="med" len="med"/>
                    </a:lnR>
                  </a:tcPr>
                </a:tc>
                <a:tc>
                  <a:txBody>
                    <a:bodyPr/>
                    <a:lstStyle/>
                    <a:p>
                      <a:pPr algn="ctr">
                        <a:lnSpc>
                          <a:spcPts val="2000"/>
                        </a:lnSpc>
                        <a:spcAft>
                          <a:spcPts val="0"/>
                        </a:spcAft>
                      </a:pPr>
                      <a:r>
                        <a:rPr lang="en-US" sz="1800" b="1" kern="0">
                          <a:effectLst/>
                          <a:latin typeface="Times New Roman" panose="02020603050405020304" pitchFamily="18" charset="0"/>
                          <a:cs typeface="Times New Roman" panose="02020603050405020304" pitchFamily="18" charset="0"/>
                        </a:rPr>
                        <a:t>S</a:t>
                      </a:r>
                      <a:r>
                        <a:rPr lang="en-US" sz="1800" b="1" kern="0" baseline="-25000">
                          <a:effectLst/>
                          <a:latin typeface="Times New Roman" panose="02020603050405020304" pitchFamily="18" charset="0"/>
                          <a:cs typeface="Times New Roman" panose="02020603050405020304" pitchFamily="18" charset="0"/>
                        </a:rPr>
                        <a:t>9</a:t>
                      </a:r>
                      <a:r>
                        <a:rPr lang="en-US" sz="1800" b="1" kern="0">
                          <a:effectLst/>
                          <a:latin typeface="Times New Roman" panose="02020603050405020304" pitchFamily="18" charset="0"/>
                          <a:cs typeface="Times New Roman" panose="02020603050405020304" pitchFamily="18" charset="0"/>
                        </a:rPr>
                        <a:t>/1</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7818" marR="97818" marT="0" marB="0" anchor="ctr">
                    <a:lnL w="28575" cap="flat" cmpd="sng" algn="ctr">
                      <a:solidFill>
                        <a:schemeClr val="accent1">
                          <a:lumMod val="40000"/>
                          <a:lumOff val="60000"/>
                        </a:schemeClr>
                      </a:solidFill>
                      <a:prstDash val="solid"/>
                      <a:round/>
                      <a:headEnd type="none" w="med" len="med"/>
                      <a:tailEnd type="none" w="med" len="med"/>
                    </a:lnL>
                  </a:tcPr>
                </a:tc>
                <a:tc>
                  <a:txBody>
                    <a:bodyPr/>
                    <a:lstStyle/>
                    <a:p>
                      <a:pPr algn="ctr">
                        <a:lnSpc>
                          <a:spcPts val="2000"/>
                        </a:lnSpc>
                        <a:spcAft>
                          <a:spcPts val="0"/>
                        </a:spcAft>
                      </a:pPr>
                      <a:r>
                        <a:rPr lang="en-US" sz="1800" b="1" kern="0">
                          <a:effectLst/>
                          <a:latin typeface="Times New Roman" panose="02020603050405020304" pitchFamily="18" charset="0"/>
                          <a:cs typeface="Times New Roman" panose="02020603050405020304" pitchFamily="18" charset="0"/>
                        </a:rPr>
                        <a:t>S</a:t>
                      </a:r>
                      <a:r>
                        <a:rPr lang="en-US" sz="1800" b="1" kern="0" baseline="-25000">
                          <a:effectLst/>
                          <a:latin typeface="Times New Roman" panose="02020603050405020304" pitchFamily="18" charset="0"/>
                          <a:cs typeface="Times New Roman" panose="02020603050405020304" pitchFamily="18" charset="0"/>
                        </a:rPr>
                        <a:t>10</a:t>
                      </a:r>
                      <a:r>
                        <a:rPr lang="en-US" sz="1800" b="1" kern="0">
                          <a:effectLst/>
                          <a:latin typeface="Times New Roman" panose="02020603050405020304" pitchFamily="18" charset="0"/>
                          <a:cs typeface="Times New Roman" panose="02020603050405020304" pitchFamily="18" charset="0"/>
                        </a:rPr>
                        <a:t>/0</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7818" marR="97818" marT="0" marB="0" anchor="ctr">
                    <a:lnR w="28575"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en-US" sz="1800" b="1" kern="1200">
                          <a:solidFill>
                            <a:srgbClr val="FF0000"/>
                          </a:solidFill>
                          <a:effectLst/>
                          <a:latin typeface="Times New Roman" panose="02020603050405020304" pitchFamily="18" charset="0"/>
                          <a:cs typeface="Times New Roman" panose="02020603050405020304" pitchFamily="18" charset="0"/>
                        </a:rPr>
                        <a:t>S</a:t>
                      </a:r>
                      <a:r>
                        <a:rPr lang="en-US" sz="1800" b="1" kern="1200" baseline="-25000">
                          <a:solidFill>
                            <a:srgbClr val="FF0000"/>
                          </a:solidFill>
                          <a:effectLst/>
                          <a:latin typeface="Times New Roman" panose="02020603050405020304" pitchFamily="18" charset="0"/>
                          <a:cs typeface="Times New Roman" panose="02020603050405020304" pitchFamily="18" charset="0"/>
                        </a:rPr>
                        <a:t>11</a:t>
                      </a:r>
                      <a:endParaRPr lang="zh-CN" sz="1800" b="1" kern="10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7818" marR="97818" marT="0" marB="0" anchor="ctr">
                    <a:lnL w="28575" cap="flat" cmpd="sng" algn="ctr">
                      <a:solidFill>
                        <a:srgbClr val="FF0000"/>
                      </a:solidFill>
                      <a:prstDash val="solid"/>
                      <a:round/>
                      <a:headEnd type="none" w="med" len="med"/>
                      <a:tailEnd type="none" w="med" len="med"/>
                    </a:lnL>
                    <a:lnR w="28575" cap="flat" cmpd="sng" algn="ctr">
                      <a:solidFill>
                        <a:schemeClr val="accent1">
                          <a:lumMod val="40000"/>
                          <a:lumOff val="60000"/>
                        </a:schemeClr>
                      </a:solidFill>
                      <a:prstDash val="solid"/>
                      <a:round/>
                      <a:headEnd type="none" w="med" len="med"/>
                      <a:tailEnd type="none" w="med" len="med"/>
                    </a:lnR>
                  </a:tcPr>
                </a:tc>
                <a:tc>
                  <a:txBody>
                    <a:bodyPr/>
                    <a:lstStyle/>
                    <a:p>
                      <a:pPr algn="ctr">
                        <a:lnSpc>
                          <a:spcPts val="2000"/>
                        </a:lnSpc>
                        <a:spcAft>
                          <a:spcPts val="0"/>
                        </a:spcAft>
                      </a:pPr>
                      <a:r>
                        <a:rPr lang="en-US" sz="1800" b="1" kern="0">
                          <a:solidFill>
                            <a:srgbClr val="9900CC"/>
                          </a:solidFill>
                          <a:effectLst/>
                          <a:latin typeface="Times New Roman" panose="02020603050405020304" pitchFamily="18" charset="0"/>
                          <a:cs typeface="Times New Roman" panose="02020603050405020304" pitchFamily="18" charset="0"/>
                        </a:rPr>
                        <a:t>S</a:t>
                      </a:r>
                      <a:r>
                        <a:rPr lang="en-US" sz="1800" b="1" kern="0" baseline="-25000">
                          <a:solidFill>
                            <a:srgbClr val="9900CC"/>
                          </a:solidFill>
                          <a:effectLst/>
                          <a:latin typeface="Times New Roman" panose="02020603050405020304" pitchFamily="18" charset="0"/>
                          <a:cs typeface="Times New Roman" panose="02020603050405020304" pitchFamily="18" charset="0"/>
                        </a:rPr>
                        <a:t>1</a:t>
                      </a:r>
                      <a:r>
                        <a:rPr lang="en-US" sz="1800" b="1" kern="0">
                          <a:solidFill>
                            <a:srgbClr val="9900CC"/>
                          </a:solidFill>
                          <a:effectLst/>
                          <a:latin typeface="Times New Roman" panose="02020603050405020304" pitchFamily="18" charset="0"/>
                          <a:cs typeface="Times New Roman" panose="02020603050405020304" pitchFamily="18" charset="0"/>
                        </a:rPr>
                        <a:t>/0</a:t>
                      </a:r>
                      <a:endParaRPr lang="zh-CN" sz="1800" b="1" kern="100">
                        <a:solidFill>
                          <a:srgbClr val="9900CC"/>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7818" marR="97818" marT="0" marB="0" anchor="ctr">
                    <a:lnL w="28575" cap="flat" cmpd="sng" algn="ctr">
                      <a:solidFill>
                        <a:schemeClr val="accent1">
                          <a:lumMod val="40000"/>
                          <a:lumOff val="60000"/>
                        </a:schemeClr>
                      </a:solidFill>
                      <a:prstDash val="solid"/>
                      <a:round/>
                      <a:headEnd type="none" w="med" len="med"/>
                      <a:tailEnd type="none" w="med" len="med"/>
                    </a:lnL>
                  </a:tcPr>
                </a:tc>
                <a:tc>
                  <a:txBody>
                    <a:bodyPr/>
                    <a:lstStyle/>
                    <a:p>
                      <a:pPr algn="ctr">
                        <a:lnSpc>
                          <a:spcPts val="2000"/>
                        </a:lnSpc>
                        <a:spcAft>
                          <a:spcPts val="0"/>
                        </a:spcAft>
                      </a:pPr>
                      <a:r>
                        <a:rPr lang="en-US" sz="1800" b="1" kern="0" dirty="0">
                          <a:solidFill>
                            <a:srgbClr val="9900CC"/>
                          </a:solidFill>
                          <a:effectLst/>
                          <a:latin typeface="Times New Roman" panose="02020603050405020304" pitchFamily="18" charset="0"/>
                          <a:cs typeface="Times New Roman" panose="02020603050405020304" pitchFamily="18" charset="0"/>
                        </a:rPr>
                        <a:t>S</a:t>
                      </a:r>
                      <a:r>
                        <a:rPr lang="en-US" sz="1800" b="1" kern="0" baseline="-25000" dirty="0">
                          <a:solidFill>
                            <a:srgbClr val="9900CC"/>
                          </a:solidFill>
                          <a:effectLst/>
                          <a:latin typeface="Times New Roman" panose="02020603050405020304" pitchFamily="18" charset="0"/>
                          <a:cs typeface="Times New Roman" panose="02020603050405020304" pitchFamily="18" charset="0"/>
                        </a:rPr>
                        <a:t>2</a:t>
                      </a:r>
                      <a:r>
                        <a:rPr lang="en-US" sz="1800" b="1" kern="0" dirty="0">
                          <a:solidFill>
                            <a:srgbClr val="9900CC"/>
                          </a:solidFill>
                          <a:effectLst/>
                          <a:latin typeface="Times New Roman" panose="02020603050405020304" pitchFamily="18" charset="0"/>
                          <a:cs typeface="Times New Roman" panose="02020603050405020304" pitchFamily="18" charset="0"/>
                        </a:rPr>
                        <a:t>/1</a:t>
                      </a:r>
                      <a:endParaRPr lang="zh-CN" sz="1800" b="1" kern="100" dirty="0">
                        <a:solidFill>
                          <a:srgbClr val="9900CC"/>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7818" marR="97818" marT="0" marB="0" anchor="ctr"/>
                </a:tc>
                <a:extLst>
                  <a:ext uri="{0D108BD9-81ED-4DB2-BD59-A6C34878D82A}">
                    <a16:rowId xmlns:a16="http://schemas.microsoft.com/office/drawing/2014/main" val="3061432781"/>
                  </a:ext>
                </a:extLst>
              </a:tr>
              <a:tr h="402311">
                <a:tc>
                  <a:txBody>
                    <a:bodyPr/>
                    <a:lstStyle/>
                    <a:p>
                      <a:pPr algn="ctr">
                        <a:lnSpc>
                          <a:spcPts val="2000"/>
                        </a:lnSpc>
                        <a:spcAft>
                          <a:spcPts val="0"/>
                        </a:spcAft>
                      </a:pPr>
                      <a:r>
                        <a:rPr lang="en-US" sz="1800" b="1" kern="1200">
                          <a:effectLst/>
                          <a:latin typeface="Times New Roman" panose="02020603050405020304" pitchFamily="18" charset="0"/>
                          <a:cs typeface="Times New Roman" panose="02020603050405020304" pitchFamily="18" charset="0"/>
                        </a:rPr>
                        <a:t>S</a:t>
                      </a:r>
                      <a:r>
                        <a:rPr lang="en-US" sz="1800" b="1" kern="1200" baseline="-25000">
                          <a:effectLst/>
                          <a:latin typeface="Times New Roman" panose="02020603050405020304" pitchFamily="18" charset="0"/>
                          <a:cs typeface="Times New Roman" panose="02020603050405020304" pitchFamily="18" charset="0"/>
                        </a:rPr>
                        <a:t>5</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7818" marR="97818" marT="0" marB="0" anchor="ctr">
                    <a:lnR w="28575" cap="flat" cmpd="sng" algn="ctr">
                      <a:solidFill>
                        <a:schemeClr val="accent1">
                          <a:lumMod val="40000"/>
                          <a:lumOff val="60000"/>
                        </a:schemeClr>
                      </a:solidFill>
                      <a:prstDash val="solid"/>
                      <a:round/>
                      <a:headEnd type="none" w="med" len="med"/>
                      <a:tailEnd type="none" w="med" len="med"/>
                    </a:lnR>
                  </a:tcPr>
                </a:tc>
                <a:tc>
                  <a:txBody>
                    <a:bodyPr/>
                    <a:lstStyle/>
                    <a:p>
                      <a:pPr algn="ctr">
                        <a:lnSpc>
                          <a:spcPts val="2000"/>
                        </a:lnSpc>
                        <a:spcAft>
                          <a:spcPts val="0"/>
                        </a:spcAft>
                      </a:pPr>
                      <a:r>
                        <a:rPr lang="en-US" sz="1800" b="1" kern="0">
                          <a:effectLst/>
                          <a:latin typeface="Times New Roman" panose="02020603050405020304" pitchFamily="18" charset="0"/>
                          <a:cs typeface="Times New Roman" panose="02020603050405020304" pitchFamily="18" charset="0"/>
                        </a:rPr>
                        <a:t>S</a:t>
                      </a:r>
                      <a:r>
                        <a:rPr lang="en-US" sz="1800" b="1" kern="0" baseline="-25000">
                          <a:effectLst/>
                          <a:latin typeface="Times New Roman" panose="02020603050405020304" pitchFamily="18" charset="0"/>
                          <a:cs typeface="Times New Roman" panose="02020603050405020304" pitchFamily="18" charset="0"/>
                        </a:rPr>
                        <a:t>11</a:t>
                      </a:r>
                      <a:r>
                        <a:rPr lang="en-US" sz="1800" b="1" kern="0">
                          <a:effectLst/>
                          <a:latin typeface="Times New Roman" panose="02020603050405020304" pitchFamily="18" charset="0"/>
                          <a:cs typeface="Times New Roman" panose="02020603050405020304" pitchFamily="18" charset="0"/>
                        </a:rPr>
                        <a:t>/0</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7818" marR="97818" marT="0" marB="0" anchor="ctr">
                    <a:lnL w="28575" cap="flat" cmpd="sng" algn="ctr">
                      <a:solidFill>
                        <a:schemeClr val="accent1">
                          <a:lumMod val="40000"/>
                          <a:lumOff val="60000"/>
                        </a:schemeClr>
                      </a:solidFill>
                      <a:prstDash val="solid"/>
                      <a:round/>
                      <a:headEnd type="none" w="med" len="med"/>
                      <a:tailEnd type="none" w="med" len="med"/>
                    </a:lnL>
                  </a:tcPr>
                </a:tc>
                <a:tc>
                  <a:txBody>
                    <a:bodyPr/>
                    <a:lstStyle/>
                    <a:p>
                      <a:pPr algn="ctr">
                        <a:lnSpc>
                          <a:spcPts val="2000"/>
                        </a:lnSpc>
                        <a:spcAft>
                          <a:spcPts val="0"/>
                        </a:spcAft>
                      </a:pPr>
                      <a:r>
                        <a:rPr lang="en-US" sz="1800" b="1" kern="0">
                          <a:effectLst/>
                          <a:latin typeface="Times New Roman" panose="02020603050405020304" pitchFamily="18" charset="0"/>
                          <a:cs typeface="Times New Roman" panose="02020603050405020304" pitchFamily="18" charset="0"/>
                        </a:rPr>
                        <a:t>S</a:t>
                      </a:r>
                      <a:r>
                        <a:rPr lang="en-US" sz="1800" b="1" kern="0" baseline="-25000">
                          <a:effectLst/>
                          <a:latin typeface="Times New Roman" panose="02020603050405020304" pitchFamily="18" charset="0"/>
                          <a:cs typeface="Times New Roman" panose="02020603050405020304" pitchFamily="18" charset="0"/>
                        </a:rPr>
                        <a:t>12</a:t>
                      </a:r>
                      <a:r>
                        <a:rPr lang="en-US" sz="1800" b="1" kern="0">
                          <a:effectLst/>
                          <a:latin typeface="Times New Roman" panose="02020603050405020304" pitchFamily="18" charset="0"/>
                          <a:cs typeface="Times New Roman" panose="02020603050405020304" pitchFamily="18" charset="0"/>
                        </a:rPr>
                        <a:t>/1</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7818" marR="97818" marT="0" marB="0" anchor="ctr">
                    <a:lnR w="28575"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en-US" sz="1800" b="1" kern="1200">
                          <a:solidFill>
                            <a:srgbClr val="FF0000"/>
                          </a:solidFill>
                          <a:effectLst/>
                          <a:latin typeface="Times New Roman" panose="02020603050405020304" pitchFamily="18" charset="0"/>
                          <a:cs typeface="Times New Roman" panose="02020603050405020304" pitchFamily="18" charset="0"/>
                        </a:rPr>
                        <a:t>S</a:t>
                      </a:r>
                      <a:r>
                        <a:rPr lang="en-US" sz="1800" b="1" kern="1200" baseline="-25000">
                          <a:solidFill>
                            <a:srgbClr val="FF0000"/>
                          </a:solidFill>
                          <a:effectLst/>
                          <a:latin typeface="Times New Roman" panose="02020603050405020304" pitchFamily="18" charset="0"/>
                          <a:cs typeface="Times New Roman" panose="02020603050405020304" pitchFamily="18" charset="0"/>
                        </a:rPr>
                        <a:t>12</a:t>
                      </a:r>
                      <a:endParaRPr lang="zh-CN" sz="1800" b="1" kern="10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7818" marR="97818" marT="0" marB="0" anchor="ctr">
                    <a:lnL w="28575" cap="flat" cmpd="sng" algn="ctr">
                      <a:solidFill>
                        <a:srgbClr val="FF0000"/>
                      </a:solidFill>
                      <a:prstDash val="solid"/>
                      <a:round/>
                      <a:headEnd type="none" w="med" len="med"/>
                      <a:tailEnd type="none" w="med" len="med"/>
                    </a:lnL>
                    <a:lnR w="28575" cap="flat" cmpd="sng" algn="ctr">
                      <a:solidFill>
                        <a:schemeClr val="accent1">
                          <a:lumMod val="40000"/>
                          <a:lumOff val="60000"/>
                        </a:schemeClr>
                      </a:solidFill>
                      <a:prstDash val="solid"/>
                      <a:round/>
                      <a:headEnd type="none" w="med" len="med"/>
                      <a:tailEnd type="none" w="med" len="med"/>
                    </a:lnR>
                  </a:tcPr>
                </a:tc>
                <a:tc>
                  <a:txBody>
                    <a:bodyPr/>
                    <a:lstStyle/>
                    <a:p>
                      <a:pPr algn="ctr">
                        <a:lnSpc>
                          <a:spcPts val="2000"/>
                        </a:lnSpc>
                        <a:spcAft>
                          <a:spcPts val="0"/>
                        </a:spcAft>
                      </a:pPr>
                      <a:r>
                        <a:rPr lang="en-US" sz="1800" b="1" kern="0">
                          <a:solidFill>
                            <a:srgbClr val="9900CC"/>
                          </a:solidFill>
                          <a:effectLst/>
                          <a:latin typeface="Times New Roman" panose="02020603050405020304" pitchFamily="18" charset="0"/>
                          <a:cs typeface="Times New Roman" panose="02020603050405020304" pitchFamily="18" charset="0"/>
                        </a:rPr>
                        <a:t>S</a:t>
                      </a:r>
                      <a:r>
                        <a:rPr lang="en-US" sz="1800" b="1" kern="0" baseline="-25000">
                          <a:solidFill>
                            <a:srgbClr val="9900CC"/>
                          </a:solidFill>
                          <a:effectLst/>
                          <a:latin typeface="Times New Roman" panose="02020603050405020304" pitchFamily="18" charset="0"/>
                          <a:cs typeface="Times New Roman" panose="02020603050405020304" pitchFamily="18" charset="0"/>
                        </a:rPr>
                        <a:t>1</a:t>
                      </a:r>
                      <a:r>
                        <a:rPr lang="en-US" sz="1800" b="1" kern="0">
                          <a:solidFill>
                            <a:srgbClr val="9900CC"/>
                          </a:solidFill>
                          <a:effectLst/>
                          <a:latin typeface="Times New Roman" panose="02020603050405020304" pitchFamily="18" charset="0"/>
                          <a:cs typeface="Times New Roman" panose="02020603050405020304" pitchFamily="18" charset="0"/>
                        </a:rPr>
                        <a:t>/0</a:t>
                      </a:r>
                      <a:endParaRPr lang="zh-CN" sz="1800" b="1" kern="100">
                        <a:solidFill>
                          <a:srgbClr val="9900CC"/>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7818" marR="97818" marT="0" marB="0" anchor="ctr">
                    <a:lnL w="28575" cap="flat" cmpd="sng" algn="ctr">
                      <a:solidFill>
                        <a:schemeClr val="accent1">
                          <a:lumMod val="40000"/>
                          <a:lumOff val="60000"/>
                        </a:schemeClr>
                      </a:solidFill>
                      <a:prstDash val="solid"/>
                      <a:round/>
                      <a:headEnd type="none" w="med" len="med"/>
                      <a:tailEnd type="none" w="med" len="med"/>
                    </a:lnL>
                  </a:tcPr>
                </a:tc>
                <a:tc>
                  <a:txBody>
                    <a:bodyPr/>
                    <a:lstStyle/>
                    <a:p>
                      <a:pPr algn="ctr">
                        <a:lnSpc>
                          <a:spcPts val="2000"/>
                        </a:lnSpc>
                        <a:spcAft>
                          <a:spcPts val="0"/>
                        </a:spcAft>
                      </a:pPr>
                      <a:r>
                        <a:rPr lang="en-US" sz="1800" b="1" kern="0" dirty="0">
                          <a:solidFill>
                            <a:srgbClr val="9900CC"/>
                          </a:solidFill>
                          <a:effectLst/>
                          <a:latin typeface="Times New Roman" panose="02020603050405020304" pitchFamily="18" charset="0"/>
                          <a:cs typeface="Times New Roman" panose="02020603050405020304" pitchFamily="18" charset="0"/>
                        </a:rPr>
                        <a:t>S</a:t>
                      </a:r>
                      <a:r>
                        <a:rPr lang="en-US" sz="1800" b="1" kern="0" baseline="-25000" dirty="0">
                          <a:solidFill>
                            <a:srgbClr val="9900CC"/>
                          </a:solidFill>
                          <a:effectLst/>
                          <a:latin typeface="Times New Roman" panose="02020603050405020304" pitchFamily="18" charset="0"/>
                          <a:cs typeface="Times New Roman" panose="02020603050405020304" pitchFamily="18" charset="0"/>
                        </a:rPr>
                        <a:t>2</a:t>
                      </a:r>
                      <a:r>
                        <a:rPr lang="en-US" sz="1800" b="1" kern="0" dirty="0">
                          <a:solidFill>
                            <a:srgbClr val="9900CC"/>
                          </a:solidFill>
                          <a:effectLst/>
                          <a:latin typeface="Times New Roman" panose="02020603050405020304" pitchFamily="18" charset="0"/>
                          <a:cs typeface="Times New Roman" panose="02020603050405020304" pitchFamily="18" charset="0"/>
                        </a:rPr>
                        <a:t>/1</a:t>
                      </a:r>
                      <a:endParaRPr lang="zh-CN" sz="1800" b="1" kern="100" dirty="0">
                        <a:solidFill>
                          <a:srgbClr val="9900CC"/>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7818" marR="97818" marT="0" marB="0" anchor="ctr"/>
                </a:tc>
                <a:extLst>
                  <a:ext uri="{0D108BD9-81ED-4DB2-BD59-A6C34878D82A}">
                    <a16:rowId xmlns:a16="http://schemas.microsoft.com/office/drawing/2014/main" val="1619148326"/>
                  </a:ext>
                </a:extLst>
              </a:tr>
              <a:tr h="402311">
                <a:tc>
                  <a:txBody>
                    <a:bodyPr/>
                    <a:lstStyle/>
                    <a:p>
                      <a:pPr algn="ctr">
                        <a:lnSpc>
                          <a:spcPts val="2000"/>
                        </a:lnSpc>
                        <a:spcAft>
                          <a:spcPts val="0"/>
                        </a:spcAft>
                      </a:pPr>
                      <a:r>
                        <a:rPr lang="en-US" sz="1800" b="1" kern="1200">
                          <a:effectLst/>
                          <a:latin typeface="Times New Roman" panose="02020603050405020304" pitchFamily="18" charset="0"/>
                          <a:cs typeface="Times New Roman" panose="02020603050405020304" pitchFamily="18" charset="0"/>
                        </a:rPr>
                        <a:t>S</a:t>
                      </a:r>
                      <a:r>
                        <a:rPr lang="en-US" sz="1800" b="1" kern="1200" baseline="-25000">
                          <a:effectLst/>
                          <a:latin typeface="Times New Roman" panose="02020603050405020304" pitchFamily="18" charset="0"/>
                          <a:cs typeface="Times New Roman" panose="02020603050405020304" pitchFamily="18" charset="0"/>
                        </a:rPr>
                        <a:t>6</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7818" marR="97818" marT="0" marB="0" anchor="ctr">
                    <a:lnR w="28575" cap="flat" cmpd="sng" algn="ctr">
                      <a:solidFill>
                        <a:schemeClr val="accent1">
                          <a:lumMod val="40000"/>
                          <a:lumOff val="60000"/>
                        </a:schemeClr>
                      </a:solidFill>
                      <a:prstDash val="solid"/>
                      <a:round/>
                      <a:headEnd type="none" w="med" len="med"/>
                      <a:tailEnd type="none" w="med" len="med"/>
                    </a:lnR>
                  </a:tcPr>
                </a:tc>
                <a:tc>
                  <a:txBody>
                    <a:bodyPr/>
                    <a:lstStyle/>
                    <a:p>
                      <a:pPr algn="ctr">
                        <a:lnSpc>
                          <a:spcPts val="2000"/>
                        </a:lnSpc>
                        <a:spcAft>
                          <a:spcPts val="0"/>
                        </a:spcAft>
                      </a:pPr>
                      <a:r>
                        <a:rPr lang="en-US" sz="1800" b="1" kern="0">
                          <a:effectLst/>
                          <a:latin typeface="Times New Roman" panose="02020603050405020304" pitchFamily="18" charset="0"/>
                          <a:cs typeface="Times New Roman" panose="02020603050405020304" pitchFamily="18" charset="0"/>
                        </a:rPr>
                        <a:t>S</a:t>
                      </a:r>
                      <a:r>
                        <a:rPr lang="en-US" sz="1800" b="1" kern="0" baseline="-25000">
                          <a:effectLst/>
                          <a:latin typeface="Times New Roman" panose="02020603050405020304" pitchFamily="18" charset="0"/>
                          <a:cs typeface="Times New Roman" panose="02020603050405020304" pitchFamily="18" charset="0"/>
                        </a:rPr>
                        <a:t>13</a:t>
                      </a:r>
                      <a:r>
                        <a:rPr lang="en-US" sz="1800" b="1" kern="0">
                          <a:effectLst/>
                          <a:latin typeface="Times New Roman" panose="02020603050405020304" pitchFamily="18" charset="0"/>
                          <a:cs typeface="Times New Roman" panose="02020603050405020304" pitchFamily="18" charset="0"/>
                        </a:rPr>
                        <a:t>/1</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7818" marR="97818" marT="0" marB="0" anchor="ctr">
                    <a:lnL w="28575" cap="flat" cmpd="sng" algn="ctr">
                      <a:solidFill>
                        <a:schemeClr val="accent1">
                          <a:lumMod val="40000"/>
                          <a:lumOff val="60000"/>
                        </a:schemeClr>
                      </a:solidFill>
                      <a:prstDash val="solid"/>
                      <a:round/>
                      <a:headEnd type="none" w="med" len="med"/>
                      <a:tailEnd type="none" w="med" len="med"/>
                    </a:lnL>
                  </a:tcPr>
                </a:tc>
                <a:tc>
                  <a:txBody>
                    <a:bodyPr/>
                    <a:lstStyle/>
                    <a:p>
                      <a:pPr algn="ctr">
                        <a:lnSpc>
                          <a:spcPts val="2000"/>
                        </a:lnSpc>
                        <a:spcAft>
                          <a:spcPts val="0"/>
                        </a:spcAft>
                      </a:pPr>
                      <a:r>
                        <a:rPr lang="en-US" sz="1800" b="1" kern="0">
                          <a:effectLst/>
                          <a:latin typeface="Times New Roman" panose="02020603050405020304" pitchFamily="18" charset="0"/>
                          <a:cs typeface="Times New Roman" panose="02020603050405020304" pitchFamily="18" charset="0"/>
                        </a:rPr>
                        <a:t>S</a:t>
                      </a:r>
                      <a:r>
                        <a:rPr lang="en-US" sz="1800" b="1" kern="0" baseline="-25000">
                          <a:effectLst/>
                          <a:latin typeface="Times New Roman" panose="02020603050405020304" pitchFamily="18" charset="0"/>
                          <a:cs typeface="Times New Roman" panose="02020603050405020304" pitchFamily="18" charset="0"/>
                        </a:rPr>
                        <a:t>14</a:t>
                      </a:r>
                      <a:r>
                        <a:rPr lang="en-US" sz="1800" b="1" kern="0">
                          <a:effectLst/>
                          <a:latin typeface="Times New Roman" panose="02020603050405020304" pitchFamily="18" charset="0"/>
                          <a:cs typeface="Times New Roman" panose="02020603050405020304" pitchFamily="18" charset="0"/>
                        </a:rPr>
                        <a:t>/0</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7818" marR="97818" marT="0" marB="0" anchor="ctr">
                    <a:lnR w="28575"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en-US" sz="1800" b="1" kern="1200">
                          <a:solidFill>
                            <a:srgbClr val="FF0000"/>
                          </a:solidFill>
                          <a:effectLst/>
                          <a:latin typeface="Times New Roman" panose="02020603050405020304" pitchFamily="18" charset="0"/>
                          <a:cs typeface="Times New Roman" panose="02020603050405020304" pitchFamily="18" charset="0"/>
                        </a:rPr>
                        <a:t>S</a:t>
                      </a:r>
                      <a:r>
                        <a:rPr lang="en-US" sz="1800" b="1" kern="1200" baseline="-25000">
                          <a:solidFill>
                            <a:srgbClr val="FF0000"/>
                          </a:solidFill>
                          <a:effectLst/>
                          <a:latin typeface="Times New Roman" panose="02020603050405020304" pitchFamily="18" charset="0"/>
                          <a:cs typeface="Times New Roman" panose="02020603050405020304" pitchFamily="18" charset="0"/>
                        </a:rPr>
                        <a:t>13</a:t>
                      </a:r>
                      <a:endParaRPr lang="zh-CN" sz="1800" b="1" kern="10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7818" marR="97818" marT="0" marB="0" anchor="ctr">
                    <a:lnL w="28575" cap="flat" cmpd="sng" algn="ctr">
                      <a:solidFill>
                        <a:srgbClr val="FF0000"/>
                      </a:solidFill>
                      <a:prstDash val="solid"/>
                      <a:round/>
                      <a:headEnd type="none" w="med" len="med"/>
                      <a:tailEnd type="none" w="med" len="med"/>
                    </a:lnL>
                    <a:lnR w="28575" cap="flat" cmpd="sng" algn="ctr">
                      <a:solidFill>
                        <a:schemeClr val="accent1">
                          <a:lumMod val="40000"/>
                          <a:lumOff val="60000"/>
                        </a:schemeClr>
                      </a:solidFill>
                      <a:prstDash val="solid"/>
                      <a:round/>
                      <a:headEnd type="none" w="med" len="med"/>
                      <a:tailEnd type="none" w="med" len="med"/>
                    </a:lnR>
                  </a:tcPr>
                </a:tc>
                <a:tc>
                  <a:txBody>
                    <a:bodyPr/>
                    <a:lstStyle/>
                    <a:p>
                      <a:pPr algn="ctr">
                        <a:lnSpc>
                          <a:spcPts val="2000"/>
                        </a:lnSpc>
                        <a:spcAft>
                          <a:spcPts val="0"/>
                        </a:spcAft>
                      </a:pPr>
                      <a:r>
                        <a:rPr lang="en-US" sz="1800" b="1" kern="0">
                          <a:solidFill>
                            <a:srgbClr val="9900CC"/>
                          </a:solidFill>
                          <a:effectLst/>
                          <a:latin typeface="Times New Roman" panose="02020603050405020304" pitchFamily="18" charset="0"/>
                          <a:cs typeface="Times New Roman" panose="02020603050405020304" pitchFamily="18" charset="0"/>
                        </a:rPr>
                        <a:t>S</a:t>
                      </a:r>
                      <a:r>
                        <a:rPr lang="en-US" sz="1800" b="1" kern="0" baseline="-25000">
                          <a:solidFill>
                            <a:srgbClr val="9900CC"/>
                          </a:solidFill>
                          <a:effectLst/>
                          <a:latin typeface="Times New Roman" panose="02020603050405020304" pitchFamily="18" charset="0"/>
                          <a:cs typeface="Times New Roman" panose="02020603050405020304" pitchFamily="18" charset="0"/>
                        </a:rPr>
                        <a:t>1</a:t>
                      </a:r>
                      <a:r>
                        <a:rPr lang="en-US" sz="1800" b="1" kern="0">
                          <a:solidFill>
                            <a:srgbClr val="9900CC"/>
                          </a:solidFill>
                          <a:effectLst/>
                          <a:latin typeface="Times New Roman" panose="02020603050405020304" pitchFamily="18" charset="0"/>
                          <a:cs typeface="Times New Roman" panose="02020603050405020304" pitchFamily="18" charset="0"/>
                        </a:rPr>
                        <a:t>/0</a:t>
                      </a:r>
                      <a:endParaRPr lang="zh-CN" sz="1800" b="1" kern="100">
                        <a:solidFill>
                          <a:srgbClr val="9900CC"/>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7818" marR="97818" marT="0" marB="0" anchor="ctr">
                    <a:lnL w="28575" cap="flat" cmpd="sng" algn="ctr">
                      <a:solidFill>
                        <a:schemeClr val="accent1">
                          <a:lumMod val="40000"/>
                          <a:lumOff val="60000"/>
                        </a:schemeClr>
                      </a:solidFill>
                      <a:prstDash val="solid"/>
                      <a:round/>
                      <a:headEnd type="none" w="med" len="med"/>
                      <a:tailEnd type="none" w="med" len="med"/>
                    </a:lnL>
                  </a:tcPr>
                </a:tc>
                <a:tc>
                  <a:txBody>
                    <a:bodyPr/>
                    <a:lstStyle/>
                    <a:p>
                      <a:pPr algn="ctr">
                        <a:lnSpc>
                          <a:spcPts val="2000"/>
                        </a:lnSpc>
                        <a:spcAft>
                          <a:spcPts val="0"/>
                        </a:spcAft>
                      </a:pPr>
                      <a:r>
                        <a:rPr lang="en-US" sz="1800" b="1" kern="0" dirty="0">
                          <a:solidFill>
                            <a:srgbClr val="9900CC"/>
                          </a:solidFill>
                          <a:effectLst/>
                          <a:latin typeface="Times New Roman" panose="02020603050405020304" pitchFamily="18" charset="0"/>
                          <a:cs typeface="Times New Roman" panose="02020603050405020304" pitchFamily="18" charset="0"/>
                        </a:rPr>
                        <a:t>S</a:t>
                      </a:r>
                      <a:r>
                        <a:rPr lang="en-US" sz="1800" b="1" kern="0" baseline="-25000" dirty="0">
                          <a:solidFill>
                            <a:srgbClr val="9900CC"/>
                          </a:solidFill>
                          <a:effectLst/>
                          <a:latin typeface="Times New Roman" panose="02020603050405020304" pitchFamily="18" charset="0"/>
                          <a:cs typeface="Times New Roman" panose="02020603050405020304" pitchFamily="18" charset="0"/>
                        </a:rPr>
                        <a:t>2</a:t>
                      </a:r>
                      <a:r>
                        <a:rPr lang="en-US" sz="1800" b="1" kern="0" dirty="0">
                          <a:solidFill>
                            <a:srgbClr val="9900CC"/>
                          </a:solidFill>
                          <a:effectLst/>
                          <a:latin typeface="Times New Roman" panose="02020603050405020304" pitchFamily="18" charset="0"/>
                          <a:cs typeface="Times New Roman" panose="02020603050405020304" pitchFamily="18" charset="0"/>
                        </a:rPr>
                        <a:t>/1</a:t>
                      </a:r>
                      <a:endParaRPr lang="zh-CN" sz="1800" b="1" kern="100" dirty="0">
                        <a:solidFill>
                          <a:srgbClr val="9900CC"/>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7818" marR="97818" marT="0" marB="0" anchor="ctr"/>
                </a:tc>
                <a:extLst>
                  <a:ext uri="{0D108BD9-81ED-4DB2-BD59-A6C34878D82A}">
                    <a16:rowId xmlns:a16="http://schemas.microsoft.com/office/drawing/2014/main" val="3228346171"/>
                  </a:ext>
                </a:extLst>
              </a:tr>
              <a:tr h="402311">
                <a:tc>
                  <a:txBody>
                    <a:bodyPr/>
                    <a:lstStyle/>
                    <a:p>
                      <a:pPr algn="ctr">
                        <a:lnSpc>
                          <a:spcPts val="2000"/>
                        </a:lnSpc>
                        <a:spcAft>
                          <a:spcPts val="0"/>
                        </a:spcAft>
                      </a:pPr>
                      <a:r>
                        <a:rPr lang="en-US" sz="1800" b="1" kern="1200">
                          <a:effectLst/>
                          <a:latin typeface="Times New Roman" panose="02020603050405020304" pitchFamily="18" charset="0"/>
                          <a:cs typeface="Times New Roman" panose="02020603050405020304" pitchFamily="18" charset="0"/>
                        </a:rPr>
                        <a:t> </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7818" marR="97818" marT="0" marB="0" anchor="ctr">
                    <a:lnR w="28575" cap="flat" cmpd="sng" algn="ctr">
                      <a:solidFill>
                        <a:schemeClr val="accent1">
                          <a:lumMod val="40000"/>
                          <a:lumOff val="60000"/>
                        </a:schemeClr>
                      </a:solidFill>
                      <a:prstDash val="solid"/>
                      <a:round/>
                      <a:headEnd type="none" w="med" len="med"/>
                      <a:tailEnd type="none" w="med" len="med"/>
                    </a:lnR>
                  </a:tcPr>
                </a:tc>
                <a:tc>
                  <a:txBody>
                    <a:bodyPr/>
                    <a:lstStyle/>
                    <a:p>
                      <a:pPr algn="ctr">
                        <a:lnSpc>
                          <a:spcPts val="2000"/>
                        </a:lnSpc>
                        <a:spcAft>
                          <a:spcPts val="0"/>
                        </a:spcAft>
                      </a:pPr>
                      <a:r>
                        <a:rPr lang="en-US" sz="1800" b="1" kern="0">
                          <a:effectLst/>
                          <a:latin typeface="Times New Roman" panose="02020603050405020304" pitchFamily="18" charset="0"/>
                          <a:cs typeface="Times New Roman" panose="02020603050405020304" pitchFamily="18" charset="0"/>
                        </a:rPr>
                        <a:t> </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7818" marR="97818" marT="0" marB="0" anchor="ctr">
                    <a:lnL w="28575" cap="flat" cmpd="sng" algn="ctr">
                      <a:solidFill>
                        <a:schemeClr val="accent1">
                          <a:lumMod val="40000"/>
                          <a:lumOff val="60000"/>
                        </a:schemeClr>
                      </a:solidFill>
                      <a:prstDash val="solid"/>
                      <a:round/>
                      <a:headEnd type="none" w="med" len="med"/>
                      <a:tailEnd type="none" w="med" len="med"/>
                    </a:lnL>
                  </a:tcPr>
                </a:tc>
                <a:tc>
                  <a:txBody>
                    <a:bodyPr/>
                    <a:lstStyle/>
                    <a:p>
                      <a:pPr algn="ctr">
                        <a:lnSpc>
                          <a:spcPts val="2000"/>
                        </a:lnSpc>
                        <a:spcAft>
                          <a:spcPts val="0"/>
                        </a:spcAft>
                      </a:pPr>
                      <a:r>
                        <a:rPr lang="en-US" sz="1800" b="1" kern="0">
                          <a:effectLst/>
                          <a:latin typeface="Times New Roman" panose="02020603050405020304" pitchFamily="18" charset="0"/>
                          <a:cs typeface="Times New Roman" panose="02020603050405020304" pitchFamily="18" charset="0"/>
                        </a:rPr>
                        <a:t> </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7818" marR="97818" marT="0" marB="0" anchor="ctr">
                    <a:lnR w="28575"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en-US" sz="1800" b="1" kern="1200" dirty="0">
                          <a:solidFill>
                            <a:srgbClr val="FF0000"/>
                          </a:solidFill>
                          <a:effectLst/>
                          <a:latin typeface="Times New Roman" panose="02020603050405020304" pitchFamily="18" charset="0"/>
                          <a:cs typeface="Times New Roman" panose="02020603050405020304" pitchFamily="18" charset="0"/>
                        </a:rPr>
                        <a:t>S</a:t>
                      </a:r>
                      <a:r>
                        <a:rPr lang="en-US" sz="1800" b="1" kern="1200" baseline="-25000" dirty="0">
                          <a:solidFill>
                            <a:srgbClr val="FF0000"/>
                          </a:solidFill>
                          <a:effectLst/>
                          <a:latin typeface="Times New Roman" panose="02020603050405020304" pitchFamily="18" charset="0"/>
                          <a:cs typeface="Times New Roman" panose="02020603050405020304" pitchFamily="18" charset="0"/>
                        </a:rPr>
                        <a:t>14</a:t>
                      </a:r>
                      <a:endParaRPr lang="zh-CN" sz="1800" b="1"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7818" marR="97818" marT="0" marB="0" anchor="ctr">
                    <a:lnL w="28575" cap="flat" cmpd="sng" algn="ctr">
                      <a:solidFill>
                        <a:srgbClr val="FF0000"/>
                      </a:solidFill>
                      <a:prstDash val="solid"/>
                      <a:round/>
                      <a:headEnd type="none" w="med" len="med"/>
                      <a:tailEnd type="none" w="med" len="med"/>
                    </a:lnL>
                    <a:lnR w="28575" cap="flat" cmpd="sng" algn="ctr">
                      <a:solidFill>
                        <a:schemeClr val="accent1">
                          <a:lumMod val="40000"/>
                          <a:lumOff val="60000"/>
                        </a:schemeClr>
                      </a:solidFill>
                      <a:prstDash val="solid"/>
                      <a:round/>
                      <a:headEnd type="none" w="med" len="med"/>
                      <a:tailEnd type="none" w="med" len="med"/>
                    </a:lnR>
                  </a:tcPr>
                </a:tc>
                <a:tc>
                  <a:txBody>
                    <a:bodyPr/>
                    <a:lstStyle/>
                    <a:p>
                      <a:pPr algn="ctr">
                        <a:lnSpc>
                          <a:spcPts val="2000"/>
                        </a:lnSpc>
                        <a:spcAft>
                          <a:spcPts val="0"/>
                        </a:spcAft>
                      </a:pPr>
                      <a:r>
                        <a:rPr lang="en-US" sz="1800" b="1" kern="0" dirty="0">
                          <a:solidFill>
                            <a:srgbClr val="9900CC"/>
                          </a:solidFill>
                          <a:effectLst/>
                          <a:latin typeface="Times New Roman" panose="02020603050405020304" pitchFamily="18" charset="0"/>
                          <a:cs typeface="Times New Roman" panose="02020603050405020304" pitchFamily="18" charset="0"/>
                        </a:rPr>
                        <a:t>S</a:t>
                      </a:r>
                      <a:r>
                        <a:rPr lang="en-US" sz="1800" b="1" kern="0" baseline="-25000" dirty="0">
                          <a:solidFill>
                            <a:srgbClr val="9900CC"/>
                          </a:solidFill>
                          <a:effectLst/>
                          <a:latin typeface="Times New Roman" panose="02020603050405020304" pitchFamily="18" charset="0"/>
                          <a:cs typeface="Times New Roman" panose="02020603050405020304" pitchFamily="18" charset="0"/>
                        </a:rPr>
                        <a:t>1</a:t>
                      </a:r>
                      <a:r>
                        <a:rPr lang="en-US" sz="1800" b="1" kern="0" dirty="0">
                          <a:solidFill>
                            <a:srgbClr val="9900CC"/>
                          </a:solidFill>
                          <a:effectLst/>
                          <a:latin typeface="Times New Roman" panose="02020603050405020304" pitchFamily="18" charset="0"/>
                          <a:cs typeface="Times New Roman" panose="02020603050405020304" pitchFamily="18" charset="0"/>
                        </a:rPr>
                        <a:t>/0</a:t>
                      </a:r>
                      <a:endParaRPr lang="zh-CN" sz="1800" b="1" kern="100" dirty="0">
                        <a:solidFill>
                          <a:srgbClr val="9900CC"/>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7818" marR="97818" marT="0" marB="0" anchor="ctr">
                    <a:lnL w="28575" cap="flat" cmpd="sng" algn="ctr">
                      <a:solidFill>
                        <a:schemeClr val="accent1">
                          <a:lumMod val="40000"/>
                          <a:lumOff val="60000"/>
                        </a:schemeClr>
                      </a:solidFill>
                      <a:prstDash val="solid"/>
                      <a:round/>
                      <a:headEnd type="none" w="med" len="med"/>
                      <a:tailEnd type="none" w="med" len="med"/>
                    </a:lnL>
                  </a:tcPr>
                </a:tc>
                <a:tc>
                  <a:txBody>
                    <a:bodyPr/>
                    <a:lstStyle/>
                    <a:p>
                      <a:pPr algn="ctr">
                        <a:lnSpc>
                          <a:spcPts val="2000"/>
                        </a:lnSpc>
                        <a:spcAft>
                          <a:spcPts val="0"/>
                        </a:spcAft>
                      </a:pPr>
                      <a:r>
                        <a:rPr lang="en-US" sz="1800" b="1" kern="0" dirty="0">
                          <a:solidFill>
                            <a:srgbClr val="9900CC"/>
                          </a:solidFill>
                          <a:effectLst/>
                          <a:latin typeface="Times New Roman" panose="02020603050405020304" pitchFamily="18" charset="0"/>
                          <a:cs typeface="Times New Roman" panose="02020603050405020304" pitchFamily="18" charset="0"/>
                        </a:rPr>
                        <a:t>S</a:t>
                      </a:r>
                      <a:r>
                        <a:rPr lang="en-US" sz="1800" b="1" kern="0" baseline="-25000" dirty="0">
                          <a:solidFill>
                            <a:srgbClr val="9900CC"/>
                          </a:solidFill>
                          <a:effectLst/>
                          <a:latin typeface="Times New Roman" panose="02020603050405020304" pitchFamily="18" charset="0"/>
                          <a:cs typeface="Times New Roman" panose="02020603050405020304" pitchFamily="18" charset="0"/>
                        </a:rPr>
                        <a:t>2</a:t>
                      </a:r>
                      <a:r>
                        <a:rPr lang="en-US" sz="1800" b="1" kern="0" dirty="0">
                          <a:solidFill>
                            <a:srgbClr val="9900CC"/>
                          </a:solidFill>
                          <a:effectLst/>
                          <a:latin typeface="Times New Roman" panose="02020603050405020304" pitchFamily="18" charset="0"/>
                          <a:cs typeface="Times New Roman" panose="02020603050405020304" pitchFamily="18" charset="0"/>
                        </a:rPr>
                        <a:t>/1</a:t>
                      </a:r>
                      <a:endParaRPr lang="zh-CN" sz="1800" b="1" kern="100" dirty="0">
                        <a:solidFill>
                          <a:srgbClr val="9900CC"/>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7818" marR="97818" marT="0" marB="0" anchor="ctr"/>
                </a:tc>
                <a:extLst>
                  <a:ext uri="{0D108BD9-81ED-4DB2-BD59-A6C34878D82A}">
                    <a16:rowId xmlns:a16="http://schemas.microsoft.com/office/drawing/2014/main" val="2630108930"/>
                  </a:ext>
                </a:extLst>
              </a:tr>
            </a:tbl>
          </a:graphicData>
        </a:graphic>
      </p:graphicFrame>
      <p:sp>
        <p:nvSpPr>
          <p:cNvPr id="2" name="右箭头 1"/>
          <p:cNvSpPr/>
          <p:nvPr/>
        </p:nvSpPr>
        <p:spPr>
          <a:xfrm>
            <a:off x="5534025" y="4581254"/>
            <a:ext cx="647700" cy="390254"/>
          </a:xfrm>
          <a:prstGeom prst="rightArrow">
            <a:avLst/>
          </a:prstGeom>
          <a:solidFill>
            <a:srgbClr val="FF993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9245961"/>
      </p:ext>
    </p:extLst>
  </p:cSld>
  <p:clrMapOvr>
    <a:masterClrMapping/>
  </p:clrMapOvr>
  <mc:AlternateContent xmlns:mc="http://schemas.openxmlformats.org/markup-compatibility/2006" xmlns:p14="http://schemas.microsoft.com/office/powerpoint/2010/main">
    <mc:Choice Requires="p14">
      <p:transition spd="slow" p14:dur="1250">
        <p:randomBar dir="vert"/>
      </p:transition>
    </mc:Choice>
    <mc:Fallback xmlns="">
      <p:transition spd="slow">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 calcmode="lin" valueType="num">
                                      <p:cBhvr additive="base">
                                        <p:cTn id="7"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1" end="1"/>
                                            </p:txEl>
                                          </p:spTgt>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42" presetClass="entr" presetSubtype="0" fill="hold" nodeType="after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1000"/>
                                        <p:tgtEl>
                                          <p:spTgt spid="11"/>
                                        </p:tgtEl>
                                      </p:cBhvr>
                                    </p:animEffect>
                                    <p:anim calcmode="lin" valueType="num">
                                      <p:cBhvr>
                                        <p:cTn id="13" dur="1000" fill="hold"/>
                                        <p:tgtEl>
                                          <p:spTgt spid="11"/>
                                        </p:tgtEl>
                                        <p:attrNameLst>
                                          <p:attrName>ppt_x</p:attrName>
                                        </p:attrNameLst>
                                      </p:cBhvr>
                                      <p:tavLst>
                                        <p:tav tm="0">
                                          <p:val>
                                            <p:strVal val="#ppt_x"/>
                                          </p:val>
                                        </p:tav>
                                        <p:tav tm="100000">
                                          <p:val>
                                            <p:strVal val="#ppt_x"/>
                                          </p:val>
                                        </p:tav>
                                      </p:tavLst>
                                    </p:anim>
                                    <p:anim calcmode="lin" valueType="num">
                                      <p:cBhvr>
                                        <p:cTn id="14"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1000"/>
                                        <p:tgtEl>
                                          <p:spTgt spid="20"/>
                                        </p:tgtEl>
                                      </p:cBhvr>
                                    </p:animEffect>
                                    <p:anim calcmode="lin" valueType="num">
                                      <p:cBhvr>
                                        <p:cTn id="20" dur="1000" fill="hold"/>
                                        <p:tgtEl>
                                          <p:spTgt spid="20"/>
                                        </p:tgtEl>
                                        <p:attrNameLst>
                                          <p:attrName>ppt_x</p:attrName>
                                        </p:attrNameLst>
                                      </p:cBhvr>
                                      <p:tavLst>
                                        <p:tav tm="0">
                                          <p:val>
                                            <p:strVal val="#ppt_x"/>
                                          </p:val>
                                        </p:tav>
                                        <p:tav tm="100000">
                                          <p:val>
                                            <p:strVal val="#ppt_x"/>
                                          </p:val>
                                        </p:tav>
                                      </p:tavLst>
                                    </p:anim>
                                    <p:anim calcmode="lin" valueType="num">
                                      <p:cBhvr>
                                        <p:cTn id="21"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2"/>
                                        </p:tgtEl>
                                        <p:attrNameLst>
                                          <p:attrName>style.visibility</p:attrName>
                                        </p:attrNameLst>
                                      </p:cBhvr>
                                      <p:to>
                                        <p:strVal val="visible"/>
                                      </p:to>
                                    </p:set>
                                    <p:animEffect transition="in" filter="wipe(left)">
                                      <p:cBhvr>
                                        <p:cTn id="26" dur="500"/>
                                        <p:tgtEl>
                                          <p:spTgt spid="2"/>
                                        </p:tgtEl>
                                      </p:cBhvr>
                                    </p:animEffect>
                                  </p:childTnLst>
                                </p:cTn>
                              </p:par>
                              <p:par>
                                <p:cTn id="27" presetID="42" presetClass="entr" presetSubtype="0" fill="hold" nodeType="withEffect">
                                  <p:stCondLst>
                                    <p:cond delay="0"/>
                                  </p:stCondLst>
                                  <p:childTnLst>
                                    <p:set>
                                      <p:cBhvr>
                                        <p:cTn id="28" dur="1" fill="hold">
                                          <p:stCondLst>
                                            <p:cond delay="0"/>
                                          </p:stCondLst>
                                        </p:cTn>
                                        <p:tgtEl>
                                          <p:spTgt spid="25"/>
                                        </p:tgtEl>
                                        <p:attrNameLst>
                                          <p:attrName>style.visibility</p:attrName>
                                        </p:attrNameLst>
                                      </p:cBhvr>
                                      <p:to>
                                        <p:strVal val="visible"/>
                                      </p:to>
                                    </p:set>
                                    <p:animEffect transition="in" filter="fade">
                                      <p:cBhvr>
                                        <p:cTn id="29" dur="1000"/>
                                        <p:tgtEl>
                                          <p:spTgt spid="25"/>
                                        </p:tgtEl>
                                      </p:cBhvr>
                                    </p:animEffect>
                                    <p:anim calcmode="lin" valueType="num">
                                      <p:cBhvr>
                                        <p:cTn id="30" dur="1000" fill="hold"/>
                                        <p:tgtEl>
                                          <p:spTgt spid="25"/>
                                        </p:tgtEl>
                                        <p:attrNameLst>
                                          <p:attrName>ppt_x</p:attrName>
                                        </p:attrNameLst>
                                      </p:cBhvr>
                                      <p:tavLst>
                                        <p:tav tm="0">
                                          <p:val>
                                            <p:strVal val="#ppt_x"/>
                                          </p:val>
                                        </p:tav>
                                        <p:tav tm="100000">
                                          <p:val>
                                            <p:strVal val="#ppt_x"/>
                                          </p:val>
                                        </p:tav>
                                      </p:tavLst>
                                    </p:anim>
                                    <p:anim calcmode="lin" valueType="num">
                                      <p:cBhvr>
                                        <p:cTn id="31" dur="1000" fill="hold"/>
                                        <p:tgtEl>
                                          <p:spTgt spid="25"/>
                                        </p:tgtEl>
                                        <p:attrNameLst>
                                          <p:attrName>ppt_y</p:attrName>
                                        </p:attrNameLst>
                                      </p:cBhvr>
                                      <p:tavLst>
                                        <p:tav tm="0">
                                          <p:val>
                                            <p:strVal val="#ppt_y+.1"/>
                                          </p:val>
                                        </p:tav>
                                        <p:tav tm="100000">
                                          <p:val>
                                            <p:strVal val="#ppt_y"/>
                                          </p:val>
                                        </p:tav>
                                      </p:tavLst>
                                    </p:anim>
                                  </p:childTnLst>
                                </p:cTn>
                              </p:par>
                            </p:childTnLst>
                          </p:cTn>
                        </p:par>
                        <p:par>
                          <p:cTn id="32" fill="hold">
                            <p:stCondLst>
                              <p:cond delay="1000"/>
                            </p:stCondLst>
                            <p:childTnLst>
                              <p:par>
                                <p:cTn id="33" presetID="42" presetClass="entr" presetSubtype="0" fill="hold" grpId="0" nodeType="afterEffect">
                                  <p:stCondLst>
                                    <p:cond delay="0"/>
                                  </p:stCondLst>
                                  <p:childTnLst>
                                    <p:set>
                                      <p:cBhvr>
                                        <p:cTn id="34" dur="1" fill="hold">
                                          <p:stCondLst>
                                            <p:cond delay="0"/>
                                          </p:stCondLst>
                                        </p:cTn>
                                        <p:tgtEl>
                                          <p:spTgt spid="24"/>
                                        </p:tgtEl>
                                        <p:attrNameLst>
                                          <p:attrName>style.visibility</p:attrName>
                                        </p:attrNameLst>
                                      </p:cBhvr>
                                      <p:to>
                                        <p:strVal val="visible"/>
                                      </p:to>
                                    </p:set>
                                    <p:animEffect transition="in" filter="fade">
                                      <p:cBhvr>
                                        <p:cTn id="35" dur="1000"/>
                                        <p:tgtEl>
                                          <p:spTgt spid="24"/>
                                        </p:tgtEl>
                                      </p:cBhvr>
                                    </p:animEffect>
                                    <p:anim calcmode="lin" valueType="num">
                                      <p:cBhvr>
                                        <p:cTn id="36" dur="1000" fill="hold"/>
                                        <p:tgtEl>
                                          <p:spTgt spid="24"/>
                                        </p:tgtEl>
                                        <p:attrNameLst>
                                          <p:attrName>ppt_x</p:attrName>
                                        </p:attrNameLst>
                                      </p:cBhvr>
                                      <p:tavLst>
                                        <p:tav tm="0">
                                          <p:val>
                                            <p:strVal val="#ppt_x"/>
                                          </p:val>
                                        </p:tav>
                                        <p:tav tm="100000">
                                          <p:val>
                                            <p:strVal val="#ppt_x"/>
                                          </p:val>
                                        </p:tav>
                                      </p:tavLst>
                                    </p:anim>
                                    <p:anim calcmode="lin" valueType="num">
                                      <p:cBhvr>
                                        <p:cTn id="37"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4" grpId="0"/>
      <p:bldP spid="2"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B6D9C768-8413-45FA-BDC7-53DA68035736}" type="slidenum">
              <a:rPr lang="zh-CN" altLang="en-US" smtClean="0"/>
              <a:t>67</a:t>
            </a:fld>
            <a:endParaRPr lang="zh-CN" altLang="en-US"/>
          </a:p>
        </p:txBody>
      </p:sp>
      <p:sp>
        <p:nvSpPr>
          <p:cNvPr id="6" name="文本框 5"/>
          <p:cNvSpPr txBox="1"/>
          <p:nvPr/>
        </p:nvSpPr>
        <p:spPr>
          <a:xfrm>
            <a:off x="590549" y="1058559"/>
            <a:ext cx="9277351" cy="1754326"/>
          </a:xfrm>
          <a:prstGeom prst="rect">
            <a:avLst/>
          </a:prstGeom>
          <a:noFill/>
        </p:spPr>
        <p:txBody>
          <a:bodyPr wrap="square" rtlCol="0">
            <a:spAutoFit/>
          </a:bodyPr>
          <a:lstStyle/>
          <a:p>
            <a:pPr marL="342900" indent="-342900" defTabSz="468000">
              <a:lnSpc>
                <a:spcPct val="150000"/>
              </a:lnSpc>
              <a:buClr>
                <a:srgbClr val="3859CD"/>
              </a:buClr>
              <a:buFont typeface="Wingdings" panose="05000000000000000000" pitchFamily="2" charset="2"/>
              <a:buChar char="n"/>
            </a:pPr>
            <a:r>
              <a:rPr lang="zh-CN" altLang="en-US" sz="2400" b="1" dirty="0">
                <a:solidFill>
                  <a:srgbClr val="0000CC"/>
                </a:solidFill>
                <a:latin typeface="微软雅黑" panose="020B0503020204020204" pitchFamily="34" charset="-122"/>
                <a:ea typeface="微软雅黑" panose="020B0503020204020204" pitchFamily="34" charset="-122"/>
              </a:rPr>
              <a:t>第二次观察：</a:t>
            </a:r>
            <a:r>
              <a:rPr lang="zh-CN" altLang="en-US" sz="2400" b="1" dirty="0">
                <a:latin typeface="微软雅黑" panose="020B0503020204020204" pitchFamily="34" charset="-122"/>
                <a:ea typeface="微软雅黑" panose="020B0503020204020204" pitchFamily="34" charset="-122"/>
              </a:rPr>
              <a:t>找出两对等效状态对（</a:t>
            </a:r>
            <a:r>
              <a:rPr lang="en-US" altLang="zh-CN" sz="2400" b="1" dirty="0">
                <a:latin typeface="微软雅黑" panose="020B0503020204020204" pitchFamily="34" charset="-122"/>
                <a:ea typeface="微软雅黑" panose="020B0503020204020204" pitchFamily="34" charset="-122"/>
              </a:rPr>
              <a:t>S</a:t>
            </a:r>
            <a:r>
              <a:rPr lang="en-US" altLang="zh-CN" sz="2400" b="1" baseline="-25000" dirty="0">
                <a:latin typeface="微软雅黑" panose="020B0503020204020204" pitchFamily="34" charset="-122"/>
                <a:ea typeface="微软雅黑" panose="020B0503020204020204" pitchFamily="34" charset="-122"/>
              </a:rPr>
              <a:t>3</a:t>
            </a: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S</a:t>
            </a:r>
            <a:r>
              <a:rPr lang="en-US" altLang="zh-CN" sz="2400" b="1" baseline="-25000" dirty="0">
                <a:latin typeface="微软雅黑" panose="020B0503020204020204" pitchFamily="34" charset="-122"/>
                <a:ea typeface="微软雅黑" panose="020B0503020204020204" pitchFamily="34" charset="-122"/>
              </a:rPr>
              <a:t>5</a:t>
            </a: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S</a:t>
            </a:r>
            <a:r>
              <a:rPr lang="en-US" altLang="zh-CN" sz="2400" b="1" baseline="-25000" dirty="0">
                <a:latin typeface="微软雅黑" panose="020B0503020204020204" pitchFamily="34" charset="-122"/>
                <a:ea typeface="微软雅黑" panose="020B0503020204020204" pitchFamily="34" charset="-122"/>
              </a:rPr>
              <a:t>4</a:t>
            </a: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S</a:t>
            </a:r>
            <a:r>
              <a:rPr lang="en-US" altLang="zh-CN" sz="2400" b="1" baseline="-25000" dirty="0">
                <a:latin typeface="微软雅黑" panose="020B0503020204020204" pitchFamily="34" charset="-122"/>
                <a:ea typeface="微软雅黑" panose="020B0503020204020204" pitchFamily="34" charset="-122"/>
              </a:rPr>
              <a:t>6</a:t>
            </a:r>
            <a:r>
              <a:rPr lang="zh-CN" altLang="en-US" sz="2400" b="1" dirty="0">
                <a:latin typeface="微软雅黑" panose="020B0503020204020204" pitchFamily="34" charset="-122"/>
                <a:ea typeface="微软雅黑" panose="020B0503020204020204" pitchFamily="34" charset="-122"/>
              </a:rPr>
              <a:t>）。</a:t>
            </a:r>
            <a:endParaRPr lang="en-US" altLang="zh-CN" sz="2400" b="1" dirty="0">
              <a:latin typeface="微软雅黑" panose="020B0503020204020204" pitchFamily="34" charset="-122"/>
              <a:ea typeface="微软雅黑" panose="020B0503020204020204" pitchFamily="34" charset="-122"/>
            </a:endParaRPr>
          </a:p>
          <a:p>
            <a:pPr marL="800100" lvl="1" indent="-342900" defTabSz="468000">
              <a:lnSpc>
                <a:spcPct val="150000"/>
              </a:lnSpc>
              <a:buClr>
                <a:srgbClr val="3859CD"/>
              </a:buClr>
              <a:buFont typeface="Wingdings" panose="05000000000000000000" pitchFamily="2" charset="2"/>
              <a:buChar char="n"/>
            </a:pPr>
            <a:r>
              <a:rPr lang="zh-CN" altLang="en-US" sz="2400" b="1" dirty="0">
                <a:latin typeface="微软雅黑" panose="020B0503020204020204" pitchFamily="34" charset="-122"/>
                <a:ea typeface="微软雅黑" panose="020B0503020204020204" pitchFamily="34" charset="-122"/>
              </a:rPr>
              <a:t>删除状态行</a:t>
            </a:r>
            <a:r>
              <a:rPr lang="en-US" altLang="zh-CN" sz="2400" b="1" dirty="0">
                <a:latin typeface="微软雅黑" panose="020B0503020204020204" pitchFamily="34" charset="-122"/>
                <a:ea typeface="微软雅黑" panose="020B0503020204020204" pitchFamily="34" charset="-122"/>
              </a:rPr>
              <a:t>S</a:t>
            </a:r>
            <a:r>
              <a:rPr lang="en-US" altLang="zh-CN" sz="2400" b="1" baseline="-25000" dirty="0">
                <a:latin typeface="微软雅黑" panose="020B0503020204020204" pitchFamily="34" charset="-122"/>
                <a:ea typeface="微软雅黑" panose="020B0503020204020204" pitchFamily="34" charset="-122"/>
              </a:rPr>
              <a:t>5</a:t>
            </a:r>
            <a:r>
              <a:rPr lang="zh-CN" altLang="en-US" sz="2400" b="1" dirty="0">
                <a:latin typeface="微软雅黑" panose="020B0503020204020204" pitchFamily="34" charset="-122"/>
                <a:ea typeface="微软雅黑" panose="020B0503020204020204" pitchFamily="34" charset="-122"/>
              </a:rPr>
              <a:t>和</a:t>
            </a:r>
            <a:r>
              <a:rPr lang="en-US" altLang="zh-CN" sz="2400" b="1" dirty="0">
                <a:latin typeface="微软雅黑" panose="020B0503020204020204" pitchFamily="34" charset="-122"/>
                <a:ea typeface="微软雅黑" panose="020B0503020204020204" pitchFamily="34" charset="-122"/>
              </a:rPr>
              <a:t>S</a:t>
            </a:r>
            <a:r>
              <a:rPr lang="en-US" altLang="zh-CN" sz="2400" b="1" baseline="-25000" dirty="0">
                <a:latin typeface="微软雅黑" panose="020B0503020204020204" pitchFamily="34" charset="-122"/>
                <a:ea typeface="微软雅黑" panose="020B0503020204020204" pitchFamily="34" charset="-122"/>
              </a:rPr>
              <a:t>6</a:t>
            </a: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S</a:t>
            </a:r>
            <a:r>
              <a:rPr lang="en-US" altLang="zh-CN" sz="2400" b="1" baseline="-25000" dirty="0">
                <a:latin typeface="微软雅黑" panose="020B0503020204020204" pitchFamily="34" charset="-122"/>
                <a:ea typeface="微软雅黑" panose="020B0503020204020204" pitchFamily="34" charset="-122"/>
              </a:rPr>
              <a:t>5</a:t>
            </a: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S</a:t>
            </a:r>
            <a:r>
              <a:rPr lang="en-US" altLang="zh-CN" sz="2400" b="1" baseline="-25000" dirty="0">
                <a:latin typeface="微软雅黑" panose="020B0503020204020204" pitchFamily="34" charset="-122"/>
                <a:ea typeface="微软雅黑" panose="020B0503020204020204" pitchFamily="34" charset="-122"/>
              </a:rPr>
              <a:t>3</a:t>
            </a: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S</a:t>
            </a:r>
            <a:r>
              <a:rPr lang="en-US" altLang="zh-CN" sz="2400" b="1" baseline="-25000" dirty="0">
                <a:latin typeface="微软雅黑" panose="020B0503020204020204" pitchFamily="34" charset="-122"/>
                <a:ea typeface="微软雅黑" panose="020B0503020204020204" pitchFamily="34" charset="-122"/>
              </a:rPr>
              <a:t>6</a:t>
            </a: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S</a:t>
            </a:r>
            <a:r>
              <a:rPr lang="en-US" altLang="zh-CN" sz="2400" b="1" baseline="-25000" dirty="0">
                <a:latin typeface="微软雅黑" panose="020B0503020204020204" pitchFamily="34" charset="-122"/>
                <a:ea typeface="微软雅黑" panose="020B0503020204020204" pitchFamily="34" charset="-122"/>
              </a:rPr>
              <a:t>4</a:t>
            </a:r>
            <a:endParaRPr lang="en-US" altLang="zh-CN" sz="2400" b="1" dirty="0">
              <a:latin typeface="微软雅黑" panose="020B0503020204020204" pitchFamily="34" charset="-122"/>
              <a:ea typeface="微软雅黑" panose="020B0503020204020204" pitchFamily="34" charset="-122"/>
            </a:endParaRPr>
          </a:p>
          <a:p>
            <a:pPr marL="342900" indent="-342900" defTabSz="468000">
              <a:lnSpc>
                <a:spcPct val="150000"/>
              </a:lnSpc>
              <a:buClr>
                <a:srgbClr val="3859CD"/>
              </a:buClr>
              <a:buFont typeface="Wingdings" panose="05000000000000000000" pitchFamily="2" charset="2"/>
              <a:buChar char="n"/>
            </a:pPr>
            <a:r>
              <a:rPr lang="zh-CN" altLang="en-US" sz="2400" b="1" dirty="0">
                <a:latin typeface="微软雅黑" panose="020B0503020204020204" pitchFamily="34" charset="-122"/>
                <a:ea typeface="微软雅黑" panose="020B0503020204020204" pitchFamily="34" charset="-122"/>
              </a:rPr>
              <a:t>经过隐含表分析，可以发现已经是最小化状态表。</a:t>
            </a:r>
          </a:p>
        </p:txBody>
      </p:sp>
      <p:sp>
        <p:nvSpPr>
          <p:cNvPr id="10" name="平行四边形 9"/>
          <p:cNvSpPr/>
          <p:nvPr/>
        </p:nvSpPr>
        <p:spPr>
          <a:xfrm>
            <a:off x="304512" y="129448"/>
            <a:ext cx="1739441" cy="612000"/>
          </a:xfrm>
          <a:prstGeom prst="parallelogram">
            <a:avLst/>
          </a:prstGeom>
          <a:effectLst>
            <a:glow rad="63500">
              <a:schemeClr val="accent1">
                <a:satMod val="175000"/>
                <a:alpha val="40000"/>
              </a:schemeClr>
            </a:glow>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latin typeface="微软雅黑" panose="020B0503020204020204" pitchFamily="34" charset="-122"/>
                <a:ea typeface="微软雅黑" panose="020B0503020204020204" pitchFamily="34" charset="-122"/>
                <a:cs typeface="Times New Roman" panose="02020603050405020304" pitchFamily="18" charset="0"/>
              </a:rPr>
              <a:t>6.3.5</a:t>
            </a:r>
            <a:endParaRPr lang="zh-CN" altLang="en-US" sz="36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3" name="标题 2"/>
          <p:cNvSpPr>
            <a:spLocks noGrp="1"/>
          </p:cNvSpPr>
          <p:nvPr>
            <p:ph type="title"/>
          </p:nvPr>
        </p:nvSpPr>
        <p:spPr>
          <a:xfrm>
            <a:off x="2187686" y="97943"/>
            <a:ext cx="6291295" cy="732155"/>
          </a:xfrm>
        </p:spPr>
        <p:txBody>
          <a:bodyPr>
            <a:normAutofit/>
          </a:bodyPr>
          <a:lstStyle/>
          <a:p>
            <a:r>
              <a:rPr lang="zh-CN" altLang="en-US" dirty="0">
                <a:effectLst>
                  <a:outerShdw blurRad="38100" dist="38100" dir="2700000" algn="tl">
                    <a:srgbClr val="000000">
                      <a:alpha val="43137"/>
                    </a:srgbClr>
                  </a:outerShdw>
                </a:effectLst>
              </a:rPr>
              <a:t>同步时序电路设计举例</a:t>
            </a:r>
          </a:p>
        </p:txBody>
      </p:sp>
      <p:sp>
        <p:nvSpPr>
          <p:cNvPr id="9" name="页脚占位符 3"/>
          <p:cNvSpPr>
            <a:spLocks noGrp="1"/>
          </p:cNvSpPr>
          <p:nvPr>
            <p:ph type="ftr" sz="quarter" idx="11"/>
          </p:nvPr>
        </p:nvSpPr>
        <p:spPr>
          <a:xfrm>
            <a:off x="9642764" y="0"/>
            <a:ext cx="2549236" cy="510988"/>
          </a:xfrm>
        </p:spPr>
        <p:txBody>
          <a:bodyPr/>
          <a:lstStyle/>
          <a:p>
            <a:r>
              <a:rPr lang="zh-CN" altLang="en-US"/>
              <a:t>第</a:t>
            </a:r>
            <a:r>
              <a:rPr lang="en-US" altLang="zh-CN"/>
              <a:t>6</a:t>
            </a:r>
            <a:r>
              <a:rPr lang="zh-CN" altLang="en-US"/>
              <a:t>章 同步时序逻辑电路</a:t>
            </a:r>
            <a:endParaRPr lang="zh-CN" altLang="en-US" dirty="0"/>
          </a:p>
        </p:txBody>
      </p:sp>
      <p:graphicFrame>
        <p:nvGraphicFramePr>
          <p:cNvPr id="20" name="表格 19"/>
          <p:cNvGraphicFramePr>
            <a:graphicFrameLocks noGrp="1"/>
          </p:cNvGraphicFramePr>
          <p:nvPr>
            <p:extLst>
              <p:ext uri="{D42A27DB-BD31-4B8C-83A1-F6EECF244321}">
                <p14:modId xmlns:p14="http://schemas.microsoft.com/office/powerpoint/2010/main" val="1987613674"/>
              </p:ext>
            </p:extLst>
          </p:nvPr>
        </p:nvGraphicFramePr>
        <p:xfrm>
          <a:off x="5562600" y="3041346"/>
          <a:ext cx="2744936" cy="3200015"/>
        </p:xfrm>
        <a:graphic>
          <a:graphicData uri="http://schemas.openxmlformats.org/drawingml/2006/table">
            <a:tbl>
              <a:tblPr firstRow="1" firstCol="1" bandRow="1">
                <a:tableStyleId>{B301B821-A1FF-4177-AEE7-76D212191A09}</a:tableStyleId>
              </a:tblPr>
              <a:tblGrid>
                <a:gridCol w="930760">
                  <a:extLst>
                    <a:ext uri="{9D8B030D-6E8A-4147-A177-3AD203B41FA5}">
                      <a16:colId xmlns:a16="http://schemas.microsoft.com/office/drawing/2014/main" val="1419084778"/>
                    </a:ext>
                  </a:extLst>
                </a:gridCol>
                <a:gridCol w="907088">
                  <a:extLst>
                    <a:ext uri="{9D8B030D-6E8A-4147-A177-3AD203B41FA5}">
                      <a16:colId xmlns:a16="http://schemas.microsoft.com/office/drawing/2014/main" val="2140812447"/>
                    </a:ext>
                  </a:extLst>
                </a:gridCol>
                <a:gridCol w="907088">
                  <a:extLst>
                    <a:ext uri="{9D8B030D-6E8A-4147-A177-3AD203B41FA5}">
                      <a16:colId xmlns:a16="http://schemas.microsoft.com/office/drawing/2014/main" val="1713368758"/>
                    </a:ext>
                  </a:extLst>
                </a:gridCol>
              </a:tblGrid>
              <a:tr h="457145">
                <a:tc rowSpan="2">
                  <a:txBody>
                    <a:bodyPr/>
                    <a:lstStyle/>
                    <a:p>
                      <a:pPr algn="ctr">
                        <a:lnSpc>
                          <a:spcPts val="2000"/>
                        </a:lnSpc>
                        <a:spcAft>
                          <a:spcPts val="0"/>
                        </a:spcAft>
                      </a:pPr>
                      <a:r>
                        <a:rPr lang="zh-CN" sz="2000" b="1" kern="100" dirty="0">
                          <a:effectLst/>
                          <a:latin typeface="Times New Roman" panose="02020603050405020304" pitchFamily="18" charset="0"/>
                          <a:ea typeface="微软雅黑" panose="020B0503020204020204" pitchFamily="34" charset="-122"/>
                          <a:cs typeface="Times New Roman" panose="02020603050405020304" pitchFamily="18" charset="0"/>
                        </a:rPr>
                        <a:t>原态</a:t>
                      </a:r>
                    </a:p>
                  </a:txBody>
                  <a:tcPr marL="102260" marR="102260" marT="0" marB="0" anchor="ctr">
                    <a:lnR w="28575" cap="flat" cmpd="sng" algn="ctr">
                      <a:solidFill>
                        <a:srgbClr val="FF0000"/>
                      </a:solidFill>
                      <a:prstDash val="solid"/>
                      <a:round/>
                      <a:headEnd type="none" w="med" len="med"/>
                      <a:tailEnd type="none" w="med" len="med"/>
                    </a:lnR>
                  </a:tcPr>
                </a:tc>
                <a:tc gridSpan="2">
                  <a:txBody>
                    <a:bodyPr/>
                    <a:lstStyle/>
                    <a:p>
                      <a:pPr algn="ctr">
                        <a:lnSpc>
                          <a:spcPts val="2000"/>
                        </a:lnSpc>
                        <a:spcAft>
                          <a:spcPts val="0"/>
                        </a:spcAft>
                      </a:pPr>
                      <a:r>
                        <a:rPr lang="zh-CN" sz="2000" b="1" kern="0" dirty="0">
                          <a:effectLst/>
                          <a:latin typeface="Times New Roman" panose="02020603050405020304" pitchFamily="18" charset="0"/>
                          <a:ea typeface="微软雅黑" panose="020B0503020204020204" pitchFamily="34" charset="-122"/>
                          <a:cs typeface="Times New Roman" panose="02020603050405020304" pitchFamily="18" charset="0"/>
                        </a:rPr>
                        <a:t>次态</a:t>
                      </a:r>
                      <a:r>
                        <a:rPr lang="en-US" sz="2000" b="1" kern="0" dirty="0">
                          <a:effectLst/>
                          <a:latin typeface="Times New Roman" panose="02020603050405020304" pitchFamily="18" charset="0"/>
                          <a:ea typeface="微软雅黑" panose="020B0503020204020204" pitchFamily="34" charset="-122"/>
                          <a:cs typeface="Times New Roman" panose="02020603050405020304" pitchFamily="18" charset="0"/>
                        </a:rPr>
                        <a:t>/</a:t>
                      </a:r>
                      <a:r>
                        <a:rPr lang="zh-CN" sz="2000" b="1" kern="0" dirty="0">
                          <a:effectLst/>
                          <a:latin typeface="Times New Roman" panose="02020603050405020304" pitchFamily="18" charset="0"/>
                          <a:ea typeface="微软雅黑" panose="020B0503020204020204" pitchFamily="34" charset="-122"/>
                          <a:cs typeface="Times New Roman" panose="02020603050405020304" pitchFamily="18" charset="0"/>
                        </a:rPr>
                        <a:t>输出</a:t>
                      </a:r>
                      <a:endParaRPr lang="zh-CN" sz="20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2260" marR="102260" marT="0" marB="0" anchor="ctr">
                    <a:lnL w="28575" cap="flat" cmpd="sng" algn="ctr">
                      <a:solidFill>
                        <a:srgbClr val="FF0000"/>
                      </a:solidFill>
                      <a:prstDash val="solid"/>
                      <a:round/>
                      <a:headEnd type="none" w="med" len="med"/>
                      <a:tailEnd type="none" w="med" len="med"/>
                    </a:lnL>
                  </a:tcPr>
                </a:tc>
                <a:tc hMerge="1">
                  <a:txBody>
                    <a:bodyPr/>
                    <a:lstStyle/>
                    <a:p>
                      <a:endParaRPr lang="zh-CN" altLang="en-US"/>
                    </a:p>
                  </a:txBody>
                  <a:tcPr/>
                </a:tc>
                <a:extLst>
                  <a:ext uri="{0D108BD9-81ED-4DB2-BD59-A6C34878D82A}">
                    <a16:rowId xmlns:a16="http://schemas.microsoft.com/office/drawing/2014/main" val="2467344453"/>
                  </a:ext>
                </a:extLst>
              </a:tr>
              <a:tr h="457145">
                <a:tc vMerge="1">
                  <a:txBody>
                    <a:bodyPr/>
                    <a:lstStyle/>
                    <a:p>
                      <a:endParaRPr lang="zh-CN" altLang="en-US"/>
                    </a:p>
                  </a:txBody>
                  <a:tcPr/>
                </a:tc>
                <a:tc>
                  <a:txBody>
                    <a:bodyPr/>
                    <a:lstStyle/>
                    <a:p>
                      <a:pPr algn="ctr">
                        <a:lnSpc>
                          <a:spcPts val="2000"/>
                        </a:lnSpc>
                        <a:spcAft>
                          <a:spcPts val="0"/>
                        </a:spcAft>
                      </a:pPr>
                      <a:r>
                        <a:rPr lang="en-US" sz="2000" b="1" kern="1200">
                          <a:effectLst/>
                          <a:latin typeface="Times New Roman" panose="02020603050405020304" pitchFamily="18" charset="0"/>
                          <a:ea typeface="微软雅黑" panose="020B0503020204020204" pitchFamily="34" charset="-122"/>
                          <a:cs typeface="Times New Roman" panose="02020603050405020304" pitchFamily="18" charset="0"/>
                        </a:rPr>
                        <a:t>X=0</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2260" marR="102260" marT="0" marB="0" anchor="ctr">
                    <a:lnL w="28575" cap="flat" cmpd="sng" algn="ctr">
                      <a:solidFill>
                        <a:srgbClr val="FF0000"/>
                      </a:solidFill>
                      <a:prstDash val="solid"/>
                      <a:round/>
                      <a:headEnd type="none" w="med" len="med"/>
                      <a:tailEnd type="none" w="med" len="med"/>
                    </a:lnL>
                  </a:tcPr>
                </a:tc>
                <a:tc>
                  <a:txBody>
                    <a:bodyPr/>
                    <a:lstStyle/>
                    <a:p>
                      <a:pPr algn="ctr">
                        <a:lnSpc>
                          <a:spcPts val="2000"/>
                        </a:lnSpc>
                        <a:spcAft>
                          <a:spcPts val="0"/>
                        </a:spcAft>
                      </a:pPr>
                      <a:r>
                        <a:rPr lang="en-US" sz="2000" b="1" kern="0">
                          <a:effectLst/>
                          <a:latin typeface="Times New Roman" panose="02020603050405020304" pitchFamily="18" charset="0"/>
                          <a:ea typeface="微软雅黑" panose="020B0503020204020204" pitchFamily="34" charset="-122"/>
                          <a:cs typeface="Times New Roman" panose="02020603050405020304" pitchFamily="18" charset="0"/>
                        </a:rPr>
                        <a:t>X=1</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2260" marR="102260" marT="0" marB="0" anchor="ctr"/>
                </a:tc>
                <a:extLst>
                  <a:ext uri="{0D108BD9-81ED-4DB2-BD59-A6C34878D82A}">
                    <a16:rowId xmlns:a16="http://schemas.microsoft.com/office/drawing/2014/main" val="1408675964"/>
                  </a:ext>
                </a:extLst>
              </a:tr>
              <a:tr h="457145">
                <a:tc>
                  <a:txBody>
                    <a:bodyPr/>
                    <a:lstStyle/>
                    <a:p>
                      <a:pPr algn="ctr">
                        <a:lnSpc>
                          <a:spcPts val="2000"/>
                        </a:lnSpc>
                        <a:spcAft>
                          <a:spcPts val="0"/>
                        </a:spcAft>
                      </a:pPr>
                      <a:r>
                        <a:rPr lang="en-US" sz="2000" b="1" kern="1200">
                          <a:effectLst/>
                          <a:latin typeface="Times New Roman" panose="02020603050405020304" pitchFamily="18" charset="0"/>
                          <a:ea typeface="微软雅黑" panose="020B0503020204020204" pitchFamily="34" charset="-122"/>
                          <a:cs typeface="Times New Roman" panose="02020603050405020304" pitchFamily="18" charset="0"/>
                        </a:rPr>
                        <a:t>S</a:t>
                      </a:r>
                      <a:r>
                        <a:rPr lang="en-US" sz="2000" b="1" kern="1200" baseline="-2500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2260" marR="102260" marT="0" marB="0" anchor="ctr">
                    <a:lnR w="28575"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en-US" sz="2000" b="1" kern="0">
                          <a:effectLst/>
                          <a:latin typeface="Times New Roman" panose="02020603050405020304" pitchFamily="18" charset="0"/>
                          <a:ea typeface="微软雅黑" panose="020B0503020204020204" pitchFamily="34" charset="-122"/>
                          <a:cs typeface="Times New Roman" panose="02020603050405020304" pitchFamily="18" charset="0"/>
                        </a:rPr>
                        <a:t>S</a:t>
                      </a:r>
                      <a:r>
                        <a:rPr lang="en-US" sz="2000" b="1" kern="0" baseline="-25000">
                          <a:effectLst/>
                          <a:latin typeface="Times New Roman" panose="02020603050405020304" pitchFamily="18" charset="0"/>
                          <a:ea typeface="微软雅黑" panose="020B0503020204020204" pitchFamily="34" charset="-122"/>
                          <a:cs typeface="Times New Roman" panose="02020603050405020304" pitchFamily="18" charset="0"/>
                        </a:rPr>
                        <a:t>1</a:t>
                      </a:r>
                      <a:r>
                        <a:rPr lang="en-US" sz="2000" b="1" kern="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2260" marR="102260" marT="0" marB="0" anchor="ctr">
                    <a:lnL w="28575" cap="flat" cmpd="sng" algn="ctr">
                      <a:solidFill>
                        <a:srgbClr val="FF0000"/>
                      </a:solidFill>
                      <a:prstDash val="solid"/>
                      <a:round/>
                      <a:headEnd type="none" w="med" len="med"/>
                      <a:tailEnd type="none" w="med" len="med"/>
                    </a:lnL>
                  </a:tcPr>
                </a:tc>
                <a:tc>
                  <a:txBody>
                    <a:bodyPr/>
                    <a:lstStyle/>
                    <a:p>
                      <a:pPr algn="ctr">
                        <a:lnSpc>
                          <a:spcPts val="2000"/>
                        </a:lnSpc>
                        <a:spcAft>
                          <a:spcPts val="0"/>
                        </a:spcAft>
                      </a:pPr>
                      <a:r>
                        <a:rPr lang="en-US" sz="2000" b="1" kern="0" dirty="0">
                          <a:effectLst/>
                          <a:latin typeface="Times New Roman" panose="02020603050405020304" pitchFamily="18" charset="0"/>
                          <a:ea typeface="微软雅黑" panose="020B0503020204020204" pitchFamily="34" charset="-122"/>
                          <a:cs typeface="Times New Roman" panose="02020603050405020304" pitchFamily="18" charset="0"/>
                        </a:rPr>
                        <a:t>S</a:t>
                      </a:r>
                      <a:r>
                        <a:rPr lang="en-US" sz="2000" b="1" kern="0" baseline="-25000" dirty="0">
                          <a:effectLst/>
                          <a:latin typeface="Times New Roman" panose="02020603050405020304" pitchFamily="18" charset="0"/>
                          <a:ea typeface="微软雅黑" panose="020B0503020204020204" pitchFamily="34" charset="-122"/>
                          <a:cs typeface="Times New Roman" panose="02020603050405020304" pitchFamily="18" charset="0"/>
                        </a:rPr>
                        <a:t>2</a:t>
                      </a:r>
                      <a:r>
                        <a:rPr lang="en-US" sz="2000" b="1" kern="0" dirty="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20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2260" marR="102260" marT="0" marB="0" anchor="ctr"/>
                </a:tc>
                <a:extLst>
                  <a:ext uri="{0D108BD9-81ED-4DB2-BD59-A6C34878D82A}">
                    <a16:rowId xmlns:a16="http://schemas.microsoft.com/office/drawing/2014/main" val="2988520839"/>
                  </a:ext>
                </a:extLst>
              </a:tr>
              <a:tr h="457145">
                <a:tc>
                  <a:txBody>
                    <a:bodyPr/>
                    <a:lstStyle/>
                    <a:p>
                      <a:pPr algn="ctr">
                        <a:lnSpc>
                          <a:spcPts val="2000"/>
                        </a:lnSpc>
                        <a:spcAft>
                          <a:spcPts val="0"/>
                        </a:spcAft>
                      </a:pPr>
                      <a:r>
                        <a:rPr lang="en-US" sz="2000" b="1" kern="1200" dirty="0">
                          <a:effectLst/>
                          <a:latin typeface="Times New Roman" panose="02020603050405020304" pitchFamily="18" charset="0"/>
                          <a:ea typeface="微软雅黑" panose="020B0503020204020204" pitchFamily="34" charset="-122"/>
                          <a:cs typeface="Times New Roman" panose="02020603050405020304" pitchFamily="18" charset="0"/>
                        </a:rPr>
                        <a:t>S</a:t>
                      </a:r>
                      <a:r>
                        <a:rPr lang="en-US" sz="2000" b="1" kern="1200" baseline="-25000" dirty="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20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2260" marR="102260" marT="0" marB="0" anchor="ctr">
                    <a:lnR w="28575"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en-US" sz="2000" b="1" kern="0" dirty="0">
                          <a:effectLst/>
                          <a:latin typeface="Times New Roman" panose="02020603050405020304" pitchFamily="18" charset="0"/>
                          <a:ea typeface="微软雅黑" panose="020B0503020204020204" pitchFamily="34" charset="-122"/>
                          <a:cs typeface="Times New Roman" panose="02020603050405020304" pitchFamily="18" charset="0"/>
                        </a:rPr>
                        <a:t>S</a:t>
                      </a:r>
                      <a:r>
                        <a:rPr lang="en-US" sz="2000" b="1" kern="0" baseline="-25000" dirty="0">
                          <a:effectLst/>
                          <a:latin typeface="Times New Roman" panose="02020603050405020304" pitchFamily="18" charset="0"/>
                          <a:ea typeface="微软雅黑" panose="020B0503020204020204" pitchFamily="34" charset="-122"/>
                          <a:cs typeface="Times New Roman" panose="02020603050405020304" pitchFamily="18" charset="0"/>
                        </a:rPr>
                        <a:t>3</a:t>
                      </a:r>
                      <a:r>
                        <a:rPr lang="en-US" sz="2000" b="1" kern="0" dirty="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20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2260" marR="102260" marT="0" marB="0" anchor="ctr">
                    <a:lnL w="28575" cap="flat" cmpd="sng" algn="ctr">
                      <a:solidFill>
                        <a:srgbClr val="FF0000"/>
                      </a:solidFill>
                      <a:prstDash val="solid"/>
                      <a:round/>
                      <a:headEnd type="none" w="med" len="med"/>
                      <a:tailEnd type="none" w="med" len="med"/>
                    </a:lnL>
                  </a:tcPr>
                </a:tc>
                <a:tc>
                  <a:txBody>
                    <a:bodyPr/>
                    <a:lstStyle/>
                    <a:p>
                      <a:pPr algn="ctr">
                        <a:lnSpc>
                          <a:spcPts val="2000"/>
                        </a:lnSpc>
                        <a:spcAft>
                          <a:spcPts val="0"/>
                        </a:spcAft>
                      </a:pPr>
                      <a:r>
                        <a:rPr lang="en-US" sz="2000" b="1" kern="0" dirty="0">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S</a:t>
                      </a:r>
                      <a:r>
                        <a:rPr lang="en-US" sz="2000" b="1" kern="0" baseline="-25000" dirty="0">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4</a:t>
                      </a:r>
                      <a:r>
                        <a:rPr lang="en-US" sz="2000" b="1" kern="0" dirty="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20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2260" marR="102260" marT="0" marB="0" anchor="ctr"/>
                </a:tc>
                <a:extLst>
                  <a:ext uri="{0D108BD9-81ED-4DB2-BD59-A6C34878D82A}">
                    <a16:rowId xmlns:a16="http://schemas.microsoft.com/office/drawing/2014/main" val="1595857773"/>
                  </a:ext>
                </a:extLst>
              </a:tr>
              <a:tr h="457145">
                <a:tc>
                  <a:txBody>
                    <a:bodyPr/>
                    <a:lstStyle/>
                    <a:p>
                      <a:pPr algn="ctr">
                        <a:lnSpc>
                          <a:spcPts val="2000"/>
                        </a:lnSpc>
                        <a:spcAft>
                          <a:spcPts val="0"/>
                        </a:spcAft>
                      </a:pPr>
                      <a:r>
                        <a:rPr lang="en-US" sz="2000" b="1" kern="1200">
                          <a:effectLst/>
                          <a:latin typeface="Times New Roman" panose="02020603050405020304" pitchFamily="18" charset="0"/>
                          <a:ea typeface="微软雅黑" panose="020B0503020204020204" pitchFamily="34" charset="-122"/>
                          <a:cs typeface="Times New Roman" panose="02020603050405020304" pitchFamily="18" charset="0"/>
                        </a:rPr>
                        <a:t>S</a:t>
                      </a:r>
                      <a:r>
                        <a:rPr lang="en-US" sz="2000" b="1" kern="1200" baseline="-25000">
                          <a:effectLst/>
                          <a:latin typeface="Times New Roman" panose="02020603050405020304" pitchFamily="18" charset="0"/>
                          <a:ea typeface="微软雅黑" panose="020B0503020204020204" pitchFamily="34" charset="-122"/>
                          <a:cs typeface="Times New Roman" panose="02020603050405020304" pitchFamily="18" charset="0"/>
                        </a:rPr>
                        <a:t>2</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2260" marR="102260" marT="0" marB="0" anchor="ctr">
                    <a:lnR w="28575"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en-US" sz="2000" b="1" kern="0" dirty="0">
                          <a:solidFill>
                            <a:srgbClr val="FF0000"/>
                          </a:solidFill>
                          <a:effectLst/>
                          <a:latin typeface="Times New Roman" panose="02020603050405020304" pitchFamily="18" charset="0"/>
                          <a:ea typeface="微软雅黑" panose="020B0503020204020204" pitchFamily="34" charset="-122"/>
                          <a:cs typeface="Times New Roman" panose="02020603050405020304" pitchFamily="18" charset="0"/>
                        </a:rPr>
                        <a:t>S</a:t>
                      </a:r>
                      <a:r>
                        <a:rPr lang="en-US" sz="2000" b="1" kern="0" baseline="-25000" dirty="0">
                          <a:solidFill>
                            <a:srgbClr val="FF0000"/>
                          </a:solidFill>
                          <a:effectLst/>
                          <a:latin typeface="Times New Roman" panose="02020603050405020304" pitchFamily="18" charset="0"/>
                          <a:ea typeface="微软雅黑" panose="020B0503020204020204" pitchFamily="34" charset="-122"/>
                          <a:cs typeface="Times New Roman" panose="02020603050405020304" pitchFamily="18" charset="0"/>
                        </a:rPr>
                        <a:t>3</a:t>
                      </a:r>
                      <a:r>
                        <a:rPr lang="en-US" sz="2000" b="1" kern="0" dirty="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20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2260" marR="102260" marT="0" marB="0" anchor="ctr">
                    <a:lnL w="28575" cap="flat" cmpd="sng" algn="ctr">
                      <a:solidFill>
                        <a:srgbClr val="FF0000"/>
                      </a:solidFill>
                      <a:prstDash val="solid"/>
                      <a:round/>
                      <a:headEnd type="none" w="med" len="med"/>
                      <a:tailEnd type="none" w="med" len="med"/>
                    </a:lnL>
                  </a:tcPr>
                </a:tc>
                <a:tc>
                  <a:txBody>
                    <a:bodyPr/>
                    <a:lstStyle/>
                    <a:p>
                      <a:pPr algn="ctr">
                        <a:lnSpc>
                          <a:spcPts val="2000"/>
                        </a:lnSpc>
                        <a:spcAft>
                          <a:spcPts val="0"/>
                        </a:spcAft>
                      </a:pPr>
                      <a:r>
                        <a:rPr lang="en-US" sz="2000" b="1" kern="0" dirty="0">
                          <a:solidFill>
                            <a:srgbClr val="FF0000"/>
                          </a:solidFill>
                          <a:effectLst/>
                          <a:latin typeface="Times New Roman" panose="02020603050405020304" pitchFamily="18" charset="0"/>
                          <a:ea typeface="微软雅黑" panose="020B0503020204020204" pitchFamily="34" charset="-122"/>
                          <a:cs typeface="Times New Roman" panose="02020603050405020304" pitchFamily="18" charset="0"/>
                        </a:rPr>
                        <a:t>S</a:t>
                      </a:r>
                      <a:r>
                        <a:rPr lang="en-US" sz="2000" b="1" kern="0" baseline="-25000" dirty="0">
                          <a:solidFill>
                            <a:srgbClr val="FF0000"/>
                          </a:solidFill>
                          <a:effectLst/>
                          <a:latin typeface="Times New Roman" panose="02020603050405020304" pitchFamily="18" charset="0"/>
                          <a:ea typeface="微软雅黑" panose="020B0503020204020204" pitchFamily="34" charset="-122"/>
                          <a:cs typeface="Times New Roman" panose="02020603050405020304" pitchFamily="18" charset="0"/>
                        </a:rPr>
                        <a:t>4</a:t>
                      </a:r>
                      <a:r>
                        <a:rPr lang="en-US" sz="2000" b="1" kern="0" dirty="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20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2260" marR="102260" marT="0" marB="0" anchor="ctr"/>
                </a:tc>
                <a:extLst>
                  <a:ext uri="{0D108BD9-81ED-4DB2-BD59-A6C34878D82A}">
                    <a16:rowId xmlns:a16="http://schemas.microsoft.com/office/drawing/2014/main" val="1408944853"/>
                  </a:ext>
                </a:extLst>
              </a:tr>
              <a:tr h="457145">
                <a:tc>
                  <a:txBody>
                    <a:bodyPr/>
                    <a:lstStyle/>
                    <a:p>
                      <a:pPr algn="ctr">
                        <a:lnSpc>
                          <a:spcPts val="2000"/>
                        </a:lnSpc>
                        <a:spcAft>
                          <a:spcPts val="0"/>
                        </a:spcAft>
                      </a:pPr>
                      <a:r>
                        <a:rPr lang="en-US" sz="2000" b="1" kern="1200">
                          <a:effectLst/>
                          <a:latin typeface="Times New Roman" panose="02020603050405020304" pitchFamily="18" charset="0"/>
                          <a:ea typeface="微软雅黑" panose="020B0503020204020204" pitchFamily="34" charset="-122"/>
                          <a:cs typeface="Times New Roman" panose="02020603050405020304" pitchFamily="18" charset="0"/>
                        </a:rPr>
                        <a:t>S</a:t>
                      </a:r>
                      <a:r>
                        <a:rPr lang="en-US" sz="2000" b="1" kern="1200" baseline="-25000">
                          <a:effectLst/>
                          <a:latin typeface="Times New Roman" panose="02020603050405020304" pitchFamily="18" charset="0"/>
                          <a:ea typeface="微软雅黑" panose="020B0503020204020204" pitchFamily="34" charset="-122"/>
                          <a:cs typeface="Times New Roman" panose="02020603050405020304" pitchFamily="18" charset="0"/>
                        </a:rPr>
                        <a:t>3</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2260" marR="102260" marT="0" marB="0" anchor="ctr">
                    <a:lnR w="28575"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en-US" sz="2000" b="1" kern="0">
                          <a:effectLst/>
                          <a:latin typeface="Times New Roman" panose="02020603050405020304" pitchFamily="18" charset="0"/>
                          <a:ea typeface="微软雅黑" panose="020B0503020204020204" pitchFamily="34" charset="-122"/>
                          <a:cs typeface="Times New Roman" panose="02020603050405020304" pitchFamily="18" charset="0"/>
                        </a:rPr>
                        <a:t>S</a:t>
                      </a:r>
                      <a:r>
                        <a:rPr lang="en-US" sz="2000" b="1" kern="0" baseline="-25000">
                          <a:effectLst/>
                          <a:latin typeface="Times New Roman" panose="02020603050405020304" pitchFamily="18" charset="0"/>
                          <a:ea typeface="微软雅黑" panose="020B0503020204020204" pitchFamily="34" charset="-122"/>
                          <a:cs typeface="Times New Roman" panose="02020603050405020304" pitchFamily="18" charset="0"/>
                        </a:rPr>
                        <a:t>0</a:t>
                      </a:r>
                      <a:r>
                        <a:rPr lang="en-US" sz="2000" b="1" kern="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2260" marR="102260" marT="0" marB="0" anchor="ctr">
                    <a:lnL w="28575" cap="flat" cmpd="sng" algn="ctr">
                      <a:solidFill>
                        <a:srgbClr val="FF0000"/>
                      </a:solidFill>
                      <a:prstDash val="solid"/>
                      <a:round/>
                      <a:headEnd type="none" w="med" len="med"/>
                      <a:tailEnd type="none" w="med" len="med"/>
                    </a:lnL>
                  </a:tcPr>
                </a:tc>
                <a:tc>
                  <a:txBody>
                    <a:bodyPr/>
                    <a:lstStyle/>
                    <a:p>
                      <a:pPr algn="ctr">
                        <a:lnSpc>
                          <a:spcPts val="2000"/>
                        </a:lnSpc>
                        <a:spcAft>
                          <a:spcPts val="0"/>
                        </a:spcAft>
                      </a:pPr>
                      <a:r>
                        <a:rPr lang="en-US" sz="2000" b="1" kern="0" dirty="0">
                          <a:effectLst/>
                          <a:latin typeface="Times New Roman" panose="02020603050405020304" pitchFamily="18" charset="0"/>
                          <a:ea typeface="微软雅黑" panose="020B0503020204020204" pitchFamily="34" charset="-122"/>
                          <a:cs typeface="Times New Roman" panose="02020603050405020304" pitchFamily="18" charset="0"/>
                        </a:rPr>
                        <a:t>S</a:t>
                      </a:r>
                      <a:r>
                        <a:rPr lang="en-US" sz="2000" b="1" kern="0" baseline="-25000" dirty="0">
                          <a:effectLst/>
                          <a:latin typeface="Times New Roman" panose="02020603050405020304" pitchFamily="18" charset="0"/>
                          <a:ea typeface="微软雅黑" panose="020B0503020204020204" pitchFamily="34" charset="-122"/>
                          <a:cs typeface="Times New Roman" panose="02020603050405020304" pitchFamily="18" charset="0"/>
                        </a:rPr>
                        <a:t>0</a:t>
                      </a:r>
                      <a:r>
                        <a:rPr lang="en-US" sz="2000" b="1" kern="0" dirty="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20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2260" marR="102260" marT="0" marB="0" anchor="ctr"/>
                </a:tc>
                <a:extLst>
                  <a:ext uri="{0D108BD9-81ED-4DB2-BD59-A6C34878D82A}">
                    <a16:rowId xmlns:a16="http://schemas.microsoft.com/office/drawing/2014/main" val="143591423"/>
                  </a:ext>
                </a:extLst>
              </a:tr>
              <a:tr h="457145">
                <a:tc>
                  <a:txBody>
                    <a:bodyPr/>
                    <a:lstStyle/>
                    <a:p>
                      <a:pPr algn="ctr">
                        <a:lnSpc>
                          <a:spcPts val="2000"/>
                        </a:lnSpc>
                        <a:spcAft>
                          <a:spcPts val="0"/>
                        </a:spcAft>
                      </a:pPr>
                      <a:r>
                        <a:rPr lang="en-US" sz="2000" b="1" kern="1200" dirty="0">
                          <a:effectLst/>
                          <a:latin typeface="Times New Roman" panose="02020603050405020304" pitchFamily="18" charset="0"/>
                          <a:ea typeface="微软雅黑" panose="020B0503020204020204" pitchFamily="34" charset="-122"/>
                          <a:cs typeface="Times New Roman" panose="02020603050405020304" pitchFamily="18" charset="0"/>
                        </a:rPr>
                        <a:t>S</a:t>
                      </a:r>
                      <a:r>
                        <a:rPr lang="en-US" sz="2000" b="1" kern="1200" baseline="-25000" dirty="0">
                          <a:effectLst/>
                          <a:latin typeface="Times New Roman" panose="02020603050405020304" pitchFamily="18" charset="0"/>
                          <a:ea typeface="微软雅黑" panose="020B0503020204020204" pitchFamily="34" charset="-122"/>
                          <a:cs typeface="Times New Roman" panose="02020603050405020304" pitchFamily="18" charset="0"/>
                        </a:rPr>
                        <a:t>4</a:t>
                      </a:r>
                      <a:endParaRPr lang="zh-CN" sz="20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2260" marR="102260" marT="0" marB="0" anchor="ctr">
                    <a:lnR w="28575"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en-US" sz="2000" b="1" kern="0">
                          <a:effectLst/>
                          <a:latin typeface="Times New Roman" panose="02020603050405020304" pitchFamily="18" charset="0"/>
                          <a:ea typeface="微软雅黑" panose="020B0503020204020204" pitchFamily="34" charset="-122"/>
                          <a:cs typeface="Times New Roman" panose="02020603050405020304" pitchFamily="18" charset="0"/>
                        </a:rPr>
                        <a:t>S</a:t>
                      </a:r>
                      <a:r>
                        <a:rPr lang="en-US" sz="2000" b="1" kern="0" baseline="-25000">
                          <a:effectLst/>
                          <a:latin typeface="Times New Roman" panose="02020603050405020304" pitchFamily="18" charset="0"/>
                          <a:ea typeface="微软雅黑" panose="020B0503020204020204" pitchFamily="34" charset="-122"/>
                          <a:cs typeface="Times New Roman" panose="02020603050405020304" pitchFamily="18" charset="0"/>
                        </a:rPr>
                        <a:t>0</a:t>
                      </a:r>
                      <a:r>
                        <a:rPr lang="en-US" sz="2000" b="1" kern="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2260" marR="102260" marT="0" marB="0" anchor="ctr">
                    <a:lnL w="28575" cap="flat" cmpd="sng" algn="ctr">
                      <a:solidFill>
                        <a:srgbClr val="FF0000"/>
                      </a:solidFill>
                      <a:prstDash val="solid"/>
                      <a:round/>
                      <a:headEnd type="none" w="med" len="med"/>
                      <a:tailEnd type="none" w="med" len="med"/>
                    </a:lnL>
                  </a:tcPr>
                </a:tc>
                <a:tc>
                  <a:txBody>
                    <a:bodyPr/>
                    <a:lstStyle/>
                    <a:p>
                      <a:pPr algn="ctr">
                        <a:lnSpc>
                          <a:spcPts val="2000"/>
                        </a:lnSpc>
                        <a:spcAft>
                          <a:spcPts val="0"/>
                        </a:spcAft>
                      </a:pPr>
                      <a:r>
                        <a:rPr lang="en-US" sz="2000" b="1" kern="0" dirty="0">
                          <a:effectLst/>
                          <a:latin typeface="Times New Roman" panose="02020603050405020304" pitchFamily="18" charset="0"/>
                          <a:ea typeface="微软雅黑" panose="020B0503020204020204" pitchFamily="34" charset="-122"/>
                          <a:cs typeface="Times New Roman" panose="02020603050405020304" pitchFamily="18" charset="0"/>
                        </a:rPr>
                        <a:t>S</a:t>
                      </a:r>
                      <a:r>
                        <a:rPr lang="en-US" sz="2000" b="1" kern="0" baseline="-25000" dirty="0">
                          <a:effectLst/>
                          <a:latin typeface="Times New Roman" panose="02020603050405020304" pitchFamily="18" charset="0"/>
                          <a:ea typeface="微软雅黑" panose="020B0503020204020204" pitchFamily="34" charset="-122"/>
                          <a:cs typeface="Times New Roman" panose="02020603050405020304" pitchFamily="18" charset="0"/>
                        </a:rPr>
                        <a:t>0</a:t>
                      </a:r>
                      <a:r>
                        <a:rPr lang="en-US" sz="2000" b="1" kern="0" dirty="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20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2260" marR="102260" marT="0" marB="0" anchor="ctr"/>
                </a:tc>
                <a:extLst>
                  <a:ext uri="{0D108BD9-81ED-4DB2-BD59-A6C34878D82A}">
                    <a16:rowId xmlns:a16="http://schemas.microsoft.com/office/drawing/2014/main" val="3981603056"/>
                  </a:ext>
                </a:extLst>
              </a:tr>
            </a:tbl>
          </a:graphicData>
        </a:graphic>
      </p:graphicFrame>
      <p:graphicFrame>
        <p:nvGraphicFramePr>
          <p:cNvPr id="11" name="表格 10"/>
          <p:cNvGraphicFramePr>
            <a:graphicFrameLocks noGrp="1"/>
          </p:cNvGraphicFramePr>
          <p:nvPr>
            <p:extLst>
              <p:ext uri="{D42A27DB-BD31-4B8C-83A1-F6EECF244321}">
                <p14:modId xmlns:p14="http://schemas.microsoft.com/office/powerpoint/2010/main" val="3867556872"/>
              </p:ext>
            </p:extLst>
          </p:nvPr>
        </p:nvGraphicFramePr>
        <p:xfrm>
          <a:off x="1449992" y="3045588"/>
          <a:ext cx="2874358" cy="3650490"/>
        </p:xfrm>
        <a:graphic>
          <a:graphicData uri="http://schemas.openxmlformats.org/drawingml/2006/table">
            <a:tbl>
              <a:tblPr firstRow="1" firstCol="1" bandRow="1">
                <a:tableStyleId>{B301B821-A1FF-4177-AEE7-76D212191A09}</a:tableStyleId>
              </a:tblPr>
              <a:tblGrid>
                <a:gridCol w="974644">
                  <a:extLst>
                    <a:ext uri="{9D8B030D-6E8A-4147-A177-3AD203B41FA5}">
                      <a16:colId xmlns:a16="http://schemas.microsoft.com/office/drawing/2014/main" val="3200089321"/>
                    </a:ext>
                  </a:extLst>
                </a:gridCol>
                <a:gridCol w="949857">
                  <a:extLst>
                    <a:ext uri="{9D8B030D-6E8A-4147-A177-3AD203B41FA5}">
                      <a16:colId xmlns:a16="http://schemas.microsoft.com/office/drawing/2014/main" val="1081518296"/>
                    </a:ext>
                  </a:extLst>
                </a:gridCol>
                <a:gridCol w="949857">
                  <a:extLst>
                    <a:ext uri="{9D8B030D-6E8A-4147-A177-3AD203B41FA5}">
                      <a16:colId xmlns:a16="http://schemas.microsoft.com/office/drawing/2014/main" val="171524363"/>
                    </a:ext>
                  </a:extLst>
                </a:gridCol>
              </a:tblGrid>
              <a:tr h="405610">
                <a:tc rowSpan="2">
                  <a:txBody>
                    <a:bodyPr/>
                    <a:lstStyle/>
                    <a:p>
                      <a:pPr algn="ctr">
                        <a:lnSpc>
                          <a:spcPts val="2000"/>
                        </a:lnSpc>
                        <a:spcAft>
                          <a:spcPts val="0"/>
                        </a:spcAft>
                      </a:pPr>
                      <a:r>
                        <a:rPr lang="zh-CN" sz="2000" b="1" kern="100" dirty="0">
                          <a:effectLst/>
                          <a:latin typeface="Times New Roman" panose="02020603050405020304" pitchFamily="18" charset="0"/>
                          <a:ea typeface="微软雅黑" panose="020B0503020204020204" pitchFamily="34" charset="-122"/>
                          <a:cs typeface="Times New Roman" panose="02020603050405020304" pitchFamily="18" charset="0"/>
                        </a:rPr>
                        <a:t>原态</a:t>
                      </a:r>
                    </a:p>
                  </a:txBody>
                  <a:tcPr marL="100872" marR="100872" marT="0" marB="0" anchor="ctr">
                    <a:lnR w="28575" cap="flat" cmpd="sng" algn="ctr">
                      <a:solidFill>
                        <a:srgbClr val="FF0000"/>
                      </a:solidFill>
                      <a:prstDash val="solid"/>
                      <a:round/>
                      <a:headEnd type="none" w="med" len="med"/>
                      <a:tailEnd type="none" w="med" len="med"/>
                    </a:lnR>
                  </a:tcPr>
                </a:tc>
                <a:tc gridSpan="2">
                  <a:txBody>
                    <a:bodyPr/>
                    <a:lstStyle/>
                    <a:p>
                      <a:pPr algn="ctr">
                        <a:lnSpc>
                          <a:spcPts val="2000"/>
                        </a:lnSpc>
                        <a:spcAft>
                          <a:spcPts val="0"/>
                        </a:spcAft>
                      </a:pPr>
                      <a:r>
                        <a:rPr lang="zh-CN" sz="2000" b="1" kern="0" dirty="0">
                          <a:effectLst/>
                          <a:latin typeface="Times New Roman" panose="02020603050405020304" pitchFamily="18" charset="0"/>
                          <a:ea typeface="微软雅黑" panose="020B0503020204020204" pitchFamily="34" charset="-122"/>
                          <a:cs typeface="Times New Roman" panose="02020603050405020304" pitchFamily="18" charset="0"/>
                        </a:rPr>
                        <a:t>次态</a:t>
                      </a:r>
                      <a:r>
                        <a:rPr lang="en-US" sz="2000" b="1" kern="0" dirty="0">
                          <a:effectLst/>
                          <a:latin typeface="Times New Roman" panose="02020603050405020304" pitchFamily="18" charset="0"/>
                          <a:ea typeface="微软雅黑" panose="020B0503020204020204" pitchFamily="34" charset="-122"/>
                          <a:cs typeface="Times New Roman" panose="02020603050405020304" pitchFamily="18" charset="0"/>
                        </a:rPr>
                        <a:t>/</a:t>
                      </a:r>
                      <a:r>
                        <a:rPr lang="zh-CN" sz="2000" b="1" kern="0" dirty="0">
                          <a:effectLst/>
                          <a:latin typeface="Times New Roman" panose="02020603050405020304" pitchFamily="18" charset="0"/>
                          <a:ea typeface="微软雅黑" panose="020B0503020204020204" pitchFamily="34" charset="-122"/>
                          <a:cs typeface="Times New Roman" panose="02020603050405020304" pitchFamily="18" charset="0"/>
                        </a:rPr>
                        <a:t>输出</a:t>
                      </a:r>
                      <a:endParaRPr lang="zh-CN" sz="20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0872" marR="100872" marT="0" marB="0" anchor="ctr">
                    <a:lnL w="28575" cap="flat" cmpd="sng" algn="ctr">
                      <a:solidFill>
                        <a:srgbClr val="FF0000"/>
                      </a:solidFill>
                      <a:prstDash val="solid"/>
                      <a:round/>
                      <a:headEnd type="none" w="med" len="med"/>
                      <a:tailEnd type="none" w="med" len="med"/>
                    </a:lnL>
                  </a:tcPr>
                </a:tc>
                <a:tc hMerge="1">
                  <a:txBody>
                    <a:bodyPr/>
                    <a:lstStyle/>
                    <a:p>
                      <a:endParaRPr lang="zh-CN" altLang="en-US"/>
                    </a:p>
                  </a:txBody>
                  <a:tcPr/>
                </a:tc>
                <a:extLst>
                  <a:ext uri="{0D108BD9-81ED-4DB2-BD59-A6C34878D82A}">
                    <a16:rowId xmlns:a16="http://schemas.microsoft.com/office/drawing/2014/main" val="3495829158"/>
                  </a:ext>
                </a:extLst>
              </a:tr>
              <a:tr h="405610">
                <a:tc vMerge="1">
                  <a:txBody>
                    <a:bodyPr/>
                    <a:lstStyle/>
                    <a:p>
                      <a:endParaRPr lang="zh-CN" altLang="en-US"/>
                    </a:p>
                  </a:txBody>
                  <a:tcPr/>
                </a:tc>
                <a:tc>
                  <a:txBody>
                    <a:bodyPr/>
                    <a:lstStyle/>
                    <a:p>
                      <a:pPr algn="ctr">
                        <a:lnSpc>
                          <a:spcPts val="2000"/>
                        </a:lnSpc>
                        <a:spcAft>
                          <a:spcPts val="0"/>
                        </a:spcAft>
                      </a:pPr>
                      <a:r>
                        <a:rPr lang="en-US" sz="2000" b="1" kern="1200" dirty="0">
                          <a:effectLst/>
                          <a:latin typeface="Times New Roman" panose="02020603050405020304" pitchFamily="18" charset="0"/>
                          <a:ea typeface="微软雅黑" panose="020B0503020204020204" pitchFamily="34" charset="-122"/>
                          <a:cs typeface="Times New Roman" panose="02020603050405020304" pitchFamily="18" charset="0"/>
                        </a:rPr>
                        <a:t>X=0</a:t>
                      </a:r>
                      <a:endParaRPr lang="zh-CN" sz="20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0872" marR="100872" marT="0" marB="0" anchor="ctr">
                    <a:lnL w="28575" cap="flat" cmpd="sng" algn="ctr">
                      <a:solidFill>
                        <a:srgbClr val="FF0000"/>
                      </a:solidFill>
                      <a:prstDash val="solid"/>
                      <a:round/>
                      <a:headEnd type="none" w="med" len="med"/>
                      <a:tailEnd type="none" w="med" len="med"/>
                    </a:lnL>
                  </a:tcPr>
                </a:tc>
                <a:tc>
                  <a:txBody>
                    <a:bodyPr/>
                    <a:lstStyle/>
                    <a:p>
                      <a:pPr algn="ctr">
                        <a:lnSpc>
                          <a:spcPts val="2000"/>
                        </a:lnSpc>
                        <a:spcAft>
                          <a:spcPts val="0"/>
                        </a:spcAft>
                      </a:pPr>
                      <a:r>
                        <a:rPr lang="en-US" sz="2000" b="1" kern="0" dirty="0">
                          <a:effectLst/>
                          <a:latin typeface="Times New Roman" panose="02020603050405020304" pitchFamily="18" charset="0"/>
                          <a:ea typeface="微软雅黑" panose="020B0503020204020204" pitchFamily="34" charset="-122"/>
                          <a:cs typeface="Times New Roman" panose="02020603050405020304" pitchFamily="18" charset="0"/>
                        </a:rPr>
                        <a:t>X=1</a:t>
                      </a:r>
                      <a:endParaRPr lang="zh-CN" sz="20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0872" marR="100872" marT="0" marB="0" anchor="ctr"/>
                </a:tc>
                <a:extLst>
                  <a:ext uri="{0D108BD9-81ED-4DB2-BD59-A6C34878D82A}">
                    <a16:rowId xmlns:a16="http://schemas.microsoft.com/office/drawing/2014/main" val="2161980672"/>
                  </a:ext>
                </a:extLst>
              </a:tr>
              <a:tr h="405610">
                <a:tc>
                  <a:txBody>
                    <a:bodyPr/>
                    <a:lstStyle/>
                    <a:p>
                      <a:pPr algn="ctr">
                        <a:lnSpc>
                          <a:spcPts val="2000"/>
                        </a:lnSpc>
                        <a:spcAft>
                          <a:spcPts val="0"/>
                        </a:spcAft>
                      </a:pPr>
                      <a:r>
                        <a:rPr lang="en-US" sz="2000" b="1" kern="1200" dirty="0">
                          <a:effectLst/>
                          <a:latin typeface="Times New Roman" panose="02020603050405020304" pitchFamily="18" charset="0"/>
                          <a:ea typeface="微软雅黑" panose="020B0503020204020204" pitchFamily="34" charset="-122"/>
                          <a:cs typeface="Times New Roman" panose="02020603050405020304" pitchFamily="18" charset="0"/>
                        </a:rPr>
                        <a:t>S</a:t>
                      </a:r>
                      <a:r>
                        <a:rPr lang="en-US" sz="2000" b="1" kern="1200" baseline="-25000" dirty="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20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0872" marR="100872" marT="0" marB="0" anchor="ctr">
                    <a:lnR w="28575"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en-US" sz="2000" b="1" kern="0">
                          <a:effectLst/>
                          <a:latin typeface="Times New Roman" panose="02020603050405020304" pitchFamily="18" charset="0"/>
                          <a:ea typeface="微软雅黑" panose="020B0503020204020204" pitchFamily="34" charset="-122"/>
                          <a:cs typeface="Times New Roman" panose="02020603050405020304" pitchFamily="18" charset="0"/>
                        </a:rPr>
                        <a:t>S</a:t>
                      </a:r>
                      <a:r>
                        <a:rPr lang="en-US" sz="2000" b="1" kern="0" baseline="-25000">
                          <a:effectLst/>
                          <a:latin typeface="Times New Roman" panose="02020603050405020304" pitchFamily="18" charset="0"/>
                          <a:ea typeface="微软雅黑" panose="020B0503020204020204" pitchFamily="34" charset="-122"/>
                          <a:cs typeface="Times New Roman" panose="02020603050405020304" pitchFamily="18" charset="0"/>
                        </a:rPr>
                        <a:t>1</a:t>
                      </a:r>
                      <a:r>
                        <a:rPr lang="en-US" sz="2000" b="1" kern="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0872" marR="100872" marT="0" marB="0" anchor="ctr">
                    <a:lnL w="28575" cap="flat" cmpd="sng" algn="ctr">
                      <a:solidFill>
                        <a:srgbClr val="FF0000"/>
                      </a:solidFill>
                      <a:prstDash val="solid"/>
                      <a:round/>
                      <a:headEnd type="none" w="med" len="med"/>
                      <a:tailEnd type="none" w="med" len="med"/>
                    </a:lnL>
                  </a:tcPr>
                </a:tc>
                <a:tc>
                  <a:txBody>
                    <a:bodyPr/>
                    <a:lstStyle/>
                    <a:p>
                      <a:pPr algn="ctr">
                        <a:lnSpc>
                          <a:spcPts val="2000"/>
                        </a:lnSpc>
                        <a:spcAft>
                          <a:spcPts val="0"/>
                        </a:spcAft>
                      </a:pPr>
                      <a:r>
                        <a:rPr lang="en-US" sz="2000" b="1" kern="0">
                          <a:effectLst/>
                          <a:latin typeface="Times New Roman" panose="02020603050405020304" pitchFamily="18" charset="0"/>
                          <a:ea typeface="微软雅黑" panose="020B0503020204020204" pitchFamily="34" charset="-122"/>
                          <a:cs typeface="Times New Roman" panose="02020603050405020304" pitchFamily="18" charset="0"/>
                        </a:rPr>
                        <a:t>S</a:t>
                      </a:r>
                      <a:r>
                        <a:rPr lang="en-US" sz="2000" b="1" kern="0" baseline="-25000">
                          <a:effectLst/>
                          <a:latin typeface="Times New Roman" panose="02020603050405020304" pitchFamily="18" charset="0"/>
                          <a:ea typeface="微软雅黑" panose="020B0503020204020204" pitchFamily="34" charset="-122"/>
                          <a:cs typeface="Times New Roman" panose="02020603050405020304" pitchFamily="18" charset="0"/>
                        </a:rPr>
                        <a:t>2</a:t>
                      </a:r>
                      <a:r>
                        <a:rPr lang="en-US" sz="2000" b="1" kern="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0872" marR="100872" marT="0" marB="0" anchor="ctr"/>
                </a:tc>
                <a:extLst>
                  <a:ext uri="{0D108BD9-81ED-4DB2-BD59-A6C34878D82A}">
                    <a16:rowId xmlns:a16="http://schemas.microsoft.com/office/drawing/2014/main" val="2976059162"/>
                  </a:ext>
                </a:extLst>
              </a:tr>
              <a:tr h="405610">
                <a:tc>
                  <a:txBody>
                    <a:bodyPr/>
                    <a:lstStyle/>
                    <a:p>
                      <a:pPr algn="ctr">
                        <a:lnSpc>
                          <a:spcPts val="2000"/>
                        </a:lnSpc>
                        <a:spcAft>
                          <a:spcPts val="0"/>
                        </a:spcAft>
                      </a:pPr>
                      <a:r>
                        <a:rPr lang="en-US" sz="2000" b="1" kern="1200" dirty="0">
                          <a:effectLst/>
                          <a:latin typeface="Times New Roman" panose="02020603050405020304" pitchFamily="18" charset="0"/>
                          <a:ea typeface="微软雅黑" panose="020B0503020204020204" pitchFamily="34" charset="-122"/>
                          <a:cs typeface="Times New Roman" panose="02020603050405020304" pitchFamily="18" charset="0"/>
                        </a:rPr>
                        <a:t>S</a:t>
                      </a:r>
                      <a:r>
                        <a:rPr lang="en-US" sz="2000" b="1" kern="1200" baseline="-25000" dirty="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20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0872" marR="100872" marT="0" marB="0" anchor="ctr">
                    <a:lnR w="28575"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en-US" sz="2000" b="1" kern="0">
                          <a:effectLst/>
                          <a:latin typeface="Times New Roman" panose="02020603050405020304" pitchFamily="18" charset="0"/>
                          <a:ea typeface="微软雅黑" panose="020B0503020204020204" pitchFamily="34" charset="-122"/>
                          <a:cs typeface="Times New Roman" panose="02020603050405020304" pitchFamily="18" charset="0"/>
                        </a:rPr>
                        <a:t>S</a:t>
                      </a:r>
                      <a:r>
                        <a:rPr lang="en-US" sz="2000" b="1" kern="0" baseline="-25000">
                          <a:effectLst/>
                          <a:latin typeface="Times New Roman" panose="02020603050405020304" pitchFamily="18" charset="0"/>
                          <a:ea typeface="微软雅黑" panose="020B0503020204020204" pitchFamily="34" charset="-122"/>
                          <a:cs typeface="Times New Roman" panose="02020603050405020304" pitchFamily="18" charset="0"/>
                        </a:rPr>
                        <a:t>3</a:t>
                      </a:r>
                      <a:r>
                        <a:rPr lang="en-US" sz="2000" b="1" kern="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0872" marR="100872" marT="0" marB="0" anchor="ctr">
                    <a:lnL w="28575" cap="flat" cmpd="sng" algn="ctr">
                      <a:solidFill>
                        <a:srgbClr val="FF0000"/>
                      </a:solidFill>
                      <a:prstDash val="solid"/>
                      <a:round/>
                      <a:headEnd type="none" w="med" len="med"/>
                      <a:tailEnd type="none" w="med" len="med"/>
                    </a:lnL>
                  </a:tcPr>
                </a:tc>
                <a:tc>
                  <a:txBody>
                    <a:bodyPr/>
                    <a:lstStyle/>
                    <a:p>
                      <a:pPr algn="ctr">
                        <a:lnSpc>
                          <a:spcPts val="2000"/>
                        </a:lnSpc>
                        <a:spcAft>
                          <a:spcPts val="0"/>
                        </a:spcAft>
                      </a:pPr>
                      <a:r>
                        <a:rPr lang="en-US" sz="2000" b="1" kern="0">
                          <a:effectLst/>
                          <a:latin typeface="Times New Roman" panose="02020603050405020304" pitchFamily="18" charset="0"/>
                          <a:ea typeface="微软雅黑" panose="020B0503020204020204" pitchFamily="34" charset="-122"/>
                          <a:cs typeface="Times New Roman" panose="02020603050405020304" pitchFamily="18" charset="0"/>
                        </a:rPr>
                        <a:t>S</a:t>
                      </a:r>
                      <a:r>
                        <a:rPr lang="en-US" sz="2000" b="1" kern="0" baseline="-25000">
                          <a:effectLst/>
                          <a:latin typeface="Times New Roman" panose="02020603050405020304" pitchFamily="18" charset="0"/>
                          <a:ea typeface="微软雅黑" panose="020B0503020204020204" pitchFamily="34" charset="-122"/>
                          <a:cs typeface="Times New Roman" panose="02020603050405020304" pitchFamily="18" charset="0"/>
                        </a:rPr>
                        <a:t>4</a:t>
                      </a:r>
                      <a:r>
                        <a:rPr lang="en-US" sz="2000" b="1" kern="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0872" marR="100872" marT="0" marB="0" anchor="ctr"/>
                </a:tc>
                <a:extLst>
                  <a:ext uri="{0D108BD9-81ED-4DB2-BD59-A6C34878D82A}">
                    <a16:rowId xmlns:a16="http://schemas.microsoft.com/office/drawing/2014/main" val="3721656149"/>
                  </a:ext>
                </a:extLst>
              </a:tr>
              <a:tr h="405610">
                <a:tc>
                  <a:txBody>
                    <a:bodyPr/>
                    <a:lstStyle/>
                    <a:p>
                      <a:pPr algn="ctr">
                        <a:lnSpc>
                          <a:spcPts val="2000"/>
                        </a:lnSpc>
                        <a:spcAft>
                          <a:spcPts val="0"/>
                        </a:spcAft>
                      </a:pPr>
                      <a:r>
                        <a:rPr lang="en-US" sz="2000" b="1" kern="1200" dirty="0">
                          <a:effectLst/>
                          <a:latin typeface="Times New Roman" panose="02020603050405020304" pitchFamily="18" charset="0"/>
                          <a:ea typeface="微软雅黑" panose="020B0503020204020204" pitchFamily="34" charset="-122"/>
                          <a:cs typeface="Times New Roman" panose="02020603050405020304" pitchFamily="18" charset="0"/>
                        </a:rPr>
                        <a:t>S</a:t>
                      </a:r>
                      <a:r>
                        <a:rPr lang="en-US" sz="2000" b="1" kern="1200" baseline="-25000" dirty="0">
                          <a:effectLst/>
                          <a:latin typeface="Times New Roman" panose="02020603050405020304" pitchFamily="18" charset="0"/>
                          <a:ea typeface="微软雅黑" panose="020B0503020204020204" pitchFamily="34" charset="-122"/>
                          <a:cs typeface="Times New Roman" panose="02020603050405020304" pitchFamily="18" charset="0"/>
                        </a:rPr>
                        <a:t>2</a:t>
                      </a:r>
                      <a:endParaRPr lang="zh-CN" sz="20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0872" marR="100872" marT="0" marB="0" anchor="ctr">
                    <a:lnR w="28575"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en-US" sz="2000" b="1" kern="0">
                          <a:effectLst/>
                          <a:latin typeface="Times New Roman" panose="02020603050405020304" pitchFamily="18" charset="0"/>
                          <a:ea typeface="微软雅黑" panose="020B0503020204020204" pitchFamily="34" charset="-122"/>
                          <a:cs typeface="Times New Roman" panose="02020603050405020304" pitchFamily="18" charset="0"/>
                        </a:rPr>
                        <a:t>S</a:t>
                      </a:r>
                      <a:r>
                        <a:rPr lang="en-US" sz="2000" b="1" kern="0" baseline="-25000">
                          <a:effectLst/>
                          <a:latin typeface="Times New Roman" panose="02020603050405020304" pitchFamily="18" charset="0"/>
                          <a:ea typeface="微软雅黑" panose="020B0503020204020204" pitchFamily="34" charset="-122"/>
                          <a:cs typeface="Times New Roman" panose="02020603050405020304" pitchFamily="18" charset="0"/>
                        </a:rPr>
                        <a:t>5</a:t>
                      </a:r>
                      <a:r>
                        <a:rPr lang="en-US" sz="2000" b="1" kern="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0872" marR="100872" marT="0" marB="0" anchor="ctr">
                    <a:lnL w="28575" cap="flat" cmpd="sng" algn="ctr">
                      <a:solidFill>
                        <a:srgbClr val="FF0000"/>
                      </a:solidFill>
                      <a:prstDash val="solid"/>
                      <a:round/>
                      <a:headEnd type="none" w="med" len="med"/>
                      <a:tailEnd type="none" w="med" len="med"/>
                    </a:lnL>
                  </a:tcPr>
                </a:tc>
                <a:tc>
                  <a:txBody>
                    <a:bodyPr/>
                    <a:lstStyle/>
                    <a:p>
                      <a:pPr algn="ctr">
                        <a:lnSpc>
                          <a:spcPts val="2000"/>
                        </a:lnSpc>
                        <a:spcAft>
                          <a:spcPts val="0"/>
                        </a:spcAft>
                      </a:pPr>
                      <a:r>
                        <a:rPr lang="en-US" sz="2000" b="1" kern="0">
                          <a:effectLst/>
                          <a:latin typeface="Times New Roman" panose="02020603050405020304" pitchFamily="18" charset="0"/>
                          <a:ea typeface="微软雅黑" panose="020B0503020204020204" pitchFamily="34" charset="-122"/>
                          <a:cs typeface="Times New Roman" panose="02020603050405020304" pitchFamily="18" charset="0"/>
                        </a:rPr>
                        <a:t>S</a:t>
                      </a:r>
                      <a:r>
                        <a:rPr lang="en-US" sz="2000" b="1" kern="0" baseline="-25000">
                          <a:effectLst/>
                          <a:latin typeface="Times New Roman" panose="02020603050405020304" pitchFamily="18" charset="0"/>
                          <a:ea typeface="微软雅黑" panose="020B0503020204020204" pitchFamily="34" charset="-122"/>
                          <a:cs typeface="Times New Roman" panose="02020603050405020304" pitchFamily="18" charset="0"/>
                        </a:rPr>
                        <a:t>6</a:t>
                      </a:r>
                      <a:r>
                        <a:rPr lang="en-US" sz="2000" b="1" kern="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0872" marR="100872" marT="0" marB="0" anchor="ctr"/>
                </a:tc>
                <a:extLst>
                  <a:ext uri="{0D108BD9-81ED-4DB2-BD59-A6C34878D82A}">
                    <a16:rowId xmlns:a16="http://schemas.microsoft.com/office/drawing/2014/main" val="550630689"/>
                  </a:ext>
                </a:extLst>
              </a:tr>
              <a:tr h="405610">
                <a:tc>
                  <a:txBody>
                    <a:bodyPr/>
                    <a:lstStyle/>
                    <a:p>
                      <a:pPr algn="ctr">
                        <a:lnSpc>
                          <a:spcPts val="2000"/>
                        </a:lnSpc>
                        <a:spcAft>
                          <a:spcPts val="0"/>
                        </a:spcAft>
                      </a:pPr>
                      <a:r>
                        <a:rPr lang="en-US" sz="2000" b="1" kern="1200" dirty="0">
                          <a:solidFill>
                            <a:srgbClr val="FF0000"/>
                          </a:solidFill>
                          <a:effectLst/>
                          <a:latin typeface="Times New Roman" panose="02020603050405020304" pitchFamily="18" charset="0"/>
                          <a:ea typeface="微软雅黑" panose="020B0503020204020204" pitchFamily="34" charset="-122"/>
                          <a:cs typeface="Times New Roman" panose="02020603050405020304" pitchFamily="18" charset="0"/>
                        </a:rPr>
                        <a:t>S</a:t>
                      </a:r>
                      <a:r>
                        <a:rPr lang="en-US" sz="2000" b="1" kern="1200" baseline="-25000" dirty="0">
                          <a:solidFill>
                            <a:srgbClr val="FF0000"/>
                          </a:solidFill>
                          <a:effectLst/>
                          <a:latin typeface="Times New Roman" panose="02020603050405020304" pitchFamily="18" charset="0"/>
                          <a:ea typeface="微软雅黑" panose="020B0503020204020204" pitchFamily="34" charset="-122"/>
                          <a:cs typeface="Times New Roman" panose="02020603050405020304" pitchFamily="18" charset="0"/>
                        </a:rPr>
                        <a:t>3</a:t>
                      </a:r>
                      <a:endParaRPr lang="zh-CN" sz="2000" b="1" kern="100" dirty="0">
                        <a:solidFill>
                          <a:srgbClr val="FF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0872" marR="100872" marT="0" marB="0" anchor="ctr">
                    <a:lnR w="28575"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en-US" sz="2000" b="1" kern="0" dirty="0">
                          <a:solidFill>
                            <a:srgbClr val="FF0000"/>
                          </a:solidFill>
                          <a:effectLst/>
                          <a:latin typeface="Times New Roman" panose="02020603050405020304" pitchFamily="18" charset="0"/>
                          <a:ea typeface="微软雅黑" panose="020B0503020204020204" pitchFamily="34" charset="-122"/>
                          <a:cs typeface="Times New Roman" panose="02020603050405020304" pitchFamily="18" charset="0"/>
                        </a:rPr>
                        <a:t>S</a:t>
                      </a:r>
                      <a:r>
                        <a:rPr lang="en-US" sz="2000" b="1" kern="0" baseline="-25000" dirty="0">
                          <a:solidFill>
                            <a:srgbClr val="FF0000"/>
                          </a:solidFill>
                          <a:effectLst/>
                          <a:latin typeface="Times New Roman" panose="02020603050405020304" pitchFamily="18" charset="0"/>
                          <a:ea typeface="微软雅黑" panose="020B0503020204020204" pitchFamily="34" charset="-122"/>
                          <a:cs typeface="Times New Roman" panose="02020603050405020304" pitchFamily="18" charset="0"/>
                        </a:rPr>
                        <a:t>0</a:t>
                      </a:r>
                      <a:r>
                        <a:rPr lang="en-US" sz="2000" b="1" kern="0" dirty="0">
                          <a:solidFill>
                            <a:srgbClr val="FF0000"/>
                          </a:solidFill>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2000" b="1" kern="100" dirty="0">
                        <a:solidFill>
                          <a:srgbClr val="FF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0872" marR="100872" marT="0" marB="0" anchor="ctr">
                    <a:lnL w="28575" cap="flat" cmpd="sng" algn="ctr">
                      <a:solidFill>
                        <a:srgbClr val="FF0000"/>
                      </a:solidFill>
                      <a:prstDash val="solid"/>
                      <a:round/>
                      <a:headEnd type="none" w="med" len="med"/>
                      <a:tailEnd type="none" w="med" len="med"/>
                    </a:lnL>
                  </a:tcPr>
                </a:tc>
                <a:tc>
                  <a:txBody>
                    <a:bodyPr/>
                    <a:lstStyle/>
                    <a:p>
                      <a:pPr algn="ctr">
                        <a:lnSpc>
                          <a:spcPts val="2000"/>
                        </a:lnSpc>
                        <a:spcAft>
                          <a:spcPts val="0"/>
                        </a:spcAft>
                      </a:pPr>
                      <a:r>
                        <a:rPr lang="en-US" sz="2000" b="1" kern="0" dirty="0">
                          <a:solidFill>
                            <a:srgbClr val="FF0000"/>
                          </a:solidFill>
                          <a:effectLst/>
                          <a:latin typeface="Times New Roman" panose="02020603050405020304" pitchFamily="18" charset="0"/>
                          <a:ea typeface="微软雅黑" panose="020B0503020204020204" pitchFamily="34" charset="-122"/>
                          <a:cs typeface="Times New Roman" panose="02020603050405020304" pitchFamily="18" charset="0"/>
                        </a:rPr>
                        <a:t>S</a:t>
                      </a:r>
                      <a:r>
                        <a:rPr lang="en-US" sz="2000" b="1" kern="0" baseline="-25000" dirty="0">
                          <a:solidFill>
                            <a:srgbClr val="FF0000"/>
                          </a:solidFill>
                          <a:effectLst/>
                          <a:latin typeface="Times New Roman" panose="02020603050405020304" pitchFamily="18" charset="0"/>
                          <a:ea typeface="微软雅黑" panose="020B0503020204020204" pitchFamily="34" charset="-122"/>
                          <a:cs typeface="Times New Roman" panose="02020603050405020304" pitchFamily="18" charset="0"/>
                        </a:rPr>
                        <a:t>0</a:t>
                      </a:r>
                      <a:r>
                        <a:rPr lang="en-US" sz="2000" b="1" kern="0" dirty="0">
                          <a:solidFill>
                            <a:srgbClr val="FF0000"/>
                          </a:solidFill>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2000" b="1" kern="100" dirty="0">
                        <a:solidFill>
                          <a:srgbClr val="FF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0872" marR="100872" marT="0" marB="0" anchor="ctr"/>
                </a:tc>
                <a:extLst>
                  <a:ext uri="{0D108BD9-81ED-4DB2-BD59-A6C34878D82A}">
                    <a16:rowId xmlns:a16="http://schemas.microsoft.com/office/drawing/2014/main" val="1936783480"/>
                  </a:ext>
                </a:extLst>
              </a:tr>
              <a:tr h="405610">
                <a:tc>
                  <a:txBody>
                    <a:bodyPr/>
                    <a:lstStyle/>
                    <a:p>
                      <a:pPr algn="ctr">
                        <a:lnSpc>
                          <a:spcPts val="2000"/>
                        </a:lnSpc>
                        <a:spcAft>
                          <a:spcPts val="0"/>
                        </a:spcAft>
                      </a:pPr>
                      <a:r>
                        <a:rPr lang="en-US" sz="2000" b="1" kern="1200" dirty="0">
                          <a:solidFill>
                            <a:srgbClr val="0000CC"/>
                          </a:solidFill>
                          <a:effectLst/>
                          <a:latin typeface="Times New Roman" panose="02020603050405020304" pitchFamily="18" charset="0"/>
                          <a:ea typeface="微软雅黑" panose="020B0503020204020204" pitchFamily="34" charset="-122"/>
                          <a:cs typeface="Times New Roman" panose="02020603050405020304" pitchFamily="18" charset="0"/>
                        </a:rPr>
                        <a:t>S</a:t>
                      </a:r>
                      <a:r>
                        <a:rPr lang="en-US" sz="2000" b="1" kern="1200" baseline="-25000" dirty="0">
                          <a:solidFill>
                            <a:srgbClr val="0000CC"/>
                          </a:solidFill>
                          <a:effectLst/>
                          <a:latin typeface="Times New Roman" panose="02020603050405020304" pitchFamily="18" charset="0"/>
                          <a:ea typeface="微软雅黑" panose="020B0503020204020204" pitchFamily="34" charset="-122"/>
                          <a:cs typeface="Times New Roman" panose="02020603050405020304" pitchFamily="18" charset="0"/>
                        </a:rPr>
                        <a:t>4</a:t>
                      </a:r>
                      <a:endParaRPr lang="zh-CN" sz="2000" b="1" kern="100" dirty="0">
                        <a:solidFill>
                          <a:srgbClr val="0000CC"/>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0872" marR="100872" marT="0" marB="0" anchor="ctr">
                    <a:lnR w="28575"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en-US" sz="2000" b="1" kern="0" dirty="0">
                          <a:solidFill>
                            <a:srgbClr val="0000CC"/>
                          </a:solidFill>
                          <a:effectLst/>
                          <a:latin typeface="Times New Roman" panose="02020603050405020304" pitchFamily="18" charset="0"/>
                          <a:ea typeface="微软雅黑" panose="020B0503020204020204" pitchFamily="34" charset="-122"/>
                          <a:cs typeface="Times New Roman" panose="02020603050405020304" pitchFamily="18" charset="0"/>
                        </a:rPr>
                        <a:t>S</a:t>
                      </a:r>
                      <a:r>
                        <a:rPr lang="en-US" sz="2000" b="1" kern="0" baseline="-25000" dirty="0">
                          <a:solidFill>
                            <a:srgbClr val="0000CC"/>
                          </a:solidFill>
                          <a:effectLst/>
                          <a:latin typeface="Times New Roman" panose="02020603050405020304" pitchFamily="18" charset="0"/>
                          <a:ea typeface="微软雅黑" panose="020B0503020204020204" pitchFamily="34" charset="-122"/>
                          <a:cs typeface="Times New Roman" panose="02020603050405020304" pitchFamily="18" charset="0"/>
                        </a:rPr>
                        <a:t>0</a:t>
                      </a:r>
                      <a:r>
                        <a:rPr lang="en-US" sz="2000" b="1" kern="0" dirty="0">
                          <a:solidFill>
                            <a:srgbClr val="0000CC"/>
                          </a:solidFill>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2000" b="1" kern="100" dirty="0">
                        <a:solidFill>
                          <a:srgbClr val="0000CC"/>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0872" marR="100872" marT="0" marB="0" anchor="ctr">
                    <a:lnL w="28575" cap="flat" cmpd="sng" algn="ctr">
                      <a:solidFill>
                        <a:srgbClr val="FF0000"/>
                      </a:solidFill>
                      <a:prstDash val="solid"/>
                      <a:round/>
                      <a:headEnd type="none" w="med" len="med"/>
                      <a:tailEnd type="none" w="med" len="med"/>
                    </a:lnL>
                  </a:tcPr>
                </a:tc>
                <a:tc>
                  <a:txBody>
                    <a:bodyPr/>
                    <a:lstStyle/>
                    <a:p>
                      <a:pPr algn="ctr">
                        <a:lnSpc>
                          <a:spcPts val="2000"/>
                        </a:lnSpc>
                        <a:spcAft>
                          <a:spcPts val="0"/>
                        </a:spcAft>
                      </a:pPr>
                      <a:r>
                        <a:rPr lang="en-US" sz="2000" b="1" kern="0" dirty="0">
                          <a:solidFill>
                            <a:srgbClr val="0000CC"/>
                          </a:solidFill>
                          <a:effectLst/>
                          <a:latin typeface="Times New Roman" panose="02020603050405020304" pitchFamily="18" charset="0"/>
                          <a:ea typeface="微软雅黑" panose="020B0503020204020204" pitchFamily="34" charset="-122"/>
                          <a:cs typeface="Times New Roman" panose="02020603050405020304" pitchFamily="18" charset="0"/>
                        </a:rPr>
                        <a:t>S</a:t>
                      </a:r>
                      <a:r>
                        <a:rPr lang="en-US" sz="2000" b="1" kern="0" baseline="-25000" dirty="0">
                          <a:solidFill>
                            <a:srgbClr val="0000CC"/>
                          </a:solidFill>
                          <a:effectLst/>
                          <a:latin typeface="Times New Roman" panose="02020603050405020304" pitchFamily="18" charset="0"/>
                          <a:ea typeface="微软雅黑" panose="020B0503020204020204" pitchFamily="34" charset="-122"/>
                          <a:cs typeface="Times New Roman" panose="02020603050405020304" pitchFamily="18" charset="0"/>
                        </a:rPr>
                        <a:t>0</a:t>
                      </a:r>
                      <a:r>
                        <a:rPr lang="en-US" sz="2000" b="1" kern="0" dirty="0">
                          <a:solidFill>
                            <a:srgbClr val="0000CC"/>
                          </a:solidFill>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2000" b="1" kern="100" dirty="0">
                        <a:solidFill>
                          <a:srgbClr val="0000CC"/>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0872" marR="100872" marT="0" marB="0" anchor="ctr"/>
                </a:tc>
                <a:extLst>
                  <a:ext uri="{0D108BD9-81ED-4DB2-BD59-A6C34878D82A}">
                    <a16:rowId xmlns:a16="http://schemas.microsoft.com/office/drawing/2014/main" val="3111558240"/>
                  </a:ext>
                </a:extLst>
              </a:tr>
              <a:tr h="405610">
                <a:tc>
                  <a:txBody>
                    <a:bodyPr/>
                    <a:lstStyle/>
                    <a:p>
                      <a:pPr algn="ctr">
                        <a:lnSpc>
                          <a:spcPts val="2000"/>
                        </a:lnSpc>
                        <a:spcAft>
                          <a:spcPts val="0"/>
                        </a:spcAft>
                      </a:pPr>
                      <a:r>
                        <a:rPr lang="en-US" sz="2000" b="1" kern="1200" dirty="0">
                          <a:solidFill>
                            <a:srgbClr val="FF0000"/>
                          </a:solidFill>
                          <a:effectLst/>
                          <a:latin typeface="Times New Roman" panose="02020603050405020304" pitchFamily="18" charset="0"/>
                          <a:ea typeface="微软雅黑" panose="020B0503020204020204" pitchFamily="34" charset="-122"/>
                          <a:cs typeface="Times New Roman" panose="02020603050405020304" pitchFamily="18" charset="0"/>
                        </a:rPr>
                        <a:t>S</a:t>
                      </a:r>
                      <a:r>
                        <a:rPr lang="en-US" sz="2000" b="1" kern="1200" baseline="-25000" dirty="0">
                          <a:solidFill>
                            <a:srgbClr val="FF0000"/>
                          </a:solidFill>
                          <a:effectLst/>
                          <a:latin typeface="Times New Roman" panose="02020603050405020304" pitchFamily="18" charset="0"/>
                          <a:ea typeface="微软雅黑" panose="020B0503020204020204" pitchFamily="34" charset="-122"/>
                          <a:cs typeface="Times New Roman" panose="02020603050405020304" pitchFamily="18" charset="0"/>
                        </a:rPr>
                        <a:t>5</a:t>
                      </a:r>
                      <a:endParaRPr lang="zh-CN" sz="2000" b="1" kern="100" dirty="0">
                        <a:solidFill>
                          <a:srgbClr val="FF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0872" marR="100872" marT="0" marB="0" anchor="ctr">
                    <a:lnR w="28575"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en-US" sz="2000" b="1" kern="0" dirty="0">
                          <a:solidFill>
                            <a:srgbClr val="FF0000"/>
                          </a:solidFill>
                          <a:effectLst/>
                          <a:latin typeface="Times New Roman" panose="02020603050405020304" pitchFamily="18" charset="0"/>
                          <a:ea typeface="微软雅黑" panose="020B0503020204020204" pitchFamily="34" charset="-122"/>
                          <a:cs typeface="Times New Roman" panose="02020603050405020304" pitchFamily="18" charset="0"/>
                        </a:rPr>
                        <a:t>S</a:t>
                      </a:r>
                      <a:r>
                        <a:rPr lang="en-US" sz="2000" b="1" kern="0" baseline="-25000" dirty="0">
                          <a:solidFill>
                            <a:srgbClr val="FF0000"/>
                          </a:solidFill>
                          <a:effectLst/>
                          <a:latin typeface="Times New Roman" panose="02020603050405020304" pitchFamily="18" charset="0"/>
                          <a:ea typeface="微软雅黑" panose="020B0503020204020204" pitchFamily="34" charset="-122"/>
                          <a:cs typeface="Times New Roman" panose="02020603050405020304" pitchFamily="18" charset="0"/>
                        </a:rPr>
                        <a:t>0</a:t>
                      </a:r>
                      <a:r>
                        <a:rPr lang="en-US" sz="2000" b="1" kern="0" dirty="0">
                          <a:solidFill>
                            <a:srgbClr val="FF0000"/>
                          </a:solidFill>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2000" b="1" kern="100" dirty="0">
                        <a:solidFill>
                          <a:srgbClr val="FF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0872" marR="100872" marT="0" marB="0" anchor="ctr">
                    <a:lnL w="28575" cap="flat" cmpd="sng" algn="ctr">
                      <a:solidFill>
                        <a:srgbClr val="FF0000"/>
                      </a:solidFill>
                      <a:prstDash val="solid"/>
                      <a:round/>
                      <a:headEnd type="none" w="med" len="med"/>
                      <a:tailEnd type="none" w="med" len="med"/>
                    </a:lnL>
                  </a:tcPr>
                </a:tc>
                <a:tc>
                  <a:txBody>
                    <a:bodyPr/>
                    <a:lstStyle/>
                    <a:p>
                      <a:pPr algn="ctr">
                        <a:lnSpc>
                          <a:spcPts val="2000"/>
                        </a:lnSpc>
                        <a:spcAft>
                          <a:spcPts val="0"/>
                        </a:spcAft>
                      </a:pPr>
                      <a:r>
                        <a:rPr lang="en-US" sz="2000" b="1" kern="0" dirty="0">
                          <a:solidFill>
                            <a:srgbClr val="FF0000"/>
                          </a:solidFill>
                          <a:effectLst/>
                          <a:latin typeface="Times New Roman" panose="02020603050405020304" pitchFamily="18" charset="0"/>
                          <a:ea typeface="微软雅黑" panose="020B0503020204020204" pitchFamily="34" charset="-122"/>
                          <a:cs typeface="Times New Roman" panose="02020603050405020304" pitchFamily="18" charset="0"/>
                        </a:rPr>
                        <a:t>S</a:t>
                      </a:r>
                      <a:r>
                        <a:rPr lang="en-US" sz="2000" b="1" kern="0" baseline="-25000" dirty="0">
                          <a:solidFill>
                            <a:srgbClr val="FF0000"/>
                          </a:solidFill>
                          <a:effectLst/>
                          <a:latin typeface="Times New Roman" panose="02020603050405020304" pitchFamily="18" charset="0"/>
                          <a:ea typeface="微软雅黑" panose="020B0503020204020204" pitchFamily="34" charset="-122"/>
                          <a:cs typeface="Times New Roman" panose="02020603050405020304" pitchFamily="18" charset="0"/>
                        </a:rPr>
                        <a:t>0</a:t>
                      </a:r>
                      <a:r>
                        <a:rPr lang="en-US" sz="2000" b="1" kern="0" dirty="0">
                          <a:solidFill>
                            <a:srgbClr val="FF0000"/>
                          </a:solidFill>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2000" b="1" kern="100" dirty="0">
                        <a:solidFill>
                          <a:srgbClr val="FF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0872" marR="100872" marT="0" marB="0" anchor="ctr"/>
                </a:tc>
                <a:extLst>
                  <a:ext uri="{0D108BD9-81ED-4DB2-BD59-A6C34878D82A}">
                    <a16:rowId xmlns:a16="http://schemas.microsoft.com/office/drawing/2014/main" val="992368607"/>
                  </a:ext>
                </a:extLst>
              </a:tr>
              <a:tr h="405610">
                <a:tc>
                  <a:txBody>
                    <a:bodyPr/>
                    <a:lstStyle/>
                    <a:p>
                      <a:pPr algn="ctr">
                        <a:lnSpc>
                          <a:spcPts val="2000"/>
                        </a:lnSpc>
                        <a:spcAft>
                          <a:spcPts val="0"/>
                        </a:spcAft>
                      </a:pPr>
                      <a:r>
                        <a:rPr lang="en-US" sz="2000" b="1" kern="1200" dirty="0">
                          <a:solidFill>
                            <a:srgbClr val="0000CC"/>
                          </a:solidFill>
                          <a:effectLst/>
                          <a:latin typeface="Times New Roman" panose="02020603050405020304" pitchFamily="18" charset="0"/>
                          <a:ea typeface="微软雅黑" panose="020B0503020204020204" pitchFamily="34" charset="-122"/>
                          <a:cs typeface="Times New Roman" panose="02020603050405020304" pitchFamily="18" charset="0"/>
                        </a:rPr>
                        <a:t>S</a:t>
                      </a:r>
                      <a:r>
                        <a:rPr lang="en-US" sz="2000" b="1" kern="1200" baseline="-25000" dirty="0">
                          <a:solidFill>
                            <a:srgbClr val="0000CC"/>
                          </a:solidFill>
                          <a:effectLst/>
                          <a:latin typeface="Times New Roman" panose="02020603050405020304" pitchFamily="18" charset="0"/>
                          <a:ea typeface="微软雅黑" panose="020B0503020204020204" pitchFamily="34" charset="-122"/>
                          <a:cs typeface="Times New Roman" panose="02020603050405020304" pitchFamily="18" charset="0"/>
                        </a:rPr>
                        <a:t>6</a:t>
                      </a:r>
                      <a:endParaRPr lang="zh-CN" sz="2000" b="1" kern="100" dirty="0">
                        <a:solidFill>
                          <a:srgbClr val="0000CC"/>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0872" marR="100872" marT="0" marB="0" anchor="ctr">
                    <a:lnR w="28575"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en-US" sz="2000" b="1" kern="0" dirty="0">
                          <a:solidFill>
                            <a:srgbClr val="0000CC"/>
                          </a:solidFill>
                          <a:effectLst/>
                          <a:latin typeface="Times New Roman" panose="02020603050405020304" pitchFamily="18" charset="0"/>
                          <a:ea typeface="微软雅黑" panose="020B0503020204020204" pitchFamily="34" charset="-122"/>
                          <a:cs typeface="Times New Roman" panose="02020603050405020304" pitchFamily="18" charset="0"/>
                        </a:rPr>
                        <a:t>S</a:t>
                      </a:r>
                      <a:r>
                        <a:rPr lang="en-US" sz="2000" b="1" kern="0" baseline="-25000" dirty="0">
                          <a:solidFill>
                            <a:srgbClr val="0000CC"/>
                          </a:solidFill>
                          <a:effectLst/>
                          <a:latin typeface="Times New Roman" panose="02020603050405020304" pitchFamily="18" charset="0"/>
                          <a:ea typeface="微软雅黑" panose="020B0503020204020204" pitchFamily="34" charset="-122"/>
                          <a:cs typeface="Times New Roman" panose="02020603050405020304" pitchFamily="18" charset="0"/>
                        </a:rPr>
                        <a:t>0</a:t>
                      </a:r>
                      <a:r>
                        <a:rPr lang="en-US" sz="2000" b="1" kern="0" dirty="0">
                          <a:solidFill>
                            <a:srgbClr val="0000CC"/>
                          </a:solidFill>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2000" b="1" kern="100" dirty="0">
                        <a:solidFill>
                          <a:srgbClr val="0000CC"/>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0872" marR="100872" marT="0" marB="0" anchor="ctr">
                    <a:lnL w="28575" cap="flat" cmpd="sng" algn="ctr">
                      <a:solidFill>
                        <a:srgbClr val="FF0000"/>
                      </a:solidFill>
                      <a:prstDash val="solid"/>
                      <a:round/>
                      <a:headEnd type="none" w="med" len="med"/>
                      <a:tailEnd type="none" w="med" len="med"/>
                    </a:lnL>
                  </a:tcPr>
                </a:tc>
                <a:tc>
                  <a:txBody>
                    <a:bodyPr/>
                    <a:lstStyle/>
                    <a:p>
                      <a:pPr algn="ctr">
                        <a:lnSpc>
                          <a:spcPts val="2000"/>
                        </a:lnSpc>
                        <a:spcAft>
                          <a:spcPts val="0"/>
                        </a:spcAft>
                      </a:pPr>
                      <a:r>
                        <a:rPr lang="en-US" sz="2000" b="1" kern="0" dirty="0">
                          <a:solidFill>
                            <a:srgbClr val="0000CC"/>
                          </a:solidFill>
                          <a:effectLst/>
                          <a:latin typeface="Times New Roman" panose="02020603050405020304" pitchFamily="18" charset="0"/>
                          <a:ea typeface="微软雅黑" panose="020B0503020204020204" pitchFamily="34" charset="-122"/>
                          <a:cs typeface="Times New Roman" panose="02020603050405020304" pitchFamily="18" charset="0"/>
                        </a:rPr>
                        <a:t>S</a:t>
                      </a:r>
                      <a:r>
                        <a:rPr lang="en-US" sz="2000" b="1" kern="0" baseline="-25000" dirty="0">
                          <a:solidFill>
                            <a:srgbClr val="0000CC"/>
                          </a:solidFill>
                          <a:effectLst/>
                          <a:latin typeface="Times New Roman" panose="02020603050405020304" pitchFamily="18" charset="0"/>
                          <a:ea typeface="微软雅黑" panose="020B0503020204020204" pitchFamily="34" charset="-122"/>
                          <a:cs typeface="Times New Roman" panose="02020603050405020304" pitchFamily="18" charset="0"/>
                        </a:rPr>
                        <a:t>0</a:t>
                      </a:r>
                      <a:r>
                        <a:rPr lang="en-US" sz="2000" b="1" kern="0" dirty="0">
                          <a:solidFill>
                            <a:srgbClr val="0000CC"/>
                          </a:solidFill>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2000" b="1" kern="100" dirty="0">
                        <a:solidFill>
                          <a:srgbClr val="0000CC"/>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0872" marR="100872" marT="0" marB="0" anchor="ctr"/>
                </a:tc>
                <a:extLst>
                  <a:ext uri="{0D108BD9-81ED-4DB2-BD59-A6C34878D82A}">
                    <a16:rowId xmlns:a16="http://schemas.microsoft.com/office/drawing/2014/main" val="505303396"/>
                  </a:ext>
                </a:extLst>
              </a:tr>
            </a:tbl>
          </a:graphicData>
        </a:graphic>
      </p:graphicFrame>
      <p:sp>
        <p:nvSpPr>
          <p:cNvPr id="12" name="右箭头 11"/>
          <p:cNvSpPr/>
          <p:nvPr/>
        </p:nvSpPr>
        <p:spPr>
          <a:xfrm>
            <a:off x="4619625" y="4604660"/>
            <a:ext cx="647700" cy="390254"/>
          </a:xfrm>
          <a:prstGeom prst="rightArrow">
            <a:avLst/>
          </a:prstGeom>
          <a:solidFill>
            <a:srgbClr val="FF993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45302634"/>
      </p:ext>
    </p:extLst>
  </p:cSld>
  <p:clrMapOvr>
    <a:masterClrMapping/>
  </p:clrMapOvr>
  <mc:AlternateContent xmlns:mc="http://schemas.openxmlformats.org/markup-compatibility/2006" xmlns:p14="http://schemas.microsoft.com/office/powerpoint/2010/main">
    <mc:Choice Requires="p14">
      <p:transition spd="slow" p14:dur="1250">
        <p:randomBar dir="vert"/>
      </p:transition>
    </mc:Choice>
    <mc:Fallback xmlns="">
      <p:transition spd="slow">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1000"/>
                                        <p:tgtEl>
                                          <p:spTgt spid="6">
                                            <p:txEl>
                                              <p:pRg st="0" end="0"/>
                                            </p:txEl>
                                          </p:spTgt>
                                        </p:tgtEl>
                                      </p:cBhvr>
                                    </p:animEffect>
                                    <p:anim calcmode="lin" valueType="num">
                                      <p:cBhvr>
                                        <p:cTn id="8"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11"/>
                                        </p:tgtEl>
                                        <p:attrNameLst>
                                          <p:attrName>style.visibility</p:attrName>
                                        </p:attrNameLst>
                                      </p:cBhvr>
                                      <p:to>
                                        <p:strVal val="visible"/>
                                      </p:to>
                                    </p:set>
                                    <p:anim calcmode="lin" valueType="num">
                                      <p:cBhvr additive="base">
                                        <p:cTn id="14" dur="500" fill="hold"/>
                                        <p:tgtEl>
                                          <p:spTgt spid="11"/>
                                        </p:tgtEl>
                                        <p:attrNameLst>
                                          <p:attrName>ppt_x</p:attrName>
                                        </p:attrNameLst>
                                      </p:cBhvr>
                                      <p:tavLst>
                                        <p:tav tm="0">
                                          <p:val>
                                            <p:strVal val="#ppt_x"/>
                                          </p:val>
                                        </p:tav>
                                        <p:tav tm="100000">
                                          <p:val>
                                            <p:strVal val="#ppt_x"/>
                                          </p:val>
                                        </p:tav>
                                      </p:tavLst>
                                    </p:anim>
                                    <p:anim calcmode="lin" valueType="num">
                                      <p:cBhvr additive="base">
                                        <p:cTn id="15"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nodeType="clickEffect">
                                  <p:stCondLst>
                                    <p:cond delay="0"/>
                                  </p:stCondLst>
                                  <p:childTnLst>
                                    <p:set>
                                      <p:cBhvr>
                                        <p:cTn id="19" dur="1" fill="hold">
                                          <p:stCondLst>
                                            <p:cond delay="0"/>
                                          </p:stCondLst>
                                        </p:cTn>
                                        <p:tgtEl>
                                          <p:spTgt spid="6">
                                            <p:txEl>
                                              <p:pRg st="1" end="1"/>
                                            </p:txEl>
                                          </p:spTgt>
                                        </p:tgtEl>
                                        <p:attrNameLst>
                                          <p:attrName>style.visibility</p:attrName>
                                        </p:attrNameLst>
                                      </p:cBhvr>
                                      <p:to>
                                        <p:strVal val="visible"/>
                                      </p:to>
                                    </p:set>
                                    <p:animEffect transition="in" filter="barn(inVertical)">
                                      <p:cBhvr>
                                        <p:cTn id="20" dur="500"/>
                                        <p:tgtEl>
                                          <p:spTgt spid="6">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wipe(left)">
                                      <p:cBhvr>
                                        <p:cTn id="25" dur="500"/>
                                        <p:tgtEl>
                                          <p:spTgt spid="12"/>
                                        </p:tgtEl>
                                      </p:cBhvr>
                                    </p:animEffect>
                                  </p:childTnLst>
                                </p:cTn>
                              </p:par>
                            </p:childTnLst>
                          </p:cTn>
                        </p:par>
                      </p:childTnLst>
                    </p:cTn>
                  </p:par>
                  <p:par>
                    <p:cTn id="26" fill="hold">
                      <p:stCondLst>
                        <p:cond delay="indefinite"/>
                      </p:stCondLst>
                      <p:childTnLst>
                        <p:par>
                          <p:cTn id="27" fill="hold">
                            <p:stCondLst>
                              <p:cond delay="0"/>
                            </p:stCondLst>
                            <p:childTnLst>
                              <p:par>
                                <p:cTn id="28" presetID="16" presetClass="entr" presetSubtype="21" fill="hold" nodeType="clickEffect">
                                  <p:stCondLst>
                                    <p:cond delay="0"/>
                                  </p:stCondLst>
                                  <p:childTnLst>
                                    <p:set>
                                      <p:cBhvr>
                                        <p:cTn id="29" dur="1" fill="hold">
                                          <p:stCondLst>
                                            <p:cond delay="0"/>
                                          </p:stCondLst>
                                        </p:cTn>
                                        <p:tgtEl>
                                          <p:spTgt spid="20"/>
                                        </p:tgtEl>
                                        <p:attrNameLst>
                                          <p:attrName>style.visibility</p:attrName>
                                        </p:attrNameLst>
                                      </p:cBhvr>
                                      <p:to>
                                        <p:strVal val="visible"/>
                                      </p:to>
                                    </p:set>
                                    <p:animEffect transition="in" filter="barn(inVertical)">
                                      <p:cBhvr>
                                        <p:cTn id="30" dur="500"/>
                                        <p:tgtEl>
                                          <p:spTgt spid="20"/>
                                        </p:tgtEl>
                                      </p:cBhvr>
                                    </p:animEffect>
                                  </p:childTnLst>
                                </p:cTn>
                              </p:par>
                            </p:childTnLst>
                          </p:cTn>
                        </p:par>
                      </p:childTnLst>
                    </p:cTn>
                  </p:par>
                  <p:par>
                    <p:cTn id="31" fill="hold">
                      <p:stCondLst>
                        <p:cond delay="indefinite"/>
                      </p:stCondLst>
                      <p:childTnLst>
                        <p:par>
                          <p:cTn id="32" fill="hold">
                            <p:stCondLst>
                              <p:cond delay="0"/>
                            </p:stCondLst>
                            <p:childTnLst>
                              <p:par>
                                <p:cTn id="33" presetID="6" presetClass="entr" presetSubtype="16" fill="hold" nodeType="clickEffect">
                                  <p:stCondLst>
                                    <p:cond delay="0"/>
                                  </p:stCondLst>
                                  <p:childTnLst>
                                    <p:set>
                                      <p:cBhvr>
                                        <p:cTn id="34" dur="1" fill="hold">
                                          <p:stCondLst>
                                            <p:cond delay="0"/>
                                          </p:stCondLst>
                                        </p:cTn>
                                        <p:tgtEl>
                                          <p:spTgt spid="6">
                                            <p:txEl>
                                              <p:pRg st="2" end="2"/>
                                            </p:txEl>
                                          </p:spTgt>
                                        </p:tgtEl>
                                        <p:attrNameLst>
                                          <p:attrName>style.visibility</p:attrName>
                                        </p:attrNameLst>
                                      </p:cBhvr>
                                      <p:to>
                                        <p:strVal val="visible"/>
                                      </p:to>
                                    </p:set>
                                    <p:animEffect transition="in" filter="circle(in)">
                                      <p:cBhvr>
                                        <p:cTn id="35" dur="20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B6D9C768-8413-45FA-BDC7-53DA68035736}" type="slidenum">
              <a:rPr lang="zh-CN" altLang="en-US" smtClean="0"/>
              <a:t>68</a:t>
            </a:fld>
            <a:endParaRPr lang="zh-CN" altLang="en-US"/>
          </a:p>
        </p:txBody>
      </p:sp>
      <mc:AlternateContent xmlns:mc="http://schemas.openxmlformats.org/markup-compatibility/2006" xmlns:a14="http://schemas.microsoft.com/office/drawing/2010/main">
        <mc:Choice Requires="a14">
          <p:sp>
            <p:nvSpPr>
              <p:cNvPr id="6" name="文本框 5"/>
              <p:cNvSpPr txBox="1"/>
              <p:nvPr/>
            </p:nvSpPr>
            <p:spPr>
              <a:xfrm>
                <a:off x="332509" y="1052721"/>
                <a:ext cx="11554692" cy="2862322"/>
              </a:xfrm>
              <a:prstGeom prst="rect">
                <a:avLst/>
              </a:prstGeom>
              <a:noFill/>
            </p:spPr>
            <p:txBody>
              <a:bodyPr wrap="square" rtlCol="0">
                <a:spAutoFit/>
              </a:bodyPr>
              <a:lstStyle/>
              <a:p>
                <a:pPr marL="342900" indent="-342900" defTabSz="468000">
                  <a:lnSpc>
                    <a:spcPct val="150000"/>
                  </a:lnSpc>
                  <a:buClr>
                    <a:srgbClr val="3859CD"/>
                  </a:buClr>
                  <a:buFont typeface="Wingdings" panose="05000000000000000000" pitchFamily="2" charset="2"/>
                  <a:buChar char="n"/>
                </a:pPr>
                <a:r>
                  <a:rPr lang="zh-CN" altLang="en-US" sz="2400" b="1" dirty="0">
                    <a:solidFill>
                      <a:srgbClr val="0000CC"/>
                    </a:solidFill>
                    <a:latin typeface="微软雅黑" panose="020B0503020204020204" pitchFamily="34" charset="-122"/>
                    <a:ea typeface="微软雅黑" panose="020B0503020204020204" pitchFamily="34" charset="-122"/>
                  </a:rPr>
                  <a:t>（</a:t>
                </a:r>
                <a:r>
                  <a:rPr lang="en-US" altLang="zh-CN" sz="2400" b="1" dirty="0">
                    <a:solidFill>
                      <a:srgbClr val="0000CC"/>
                    </a:solidFill>
                    <a:latin typeface="微软雅黑" panose="020B0503020204020204" pitchFamily="34" charset="-122"/>
                    <a:ea typeface="微软雅黑" panose="020B0503020204020204" pitchFamily="34" charset="-122"/>
                  </a:rPr>
                  <a:t>2</a:t>
                </a:r>
                <a:r>
                  <a:rPr lang="zh-CN" altLang="en-US" sz="2400" b="1" dirty="0">
                    <a:solidFill>
                      <a:srgbClr val="0000CC"/>
                    </a:solidFill>
                    <a:latin typeface="微软雅黑" panose="020B0503020204020204" pitchFamily="34" charset="-122"/>
                    <a:ea typeface="微软雅黑" panose="020B0503020204020204" pitchFamily="34" charset="-122"/>
                  </a:rPr>
                  <a:t>）状态编码与分配：</a:t>
                </a:r>
                <a:endParaRPr lang="en-US" altLang="zh-CN" sz="2400" b="1" dirty="0">
                  <a:solidFill>
                    <a:srgbClr val="0000CC"/>
                  </a:solidFill>
                  <a:latin typeface="微软雅黑" panose="020B0503020204020204" pitchFamily="34" charset="-122"/>
                  <a:ea typeface="微软雅黑" panose="020B0503020204020204" pitchFamily="34" charset="-122"/>
                </a:endParaRPr>
              </a:p>
              <a:p>
                <a:pPr marL="800100" lvl="1" indent="-342900" defTabSz="468000">
                  <a:lnSpc>
                    <a:spcPct val="150000"/>
                  </a:lnSpc>
                  <a:buClr>
                    <a:srgbClr val="3859CD"/>
                  </a:buClr>
                  <a:buFont typeface="Wingdings" panose="05000000000000000000" pitchFamily="2" charset="2"/>
                  <a:buChar char="n"/>
                </a:pPr>
                <a:r>
                  <a:rPr lang="en-US" altLang="zh-CN" sz="2400" b="1" dirty="0">
                    <a:latin typeface="微软雅黑" panose="020B0503020204020204" pitchFamily="34" charset="-122"/>
                    <a:ea typeface="微软雅黑" panose="020B0503020204020204" pitchFamily="34" charset="-122"/>
                  </a:rPr>
                  <a:t>5</a:t>
                </a:r>
                <a:r>
                  <a:rPr lang="zh-CN" altLang="en-US" sz="2400" b="1" dirty="0">
                    <a:latin typeface="微软雅黑" panose="020B0503020204020204" pitchFamily="34" charset="-122"/>
                    <a:ea typeface="微软雅黑" panose="020B0503020204020204" pitchFamily="34" charset="-122"/>
                  </a:rPr>
                  <a:t>个状态需要</a:t>
                </a:r>
                <a:r>
                  <a:rPr lang="en-US" altLang="zh-CN" sz="2400" b="1" dirty="0">
                    <a:latin typeface="微软雅黑" panose="020B0503020204020204" pitchFamily="34" charset="-122"/>
                    <a:ea typeface="微软雅黑" panose="020B0503020204020204" pitchFamily="34" charset="-122"/>
                  </a:rPr>
                  <a:t>3</a:t>
                </a:r>
                <a:r>
                  <a:rPr lang="zh-CN" altLang="en-US" sz="2400" b="1" dirty="0">
                    <a:latin typeface="微软雅黑" panose="020B0503020204020204" pitchFamily="34" charset="-122"/>
                    <a:ea typeface="微软雅黑" panose="020B0503020204020204" pitchFamily="34" charset="-122"/>
                  </a:rPr>
                  <a:t>个触发器</a:t>
                </a:r>
                <a14:m>
                  <m:oMath xmlns:m="http://schemas.openxmlformats.org/officeDocument/2006/math">
                    <m:r>
                      <a:rPr lang="en-US" altLang="zh-CN" sz="2400" b="1" i="1" dirty="0" smtClean="0">
                        <a:solidFill>
                          <a:srgbClr val="FF0000"/>
                        </a:solidFill>
                        <a:latin typeface="Cambria Math"/>
                        <a:ea typeface="微软雅黑" panose="020B0503020204020204" pitchFamily="34" charset="-122"/>
                      </a:rPr>
                      <m:t>𝑸</m:t>
                    </m:r>
                    <m:r>
                      <a:rPr lang="en-US" altLang="zh-CN" sz="2400" b="1" i="1" baseline="-25000" dirty="0" smtClean="0">
                        <a:solidFill>
                          <a:srgbClr val="FF0000"/>
                        </a:solidFill>
                        <a:latin typeface="Cambria Math"/>
                        <a:ea typeface="微软雅黑" panose="020B0503020204020204" pitchFamily="34" charset="-122"/>
                      </a:rPr>
                      <m:t>𝟐</m:t>
                    </m:r>
                    <m:r>
                      <a:rPr lang="en-US" altLang="zh-CN" sz="2400" b="1" i="1" dirty="0" smtClean="0">
                        <a:solidFill>
                          <a:srgbClr val="FF0000"/>
                        </a:solidFill>
                        <a:latin typeface="Cambria Math"/>
                        <a:ea typeface="微软雅黑" panose="020B0503020204020204" pitchFamily="34" charset="-122"/>
                      </a:rPr>
                      <m:t>𝑸</m:t>
                    </m:r>
                    <m:r>
                      <a:rPr lang="en-US" altLang="zh-CN" sz="2400" b="1" i="1" baseline="-25000" dirty="0" smtClean="0">
                        <a:solidFill>
                          <a:srgbClr val="FF0000"/>
                        </a:solidFill>
                        <a:latin typeface="Cambria Math"/>
                        <a:ea typeface="微软雅黑" panose="020B0503020204020204" pitchFamily="34" charset="-122"/>
                      </a:rPr>
                      <m:t>𝟏</m:t>
                    </m:r>
                    <m:r>
                      <a:rPr lang="en-US" altLang="zh-CN" sz="2400" b="1" i="1" dirty="0" smtClean="0">
                        <a:solidFill>
                          <a:srgbClr val="FF0000"/>
                        </a:solidFill>
                        <a:latin typeface="Cambria Math"/>
                        <a:ea typeface="微软雅黑" panose="020B0503020204020204" pitchFamily="34" charset="-122"/>
                      </a:rPr>
                      <m:t>𝑸</m:t>
                    </m:r>
                    <m:r>
                      <a:rPr lang="en-US" altLang="zh-CN" sz="2400" b="1" i="1" baseline="-25000" dirty="0" smtClean="0">
                        <a:solidFill>
                          <a:srgbClr val="FF0000"/>
                        </a:solidFill>
                        <a:latin typeface="Cambria Math"/>
                        <a:ea typeface="微软雅黑" panose="020B0503020204020204" pitchFamily="34" charset="-122"/>
                      </a:rPr>
                      <m:t>𝟎</m:t>
                    </m:r>
                  </m:oMath>
                </a14:m>
                <a:endParaRPr lang="en-US" altLang="zh-CN" sz="2400" b="1" dirty="0">
                  <a:solidFill>
                    <a:srgbClr val="FF0000"/>
                  </a:solidFill>
                  <a:latin typeface="微软雅黑" panose="020B0503020204020204" pitchFamily="34" charset="-122"/>
                  <a:ea typeface="微软雅黑" panose="020B0503020204020204" pitchFamily="34" charset="-122"/>
                </a:endParaRPr>
              </a:p>
              <a:p>
                <a:pPr marL="800100" lvl="1" indent="-342900" defTabSz="468000">
                  <a:lnSpc>
                    <a:spcPct val="150000"/>
                  </a:lnSpc>
                  <a:buClr>
                    <a:srgbClr val="3859CD"/>
                  </a:buClr>
                  <a:buFont typeface="Wingdings" panose="05000000000000000000" pitchFamily="2" charset="2"/>
                  <a:buChar char="n"/>
                </a:pPr>
                <a:r>
                  <a:rPr lang="zh-CN" altLang="en-US" sz="2400" b="1" dirty="0">
                    <a:latin typeface="微软雅黑" panose="020B0503020204020204" pitchFamily="34" charset="-122"/>
                    <a:ea typeface="微软雅黑" panose="020B0503020204020204" pitchFamily="34" charset="-122"/>
                  </a:rPr>
                  <a:t>按照分配原则：</a:t>
                </a:r>
                <a:r>
                  <a:rPr lang="en-US" altLang="zh-CN" sz="2400" b="1" dirty="0">
                    <a:solidFill>
                      <a:srgbClr val="00B050"/>
                    </a:solidFill>
                    <a:latin typeface="微软雅黑" panose="020B0503020204020204" pitchFamily="34" charset="-122"/>
                    <a:ea typeface="微软雅黑" panose="020B0503020204020204" pitchFamily="34" charset="-122"/>
                  </a:rPr>
                  <a:t>S</a:t>
                </a:r>
                <a:r>
                  <a:rPr lang="en-US" altLang="zh-CN" sz="2400" b="1" baseline="-25000" dirty="0">
                    <a:solidFill>
                      <a:srgbClr val="00B050"/>
                    </a:solidFill>
                    <a:latin typeface="微软雅黑" panose="020B0503020204020204" pitchFamily="34" charset="-122"/>
                    <a:ea typeface="微软雅黑" panose="020B0503020204020204" pitchFamily="34" charset="-122"/>
                  </a:rPr>
                  <a:t>1</a:t>
                </a:r>
                <a:r>
                  <a:rPr lang="zh-CN" altLang="en-US" sz="2400" b="1" dirty="0">
                    <a:solidFill>
                      <a:srgbClr val="00B050"/>
                    </a:solidFill>
                    <a:latin typeface="微软雅黑" panose="020B0503020204020204" pitchFamily="34" charset="-122"/>
                    <a:ea typeface="微软雅黑" panose="020B0503020204020204" pitchFamily="34" charset="-122"/>
                  </a:rPr>
                  <a:t>和</a:t>
                </a:r>
                <a:r>
                  <a:rPr lang="en-US" altLang="zh-CN" sz="2400" b="1" dirty="0">
                    <a:solidFill>
                      <a:srgbClr val="00B050"/>
                    </a:solidFill>
                    <a:latin typeface="微软雅黑" panose="020B0503020204020204" pitchFamily="34" charset="-122"/>
                    <a:ea typeface="微软雅黑" panose="020B0503020204020204" pitchFamily="34" charset="-122"/>
                  </a:rPr>
                  <a:t>S</a:t>
                </a:r>
                <a:r>
                  <a:rPr lang="en-US" altLang="zh-CN" sz="2400" b="1" baseline="-25000" dirty="0">
                    <a:solidFill>
                      <a:srgbClr val="00B050"/>
                    </a:solidFill>
                    <a:latin typeface="微软雅黑" panose="020B0503020204020204" pitchFamily="34" charset="-122"/>
                    <a:ea typeface="微软雅黑" panose="020B0503020204020204" pitchFamily="34" charset="-122"/>
                  </a:rPr>
                  <a:t>2</a:t>
                </a:r>
                <a:r>
                  <a:rPr lang="zh-CN" altLang="en-US" sz="2400" b="1" dirty="0">
                    <a:latin typeface="微软雅黑" panose="020B0503020204020204" pitchFamily="34" charset="-122"/>
                    <a:ea typeface="微软雅黑" panose="020B0503020204020204" pitchFamily="34" charset="-122"/>
                  </a:rPr>
                  <a:t>、</a:t>
                </a:r>
                <a:r>
                  <a:rPr lang="en-US" altLang="zh-CN" sz="2400" b="1" dirty="0">
                    <a:solidFill>
                      <a:srgbClr val="00B050"/>
                    </a:solidFill>
                    <a:latin typeface="微软雅黑" panose="020B0503020204020204" pitchFamily="34" charset="-122"/>
                    <a:ea typeface="微软雅黑" panose="020B0503020204020204" pitchFamily="34" charset="-122"/>
                  </a:rPr>
                  <a:t>S</a:t>
                </a:r>
                <a:r>
                  <a:rPr lang="en-US" altLang="zh-CN" sz="2400" b="1" baseline="-25000" dirty="0">
                    <a:solidFill>
                      <a:srgbClr val="00B050"/>
                    </a:solidFill>
                    <a:latin typeface="微软雅黑" panose="020B0503020204020204" pitchFamily="34" charset="-122"/>
                    <a:ea typeface="微软雅黑" panose="020B0503020204020204" pitchFamily="34" charset="-122"/>
                  </a:rPr>
                  <a:t>3</a:t>
                </a:r>
                <a:r>
                  <a:rPr lang="zh-CN" altLang="en-US" sz="2400" b="1" dirty="0">
                    <a:solidFill>
                      <a:srgbClr val="00B050"/>
                    </a:solidFill>
                    <a:latin typeface="微软雅黑" panose="020B0503020204020204" pitchFamily="34" charset="-122"/>
                    <a:ea typeface="微软雅黑" panose="020B0503020204020204" pitchFamily="34" charset="-122"/>
                  </a:rPr>
                  <a:t>和</a:t>
                </a:r>
                <a:r>
                  <a:rPr lang="en-US" altLang="zh-CN" sz="2400" b="1" dirty="0">
                    <a:solidFill>
                      <a:srgbClr val="00B050"/>
                    </a:solidFill>
                    <a:latin typeface="微软雅黑" panose="020B0503020204020204" pitchFamily="34" charset="-122"/>
                    <a:ea typeface="微软雅黑" panose="020B0503020204020204" pitchFamily="34" charset="-122"/>
                  </a:rPr>
                  <a:t>S</a:t>
                </a:r>
                <a:r>
                  <a:rPr lang="en-US" altLang="zh-CN" sz="2400" b="1" baseline="-25000" dirty="0">
                    <a:solidFill>
                      <a:srgbClr val="00B050"/>
                    </a:solidFill>
                    <a:latin typeface="微软雅黑" panose="020B0503020204020204" pitchFamily="34" charset="-122"/>
                    <a:ea typeface="微软雅黑" panose="020B0503020204020204" pitchFamily="34" charset="-122"/>
                  </a:rPr>
                  <a:t>4</a:t>
                </a:r>
                <a:r>
                  <a:rPr lang="zh-CN" altLang="en-US" sz="2400" b="1" dirty="0">
                    <a:latin typeface="微软雅黑" panose="020B0503020204020204" pitchFamily="34" charset="-122"/>
                    <a:ea typeface="微软雅黑" panose="020B0503020204020204" pitchFamily="34" charset="-122"/>
                  </a:rPr>
                  <a:t>、</a:t>
                </a:r>
                <a:r>
                  <a:rPr lang="en-US" altLang="zh-CN" sz="2400" b="1" dirty="0">
                    <a:solidFill>
                      <a:srgbClr val="00B050"/>
                    </a:solidFill>
                    <a:latin typeface="微软雅黑" panose="020B0503020204020204" pitchFamily="34" charset="-122"/>
                    <a:ea typeface="微软雅黑" panose="020B0503020204020204" pitchFamily="34" charset="-122"/>
                  </a:rPr>
                  <a:t>S</a:t>
                </a:r>
                <a:r>
                  <a:rPr lang="en-US" altLang="zh-CN" sz="2400" b="1" baseline="-25000" dirty="0">
                    <a:solidFill>
                      <a:srgbClr val="00B050"/>
                    </a:solidFill>
                    <a:latin typeface="微软雅黑" panose="020B0503020204020204" pitchFamily="34" charset="-122"/>
                    <a:ea typeface="微软雅黑" panose="020B0503020204020204" pitchFamily="34" charset="-122"/>
                  </a:rPr>
                  <a:t>1</a:t>
                </a:r>
                <a:r>
                  <a:rPr lang="zh-CN" altLang="en-US" sz="2400" b="1" dirty="0">
                    <a:solidFill>
                      <a:srgbClr val="00B050"/>
                    </a:solidFill>
                    <a:latin typeface="微软雅黑" panose="020B0503020204020204" pitchFamily="34" charset="-122"/>
                    <a:ea typeface="微软雅黑" panose="020B0503020204020204" pitchFamily="34" charset="-122"/>
                  </a:rPr>
                  <a:t>和</a:t>
                </a:r>
                <a:r>
                  <a:rPr lang="en-US" altLang="zh-CN" sz="2400" b="1" dirty="0">
                    <a:solidFill>
                      <a:srgbClr val="00B050"/>
                    </a:solidFill>
                    <a:latin typeface="微软雅黑" panose="020B0503020204020204" pitchFamily="34" charset="-122"/>
                    <a:ea typeface="微软雅黑" panose="020B0503020204020204" pitchFamily="34" charset="-122"/>
                  </a:rPr>
                  <a:t>S</a:t>
                </a:r>
                <a:r>
                  <a:rPr lang="en-US" altLang="zh-CN" sz="2400" b="1" baseline="-25000" dirty="0">
                    <a:solidFill>
                      <a:srgbClr val="00B050"/>
                    </a:solidFill>
                    <a:latin typeface="微软雅黑" panose="020B0503020204020204" pitchFamily="34" charset="-122"/>
                    <a:ea typeface="微软雅黑" panose="020B0503020204020204" pitchFamily="34" charset="-122"/>
                  </a:rPr>
                  <a:t>3</a:t>
                </a:r>
                <a:r>
                  <a:rPr lang="zh-CN" altLang="en-US" sz="2400" b="1" dirty="0">
                    <a:latin typeface="微软雅黑" panose="020B0503020204020204" pitchFamily="34" charset="-122"/>
                    <a:ea typeface="微软雅黑" panose="020B0503020204020204" pitchFamily="34" charset="-122"/>
                  </a:rPr>
                  <a:t>、</a:t>
                </a:r>
                <a:r>
                  <a:rPr lang="en-US" altLang="zh-CN" sz="2400" b="1" dirty="0">
                    <a:solidFill>
                      <a:srgbClr val="00B050"/>
                    </a:solidFill>
                    <a:latin typeface="微软雅黑" panose="020B0503020204020204" pitchFamily="34" charset="-122"/>
                    <a:ea typeface="微软雅黑" panose="020B0503020204020204" pitchFamily="34" charset="-122"/>
                  </a:rPr>
                  <a:t>S</a:t>
                </a:r>
                <a:r>
                  <a:rPr lang="en-US" altLang="zh-CN" sz="2400" b="1" baseline="-25000" dirty="0">
                    <a:solidFill>
                      <a:srgbClr val="00B050"/>
                    </a:solidFill>
                    <a:latin typeface="微软雅黑" panose="020B0503020204020204" pitchFamily="34" charset="-122"/>
                    <a:ea typeface="微软雅黑" panose="020B0503020204020204" pitchFamily="34" charset="-122"/>
                  </a:rPr>
                  <a:t>2</a:t>
                </a:r>
                <a:r>
                  <a:rPr lang="zh-CN" altLang="en-US" sz="2400" b="1" dirty="0">
                    <a:solidFill>
                      <a:srgbClr val="00B050"/>
                    </a:solidFill>
                    <a:latin typeface="微软雅黑" panose="020B0503020204020204" pitchFamily="34" charset="-122"/>
                    <a:ea typeface="微软雅黑" panose="020B0503020204020204" pitchFamily="34" charset="-122"/>
                  </a:rPr>
                  <a:t>和</a:t>
                </a:r>
                <a:r>
                  <a:rPr lang="en-US" altLang="zh-CN" sz="2400" b="1" dirty="0">
                    <a:solidFill>
                      <a:srgbClr val="00B050"/>
                    </a:solidFill>
                    <a:latin typeface="微软雅黑" panose="020B0503020204020204" pitchFamily="34" charset="-122"/>
                    <a:ea typeface="微软雅黑" panose="020B0503020204020204" pitchFamily="34" charset="-122"/>
                  </a:rPr>
                  <a:t>S</a:t>
                </a:r>
                <a:r>
                  <a:rPr lang="en-US" altLang="zh-CN" sz="2400" b="1" baseline="-25000" dirty="0">
                    <a:solidFill>
                      <a:srgbClr val="00B050"/>
                    </a:solidFill>
                    <a:latin typeface="微软雅黑" panose="020B0503020204020204" pitchFamily="34" charset="-122"/>
                    <a:ea typeface="微软雅黑" panose="020B0503020204020204" pitchFamily="34" charset="-122"/>
                  </a:rPr>
                  <a:t>4</a:t>
                </a:r>
                <a:r>
                  <a:rPr lang="zh-CN" altLang="en-US" sz="2400" b="1" dirty="0">
                    <a:latin typeface="微软雅黑" panose="020B0503020204020204" pitchFamily="34" charset="-122"/>
                    <a:ea typeface="微软雅黑" panose="020B0503020204020204" pitchFamily="34" charset="-122"/>
                  </a:rPr>
                  <a:t>、</a:t>
                </a:r>
                <a:r>
                  <a:rPr lang="en-US" altLang="zh-CN" sz="2400" b="1" dirty="0">
                    <a:solidFill>
                      <a:srgbClr val="00B050"/>
                    </a:solidFill>
                    <a:latin typeface="微软雅黑" panose="020B0503020204020204" pitchFamily="34" charset="-122"/>
                    <a:ea typeface="微软雅黑" panose="020B0503020204020204" pitchFamily="34" charset="-122"/>
                  </a:rPr>
                  <a:t>S</a:t>
                </a:r>
                <a:r>
                  <a:rPr lang="en-US" altLang="zh-CN" sz="2400" b="1" baseline="-25000" dirty="0">
                    <a:solidFill>
                      <a:srgbClr val="00B050"/>
                    </a:solidFill>
                    <a:latin typeface="微软雅黑" panose="020B0503020204020204" pitchFamily="34" charset="-122"/>
                    <a:ea typeface="微软雅黑" panose="020B0503020204020204" pitchFamily="34" charset="-122"/>
                  </a:rPr>
                  <a:t>0</a:t>
                </a:r>
                <a:r>
                  <a:rPr lang="zh-CN" altLang="en-US" sz="2400" b="1" dirty="0">
                    <a:solidFill>
                      <a:srgbClr val="00B050"/>
                    </a:solidFill>
                    <a:latin typeface="微软雅黑" panose="020B0503020204020204" pitchFamily="34" charset="-122"/>
                    <a:ea typeface="微软雅黑" panose="020B0503020204020204" pitchFamily="34" charset="-122"/>
                  </a:rPr>
                  <a:t>和</a:t>
                </a:r>
                <a:r>
                  <a:rPr lang="en-US" altLang="zh-CN" sz="2400" b="1" dirty="0">
                    <a:solidFill>
                      <a:srgbClr val="00B050"/>
                    </a:solidFill>
                    <a:latin typeface="微软雅黑" panose="020B0503020204020204" pitchFamily="34" charset="-122"/>
                    <a:ea typeface="微软雅黑" panose="020B0503020204020204" pitchFamily="34" charset="-122"/>
                  </a:rPr>
                  <a:t>S</a:t>
                </a:r>
                <a:r>
                  <a:rPr lang="en-US" altLang="zh-CN" sz="2400" b="1" baseline="-25000" dirty="0">
                    <a:solidFill>
                      <a:srgbClr val="00B050"/>
                    </a:solidFill>
                    <a:latin typeface="微软雅黑" panose="020B0503020204020204" pitchFamily="34" charset="-122"/>
                    <a:ea typeface="微软雅黑" panose="020B0503020204020204" pitchFamily="34" charset="-122"/>
                  </a:rPr>
                  <a:t>1</a:t>
                </a:r>
                <a:r>
                  <a:rPr lang="zh-CN" altLang="en-US" sz="2400" b="1" dirty="0">
                    <a:latin typeface="微软雅黑" panose="020B0503020204020204" pitchFamily="34" charset="-122"/>
                    <a:ea typeface="微软雅黑" panose="020B0503020204020204" pitchFamily="34" charset="-122"/>
                  </a:rPr>
                  <a:t>需要相邻分配</a:t>
                </a:r>
                <a:endParaRPr lang="en-US" altLang="zh-CN" sz="2400" b="1" dirty="0">
                  <a:latin typeface="微软雅黑" panose="020B0503020204020204" pitchFamily="34" charset="-122"/>
                  <a:ea typeface="微软雅黑" panose="020B0503020204020204" pitchFamily="34" charset="-122"/>
                </a:endParaRPr>
              </a:p>
              <a:p>
                <a:pPr marL="800100" lvl="1" indent="-342900" defTabSz="468000">
                  <a:lnSpc>
                    <a:spcPct val="150000"/>
                  </a:lnSpc>
                  <a:buClr>
                    <a:srgbClr val="3859CD"/>
                  </a:buClr>
                  <a:buFont typeface="Wingdings" panose="05000000000000000000" pitchFamily="2" charset="2"/>
                  <a:buChar char="n"/>
                </a:pPr>
                <a:r>
                  <a:rPr lang="zh-CN" altLang="en-US" sz="2400" b="1" dirty="0">
                    <a:latin typeface="微软雅黑" panose="020B0503020204020204" pitchFamily="34" charset="-122"/>
                    <a:ea typeface="微软雅黑" panose="020B0503020204020204" pitchFamily="34" charset="-122"/>
                  </a:rPr>
                  <a:t>一种分配方案为：</a:t>
                </a:r>
                <a:r>
                  <a:rPr lang="en-US" altLang="zh-CN" sz="2400" b="1" dirty="0">
                    <a:solidFill>
                      <a:srgbClr val="FF0000"/>
                    </a:solidFill>
                    <a:latin typeface="微软雅黑" panose="020B0503020204020204" pitchFamily="34" charset="-122"/>
                    <a:ea typeface="微软雅黑" panose="020B0503020204020204" pitchFamily="34" charset="-122"/>
                  </a:rPr>
                  <a:t>	S</a:t>
                </a:r>
                <a:r>
                  <a:rPr lang="en-US" altLang="zh-CN" sz="2400" b="1" baseline="-25000" dirty="0">
                    <a:solidFill>
                      <a:srgbClr val="FF0000"/>
                    </a:solidFill>
                    <a:latin typeface="微软雅黑" panose="020B0503020204020204" pitchFamily="34" charset="-122"/>
                    <a:ea typeface="微软雅黑" panose="020B0503020204020204" pitchFamily="34" charset="-122"/>
                  </a:rPr>
                  <a:t>0</a:t>
                </a:r>
                <a:r>
                  <a:rPr lang="en-US" altLang="zh-CN" sz="2400" b="1" dirty="0">
                    <a:solidFill>
                      <a:srgbClr val="FF0000"/>
                    </a:solidFill>
                    <a:latin typeface="微软雅黑" panose="020B0503020204020204" pitchFamily="34" charset="-122"/>
                    <a:ea typeface="微软雅黑" panose="020B0503020204020204" pitchFamily="34" charset="-122"/>
                  </a:rPr>
                  <a:t>=000</a:t>
                </a:r>
                <a:r>
                  <a:rPr lang="zh-CN" altLang="en-US" sz="2400" b="1" dirty="0">
                    <a:solidFill>
                      <a:srgbClr val="FF0000"/>
                    </a:solidFill>
                    <a:latin typeface="微软雅黑" panose="020B0503020204020204" pitchFamily="34" charset="-122"/>
                    <a:ea typeface="微软雅黑" panose="020B0503020204020204" pitchFamily="34" charset="-122"/>
                  </a:rPr>
                  <a:t>，</a:t>
                </a:r>
                <a:r>
                  <a:rPr lang="en-US" altLang="zh-CN" sz="2400" b="1" dirty="0">
                    <a:solidFill>
                      <a:srgbClr val="FF0000"/>
                    </a:solidFill>
                    <a:latin typeface="微软雅黑" panose="020B0503020204020204" pitchFamily="34" charset="-122"/>
                    <a:ea typeface="微软雅黑" panose="020B0503020204020204" pitchFamily="34" charset="-122"/>
                  </a:rPr>
                  <a:t>S</a:t>
                </a:r>
                <a:r>
                  <a:rPr lang="en-US" altLang="zh-CN" sz="2400" b="1" baseline="-25000" dirty="0">
                    <a:solidFill>
                      <a:srgbClr val="FF0000"/>
                    </a:solidFill>
                    <a:latin typeface="微软雅黑" panose="020B0503020204020204" pitchFamily="34" charset="-122"/>
                    <a:ea typeface="微软雅黑" panose="020B0503020204020204" pitchFamily="34" charset="-122"/>
                  </a:rPr>
                  <a:t>1</a:t>
                </a:r>
                <a:r>
                  <a:rPr lang="en-US" altLang="zh-CN" sz="2400" b="1" dirty="0">
                    <a:solidFill>
                      <a:srgbClr val="FF0000"/>
                    </a:solidFill>
                    <a:latin typeface="微软雅黑" panose="020B0503020204020204" pitchFamily="34" charset="-122"/>
                    <a:ea typeface="微软雅黑" panose="020B0503020204020204" pitchFamily="34" charset="-122"/>
                  </a:rPr>
                  <a:t>=001</a:t>
                </a:r>
                <a:r>
                  <a:rPr lang="zh-CN" altLang="en-US" sz="2400" b="1" dirty="0">
                    <a:solidFill>
                      <a:srgbClr val="FF0000"/>
                    </a:solidFill>
                    <a:latin typeface="微软雅黑" panose="020B0503020204020204" pitchFamily="34" charset="-122"/>
                    <a:ea typeface="微软雅黑" panose="020B0503020204020204" pitchFamily="34" charset="-122"/>
                  </a:rPr>
                  <a:t>，</a:t>
                </a:r>
                <a:r>
                  <a:rPr lang="en-US" altLang="zh-CN" sz="2400" b="1" dirty="0">
                    <a:solidFill>
                      <a:srgbClr val="FF0000"/>
                    </a:solidFill>
                    <a:latin typeface="微软雅黑" panose="020B0503020204020204" pitchFamily="34" charset="-122"/>
                    <a:ea typeface="微软雅黑" panose="020B0503020204020204" pitchFamily="34" charset="-122"/>
                  </a:rPr>
                  <a:t>S</a:t>
                </a:r>
                <a:r>
                  <a:rPr lang="en-US" altLang="zh-CN" sz="2400" b="1" baseline="-25000" dirty="0">
                    <a:solidFill>
                      <a:srgbClr val="FF0000"/>
                    </a:solidFill>
                    <a:latin typeface="微软雅黑" panose="020B0503020204020204" pitchFamily="34" charset="-122"/>
                    <a:ea typeface="微软雅黑" panose="020B0503020204020204" pitchFamily="34" charset="-122"/>
                  </a:rPr>
                  <a:t>2</a:t>
                </a:r>
                <a:r>
                  <a:rPr lang="en-US" altLang="zh-CN" sz="2400" b="1" dirty="0">
                    <a:solidFill>
                      <a:srgbClr val="FF0000"/>
                    </a:solidFill>
                    <a:latin typeface="微软雅黑" panose="020B0503020204020204" pitchFamily="34" charset="-122"/>
                    <a:ea typeface="微软雅黑" panose="020B0503020204020204" pitchFamily="34" charset="-122"/>
                  </a:rPr>
                  <a:t>=011</a:t>
                </a:r>
                <a:r>
                  <a:rPr lang="zh-CN" altLang="en-US" sz="2400" b="1" dirty="0">
                    <a:solidFill>
                      <a:srgbClr val="FF0000"/>
                    </a:solidFill>
                    <a:latin typeface="微软雅黑" panose="020B0503020204020204" pitchFamily="34" charset="-122"/>
                    <a:ea typeface="微软雅黑" panose="020B0503020204020204" pitchFamily="34" charset="-122"/>
                  </a:rPr>
                  <a:t>，</a:t>
                </a:r>
                <a:r>
                  <a:rPr lang="en-US" altLang="zh-CN" sz="2400" b="1" dirty="0">
                    <a:solidFill>
                      <a:srgbClr val="FF0000"/>
                    </a:solidFill>
                    <a:latin typeface="微软雅黑" panose="020B0503020204020204" pitchFamily="34" charset="-122"/>
                    <a:ea typeface="微软雅黑" panose="020B0503020204020204" pitchFamily="34" charset="-122"/>
                  </a:rPr>
                  <a:t>S</a:t>
                </a:r>
                <a:r>
                  <a:rPr lang="en-US" altLang="zh-CN" sz="2400" b="1" baseline="-25000" dirty="0">
                    <a:solidFill>
                      <a:srgbClr val="FF0000"/>
                    </a:solidFill>
                    <a:latin typeface="微软雅黑" panose="020B0503020204020204" pitchFamily="34" charset="-122"/>
                    <a:ea typeface="微软雅黑" panose="020B0503020204020204" pitchFamily="34" charset="-122"/>
                  </a:rPr>
                  <a:t>3</a:t>
                </a:r>
                <a:r>
                  <a:rPr lang="en-US" altLang="zh-CN" sz="2400" b="1" dirty="0">
                    <a:solidFill>
                      <a:srgbClr val="FF0000"/>
                    </a:solidFill>
                    <a:latin typeface="微软雅黑" panose="020B0503020204020204" pitchFamily="34" charset="-122"/>
                    <a:ea typeface="微软雅黑" panose="020B0503020204020204" pitchFamily="34" charset="-122"/>
                  </a:rPr>
                  <a:t>=101</a:t>
                </a:r>
                <a:r>
                  <a:rPr lang="zh-CN" altLang="en-US" sz="2400" b="1" dirty="0">
                    <a:solidFill>
                      <a:srgbClr val="FF0000"/>
                    </a:solidFill>
                    <a:latin typeface="微软雅黑" panose="020B0503020204020204" pitchFamily="34" charset="-122"/>
                    <a:ea typeface="微软雅黑" panose="020B0503020204020204" pitchFamily="34" charset="-122"/>
                  </a:rPr>
                  <a:t>，</a:t>
                </a:r>
                <a:r>
                  <a:rPr lang="en-US" altLang="zh-CN" sz="2400" b="1" dirty="0">
                    <a:solidFill>
                      <a:srgbClr val="FF0000"/>
                    </a:solidFill>
                    <a:latin typeface="微软雅黑" panose="020B0503020204020204" pitchFamily="34" charset="-122"/>
                    <a:ea typeface="微软雅黑" panose="020B0503020204020204" pitchFamily="34" charset="-122"/>
                  </a:rPr>
                  <a:t>S</a:t>
                </a:r>
                <a:r>
                  <a:rPr lang="en-US" altLang="zh-CN" sz="2400" b="1" baseline="-25000" dirty="0">
                    <a:solidFill>
                      <a:srgbClr val="FF0000"/>
                    </a:solidFill>
                    <a:latin typeface="微软雅黑" panose="020B0503020204020204" pitchFamily="34" charset="-122"/>
                    <a:ea typeface="微软雅黑" panose="020B0503020204020204" pitchFamily="34" charset="-122"/>
                  </a:rPr>
                  <a:t>4</a:t>
                </a:r>
                <a:r>
                  <a:rPr lang="en-US" altLang="zh-CN" sz="2400" b="1" dirty="0">
                    <a:solidFill>
                      <a:srgbClr val="FF0000"/>
                    </a:solidFill>
                    <a:latin typeface="微软雅黑" panose="020B0503020204020204" pitchFamily="34" charset="-122"/>
                    <a:ea typeface="微软雅黑" panose="020B0503020204020204" pitchFamily="34" charset="-122"/>
                  </a:rPr>
                  <a:t>=111</a:t>
                </a:r>
              </a:p>
              <a:p>
                <a:pPr marL="800100" lvl="1" indent="-342900" defTabSz="468000">
                  <a:lnSpc>
                    <a:spcPct val="150000"/>
                  </a:lnSpc>
                  <a:buClr>
                    <a:srgbClr val="3859CD"/>
                  </a:buClr>
                  <a:buFont typeface="Wingdings" panose="05000000000000000000" pitchFamily="2" charset="2"/>
                  <a:buChar char="n"/>
                </a:pPr>
                <a:r>
                  <a:rPr lang="zh-CN" altLang="en-US" sz="2400" b="1" dirty="0">
                    <a:latin typeface="微软雅黑" panose="020B0503020204020204" pitchFamily="34" charset="-122"/>
                    <a:ea typeface="微软雅黑" panose="020B0503020204020204" pitchFamily="34" charset="-122"/>
                  </a:rPr>
                  <a:t>得状态编码表：</a:t>
                </a:r>
              </a:p>
            </p:txBody>
          </p:sp>
        </mc:Choice>
        <mc:Fallback xmlns="">
          <p:sp>
            <p:nvSpPr>
              <p:cNvPr id="6" name="文本框 5"/>
              <p:cNvSpPr txBox="1">
                <a:spLocks noRot="1" noChangeAspect="1" noMove="1" noResize="1" noEditPoints="1" noAdjustHandles="1" noChangeArrowheads="1" noChangeShapeType="1" noTextEdit="1"/>
              </p:cNvSpPr>
              <p:nvPr/>
            </p:nvSpPr>
            <p:spPr>
              <a:xfrm>
                <a:off x="332509" y="1052721"/>
                <a:ext cx="11554692" cy="2862322"/>
              </a:xfrm>
              <a:prstGeom prst="rect">
                <a:avLst/>
              </a:prstGeom>
              <a:blipFill>
                <a:blip r:embed="rId3"/>
                <a:stretch>
                  <a:fillRect l="-739" b="-1919"/>
                </a:stretch>
              </a:blipFill>
            </p:spPr>
            <p:txBody>
              <a:bodyPr/>
              <a:lstStyle/>
              <a:p>
                <a:r>
                  <a:rPr lang="zh-CN" altLang="en-US">
                    <a:noFill/>
                  </a:rPr>
                  <a:t> </a:t>
                </a:r>
              </a:p>
            </p:txBody>
          </p:sp>
        </mc:Fallback>
      </mc:AlternateContent>
      <p:sp>
        <p:nvSpPr>
          <p:cNvPr id="10" name="平行四边形 9"/>
          <p:cNvSpPr/>
          <p:nvPr/>
        </p:nvSpPr>
        <p:spPr>
          <a:xfrm>
            <a:off x="304512" y="129448"/>
            <a:ext cx="1739441" cy="612000"/>
          </a:xfrm>
          <a:prstGeom prst="parallelogram">
            <a:avLst/>
          </a:prstGeom>
          <a:effectLst>
            <a:glow rad="63500">
              <a:schemeClr val="accent1">
                <a:satMod val="175000"/>
                <a:alpha val="40000"/>
              </a:schemeClr>
            </a:glow>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latin typeface="微软雅黑" panose="020B0503020204020204" pitchFamily="34" charset="-122"/>
                <a:ea typeface="微软雅黑" panose="020B0503020204020204" pitchFamily="34" charset="-122"/>
                <a:cs typeface="Times New Roman" panose="02020603050405020304" pitchFamily="18" charset="0"/>
              </a:rPr>
              <a:t>6.3.5</a:t>
            </a:r>
            <a:endParaRPr lang="zh-CN" altLang="en-US" sz="36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3" name="标题 2"/>
          <p:cNvSpPr>
            <a:spLocks noGrp="1"/>
          </p:cNvSpPr>
          <p:nvPr>
            <p:ph type="title"/>
          </p:nvPr>
        </p:nvSpPr>
        <p:spPr>
          <a:xfrm>
            <a:off x="2187686" y="97943"/>
            <a:ext cx="6291295" cy="732155"/>
          </a:xfrm>
        </p:spPr>
        <p:txBody>
          <a:bodyPr>
            <a:normAutofit/>
          </a:bodyPr>
          <a:lstStyle/>
          <a:p>
            <a:r>
              <a:rPr lang="zh-CN" altLang="en-US" dirty="0">
                <a:effectLst>
                  <a:outerShdw blurRad="38100" dist="38100" dir="2700000" algn="tl">
                    <a:srgbClr val="000000">
                      <a:alpha val="43137"/>
                    </a:srgbClr>
                  </a:outerShdw>
                </a:effectLst>
              </a:rPr>
              <a:t>同步时序电路设计举例</a:t>
            </a:r>
          </a:p>
        </p:txBody>
      </p:sp>
      <p:sp>
        <p:nvSpPr>
          <p:cNvPr id="9" name="页脚占位符 3"/>
          <p:cNvSpPr>
            <a:spLocks noGrp="1"/>
          </p:cNvSpPr>
          <p:nvPr>
            <p:ph type="ftr" sz="quarter" idx="11"/>
          </p:nvPr>
        </p:nvSpPr>
        <p:spPr>
          <a:xfrm>
            <a:off x="9642764" y="0"/>
            <a:ext cx="2549236" cy="510988"/>
          </a:xfrm>
        </p:spPr>
        <p:txBody>
          <a:bodyPr/>
          <a:lstStyle/>
          <a:p>
            <a:r>
              <a:rPr lang="zh-CN" altLang="en-US"/>
              <a:t>第</a:t>
            </a:r>
            <a:r>
              <a:rPr lang="en-US" altLang="zh-CN"/>
              <a:t>6</a:t>
            </a:r>
            <a:r>
              <a:rPr lang="zh-CN" altLang="en-US"/>
              <a:t>章 同步时序逻辑电路</a:t>
            </a:r>
            <a:endParaRPr lang="zh-CN" altLang="en-US" dirty="0"/>
          </a:p>
        </p:txBody>
      </p:sp>
      <mc:AlternateContent xmlns:mc="http://schemas.openxmlformats.org/markup-compatibility/2006" xmlns:a14="http://schemas.microsoft.com/office/drawing/2010/main">
        <mc:Choice Requires="a14">
          <p:graphicFrame>
            <p:nvGraphicFramePr>
              <p:cNvPr id="23" name="表格 22"/>
              <p:cNvGraphicFramePr>
                <a:graphicFrameLocks noGrp="1"/>
              </p:cNvGraphicFramePr>
              <p:nvPr>
                <p:extLst>
                  <p:ext uri="{D42A27DB-BD31-4B8C-83A1-F6EECF244321}">
                    <p14:modId xmlns:p14="http://schemas.microsoft.com/office/powerpoint/2010/main" val="1210361061"/>
                  </p:ext>
                </p:extLst>
              </p:nvPr>
            </p:nvGraphicFramePr>
            <p:xfrm>
              <a:off x="7029450" y="3356797"/>
              <a:ext cx="5143500" cy="3463103"/>
            </p:xfrm>
            <a:graphic>
              <a:graphicData uri="http://schemas.openxmlformats.org/drawingml/2006/table">
                <a:tbl>
                  <a:tblPr firstRow="1" firstCol="1" bandRow="1">
                    <a:tableStyleId>{B301B821-A1FF-4177-AEE7-76D212191A09}</a:tableStyleId>
                  </a:tblPr>
                  <a:tblGrid>
                    <a:gridCol w="1533525">
                      <a:extLst>
                        <a:ext uri="{9D8B030D-6E8A-4147-A177-3AD203B41FA5}">
                          <a16:colId xmlns:a16="http://schemas.microsoft.com/office/drawing/2014/main" val="3584188366"/>
                        </a:ext>
                      </a:extLst>
                    </a:gridCol>
                    <a:gridCol w="1895475">
                      <a:extLst>
                        <a:ext uri="{9D8B030D-6E8A-4147-A177-3AD203B41FA5}">
                          <a16:colId xmlns:a16="http://schemas.microsoft.com/office/drawing/2014/main" val="4001820043"/>
                        </a:ext>
                      </a:extLst>
                    </a:gridCol>
                    <a:gridCol w="1714500">
                      <a:extLst>
                        <a:ext uri="{9D8B030D-6E8A-4147-A177-3AD203B41FA5}">
                          <a16:colId xmlns:a16="http://schemas.microsoft.com/office/drawing/2014/main" val="1092704050"/>
                        </a:ext>
                      </a:extLst>
                    </a:gridCol>
                  </a:tblGrid>
                  <a:tr h="494729">
                    <a:tc rowSpan="2">
                      <a:txBody>
                        <a:bodyPr/>
                        <a:lstStyle/>
                        <a:p>
                          <a:pPr algn="ctr">
                            <a:lnSpc>
                              <a:spcPts val="2000"/>
                            </a:lnSpc>
                            <a:spcAft>
                              <a:spcPts val="0"/>
                            </a:spcAft>
                          </a:pPr>
                          <a:r>
                            <a:rPr lang="zh-CN" sz="2000" b="1" kern="100" dirty="0">
                              <a:effectLst/>
                              <a:latin typeface="Times New Roman" panose="02020603050405020304" pitchFamily="18" charset="0"/>
                              <a:ea typeface="微软雅黑" panose="020B0503020204020204" pitchFamily="34" charset="-122"/>
                              <a:cs typeface="Times New Roman" panose="02020603050405020304" pitchFamily="18" charset="0"/>
                            </a:rPr>
                            <a:t>原态</a:t>
                          </a:r>
                        </a:p>
                        <a:p>
                          <a:pPr algn="ctr">
                            <a:lnSpc>
                              <a:spcPts val="2000"/>
                            </a:lnSpc>
                            <a:spcAft>
                              <a:spcPts val="0"/>
                            </a:spcAft>
                          </a:pPr>
                          <a14:m>
                            <m:oMathPara xmlns:m="http://schemas.openxmlformats.org/officeDocument/2006/math">
                              <m:oMathParaPr>
                                <m:jc m:val="centerGroup"/>
                              </m:oMathParaPr>
                              <m:oMath xmlns:m="http://schemas.openxmlformats.org/officeDocument/2006/math">
                                <m:sSubSup>
                                  <m:sSubSupPr>
                                    <m:ctrlPr>
                                      <a:rPr lang="zh-CN" sz="2000" b="1" i="1" kern="100">
                                        <a:effectLst/>
                                        <a:latin typeface="Cambria Math" panose="02040503050406030204" pitchFamily="18" charset="0"/>
                                      </a:rPr>
                                    </m:ctrlPr>
                                  </m:sSubSupPr>
                                  <m:e>
                                    <m:r>
                                      <a:rPr lang="en-US" sz="2000" b="1" i="1" kern="100">
                                        <a:effectLst/>
                                        <a:latin typeface="Cambria Math"/>
                                      </a:rPr>
                                      <m:t>𝑸</m:t>
                                    </m:r>
                                  </m:e>
                                  <m:sub>
                                    <m:r>
                                      <a:rPr lang="en-US" sz="2000" b="1" i="1" kern="100">
                                        <a:effectLst/>
                                        <a:latin typeface="Cambria Math"/>
                                      </a:rPr>
                                      <m:t>𝟐</m:t>
                                    </m:r>
                                  </m:sub>
                                  <m:sup>
                                    <m:r>
                                      <a:rPr lang="en-US" sz="2000" b="1" i="1" kern="100">
                                        <a:effectLst/>
                                        <a:latin typeface="Cambria Math"/>
                                      </a:rPr>
                                      <m:t>𝒏</m:t>
                                    </m:r>
                                  </m:sup>
                                </m:sSubSup>
                                <m:sSubSup>
                                  <m:sSubSupPr>
                                    <m:ctrlPr>
                                      <a:rPr lang="zh-CN" sz="2000" b="1" i="1" kern="100">
                                        <a:effectLst/>
                                        <a:latin typeface="Cambria Math" panose="02040503050406030204" pitchFamily="18" charset="0"/>
                                      </a:rPr>
                                    </m:ctrlPr>
                                  </m:sSubSupPr>
                                  <m:e>
                                    <m:r>
                                      <a:rPr lang="en-US" sz="2000" b="1" i="1" kern="100">
                                        <a:effectLst/>
                                        <a:latin typeface="Cambria Math"/>
                                      </a:rPr>
                                      <m:t>𝑸</m:t>
                                    </m:r>
                                  </m:e>
                                  <m:sub>
                                    <m:r>
                                      <a:rPr lang="en-US" sz="2000" b="1" i="1" kern="100">
                                        <a:effectLst/>
                                        <a:latin typeface="Cambria Math"/>
                                      </a:rPr>
                                      <m:t>𝟏</m:t>
                                    </m:r>
                                  </m:sub>
                                  <m:sup>
                                    <m:r>
                                      <a:rPr lang="en-US" sz="2000" b="1" i="1" kern="100">
                                        <a:effectLst/>
                                        <a:latin typeface="Cambria Math"/>
                                      </a:rPr>
                                      <m:t>𝒏</m:t>
                                    </m:r>
                                  </m:sup>
                                </m:sSubSup>
                                <m:sSubSup>
                                  <m:sSubSupPr>
                                    <m:ctrlPr>
                                      <a:rPr lang="zh-CN" sz="2000" b="1" i="1" kern="100">
                                        <a:effectLst/>
                                        <a:latin typeface="Cambria Math" panose="02040503050406030204" pitchFamily="18" charset="0"/>
                                      </a:rPr>
                                    </m:ctrlPr>
                                  </m:sSubSupPr>
                                  <m:e>
                                    <m:r>
                                      <a:rPr lang="en-US" sz="2000" b="1" i="1" kern="100">
                                        <a:effectLst/>
                                        <a:latin typeface="Cambria Math"/>
                                      </a:rPr>
                                      <m:t>𝑸</m:t>
                                    </m:r>
                                  </m:e>
                                  <m:sub>
                                    <m:r>
                                      <a:rPr lang="en-US" sz="2000" b="1" i="1" kern="100">
                                        <a:effectLst/>
                                        <a:latin typeface="Cambria Math"/>
                                      </a:rPr>
                                      <m:t>𝟎</m:t>
                                    </m:r>
                                  </m:sub>
                                  <m:sup>
                                    <m:r>
                                      <a:rPr lang="en-US" sz="2000" b="1" i="1" kern="100">
                                        <a:effectLst/>
                                        <a:latin typeface="Cambria Math"/>
                                      </a:rPr>
                                      <m:t>𝒏</m:t>
                                    </m:r>
                                  </m:sup>
                                </m:sSubSup>
                              </m:oMath>
                            </m:oMathPara>
                          </a14:m>
                          <a:endParaRPr lang="zh-CN" sz="20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7985" marR="97985" marT="0" marB="0" anchor="ctr">
                        <a:lnR w="28575" cap="flat" cmpd="sng" algn="ctr">
                          <a:solidFill>
                            <a:srgbClr val="FF0000"/>
                          </a:solidFill>
                          <a:prstDash val="solid"/>
                          <a:round/>
                          <a:headEnd type="none" w="med" len="med"/>
                          <a:tailEnd type="none" w="med" len="med"/>
                        </a:lnR>
                      </a:tcPr>
                    </a:tc>
                    <a:tc gridSpan="2">
                      <a:txBody>
                        <a:bodyPr/>
                        <a:lstStyle/>
                        <a:p>
                          <a:pPr algn="ctr">
                            <a:lnSpc>
                              <a:spcPts val="2000"/>
                            </a:lnSpc>
                            <a:spcAft>
                              <a:spcPts val="0"/>
                            </a:spcAft>
                          </a:pPr>
                          <a:r>
                            <a:rPr lang="zh-CN" sz="2000" b="1" kern="0">
                              <a:effectLst/>
                              <a:latin typeface="Times New Roman" panose="02020603050405020304" pitchFamily="18" charset="0"/>
                              <a:ea typeface="微软雅黑" panose="020B0503020204020204" pitchFamily="34" charset="-122"/>
                              <a:cs typeface="Times New Roman" panose="02020603050405020304" pitchFamily="18" charset="0"/>
                            </a:rPr>
                            <a:t>次态</a:t>
                          </a:r>
                          <a14:m>
                            <m:oMath xmlns:m="http://schemas.openxmlformats.org/officeDocument/2006/math">
                              <m:sSubSup>
                                <m:sSubSupPr>
                                  <m:ctrlPr>
                                    <a:rPr lang="zh-CN" sz="2000" b="1" i="1" kern="100">
                                      <a:effectLst/>
                                      <a:latin typeface="Cambria Math" panose="02040503050406030204" pitchFamily="18" charset="0"/>
                                    </a:rPr>
                                  </m:ctrlPr>
                                </m:sSubSupPr>
                                <m:e>
                                  <m:sSubSup>
                                    <m:sSubSupPr>
                                      <m:ctrlPr>
                                        <a:rPr lang="zh-CN" sz="2000" b="1" i="1" kern="100">
                                          <a:effectLst/>
                                          <a:latin typeface="Cambria Math" panose="02040503050406030204" pitchFamily="18" charset="0"/>
                                        </a:rPr>
                                      </m:ctrlPr>
                                    </m:sSubSupPr>
                                    <m:e>
                                      <m:r>
                                        <a:rPr lang="en-US" sz="2000" b="1" i="1" kern="100">
                                          <a:effectLst/>
                                          <a:latin typeface="Cambria Math"/>
                                        </a:rPr>
                                        <m:t>𝑸</m:t>
                                      </m:r>
                                    </m:e>
                                    <m:sub>
                                      <m:r>
                                        <a:rPr lang="en-US" sz="2000" b="1" i="1" kern="100">
                                          <a:effectLst/>
                                          <a:latin typeface="Cambria Math"/>
                                        </a:rPr>
                                        <m:t>𝟐</m:t>
                                      </m:r>
                                    </m:sub>
                                    <m:sup>
                                      <m:r>
                                        <a:rPr lang="en-US" sz="2000" b="1" i="1" kern="100">
                                          <a:effectLst/>
                                          <a:latin typeface="Cambria Math"/>
                                        </a:rPr>
                                        <m:t>𝒏</m:t>
                                      </m:r>
                                      <m:r>
                                        <a:rPr lang="en-US" sz="2000" b="1" kern="100">
                                          <a:effectLst/>
                                          <a:latin typeface="Cambria Math"/>
                                        </a:rPr>
                                        <m:t>+</m:t>
                                      </m:r>
                                      <m:r>
                                        <a:rPr lang="en-US" sz="2000" b="1" i="1" kern="100">
                                          <a:effectLst/>
                                          <a:latin typeface="Cambria Math"/>
                                        </a:rPr>
                                        <m:t>𝟏</m:t>
                                      </m:r>
                                    </m:sup>
                                  </m:sSubSup>
                                  <m:r>
                                    <a:rPr lang="en-US" sz="2000" b="1" i="1" kern="100">
                                      <a:effectLst/>
                                      <a:latin typeface="Cambria Math"/>
                                    </a:rPr>
                                    <m:t>𝑸</m:t>
                                  </m:r>
                                </m:e>
                                <m:sub>
                                  <m:r>
                                    <a:rPr lang="en-US" sz="2000" b="1" i="1" kern="100">
                                      <a:effectLst/>
                                      <a:latin typeface="Cambria Math"/>
                                    </a:rPr>
                                    <m:t>𝟏</m:t>
                                  </m:r>
                                </m:sub>
                                <m:sup>
                                  <m:r>
                                    <a:rPr lang="en-US" sz="2000" b="1" i="1" kern="100">
                                      <a:effectLst/>
                                      <a:latin typeface="Cambria Math"/>
                                    </a:rPr>
                                    <m:t>𝒏</m:t>
                                  </m:r>
                                  <m:r>
                                    <a:rPr lang="en-US" sz="2000" b="1" kern="100">
                                      <a:effectLst/>
                                      <a:latin typeface="Cambria Math"/>
                                    </a:rPr>
                                    <m:t>+</m:t>
                                  </m:r>
                                  <m:r>
                                    <a:rPr lang="en-US" sz="2000" b="1" i="1" kern="100">
                                      <a:effectLst/>
                                      <a:latin typeface="Cambria Math"/>
                                    </a:rPr>
                                    <m:t>𝟏</m:t>
                                  </m:r>
                                </m:sup>
                              </m:sSubSup>
                              <m:sSubSup>
                                <m:sSubSupPr>
                                  <m:ctrlPr>
                                    <a:rPr lang="zh-CN" sz="2000" b="1" i="1" kern="100">
                                      <a:effectLst/>
                                      <a:latin typeface="Cambria Math" panose="02040503050406030204" pitchFamily="18" charset="0"/>
                                    </a:rPr>
                                  </m:ctrlPr>
                                </m:sSubSupPr>
                                <m:e>
                                  <m:r>
                                    <a:rPr lang="en-US" sz="2000" b="1" i="1" kern="100">
                                      <a:effectLst/>
                                      <a:latin typeface="Cambria Math"/>
                                    </a:rPr>
                                    <m:t>𝑸</m:t>
                                  </m:r>
                                </m:e>
                                <m:sub>
                                  <m:r>
                                    <a:rPr lang="en-US" sz="2000" b="1" i="1" kern="100">
                                      <a:effectLst/>
                                      <a:latin typeface="Cambria Math"/>
                                    </a:rPr>
                                    <m:t>𝟎</m:t>
                                  </m:r>
                                </m:sub>
                                <m:sup>
                                  <m:r>
                                    <a:rPr lang="en-US" sz="2000" b="1" i="1" kern="100">
                                      <a:effectLst/>
                                      <a:latin typeface="Cambria Math"/>
                                    </a:rPr>
                                    <m:t>𝒏</m:t>
                                  </m:r>
                                  <m:r>
                                    <a:rPr lang="en-US" sz="2000" b="1" kern="100">
                                      <a:effectLst/>
                                      <a:latin typeface="Cambria Math"/>
                                    </a:rPr>
                                    <m:t>+</m:t>
                                  </m:r>
                                  <m:r>
                                    <a:rPr lang="en-US" sz="2000" b="1" i="1" kern="100">
                                      <a:effectLst/>
                                      <a:latin typeface="Cambria Math"/>
                                    </a:rPr>
                                    <m:t>𝟏</m:t>
                                  </m:r>
                                </m:sup>
                              </m:sSubSup>
                            </m:oMath>
                          </a14:m>
                          <a:r>
                            <a:rPr lang="en-US" sz="2000" b="1" kern="0">
                              <a:effectLst/>
                              <a:latin typeface="Times New Roman" panose="02020603050405020304" pitchFamily="18" charset="0"/>
                              <a:ea typeface="微软雅黑" panose="020B0503020204020204" pitchFamily="34" charset="-122"/>
                              <a:cs typeface="Times New Roman" panose="02020603050405020304" pitchFamily="18" charset="0"/>
                            </a:rPr>
                            <a:t>/</a:t>
                          </a:r>
                          <a:r>
                            <a:rPr lang="zh-CN" sz="2000" b="1" kern="0">
                              <a:effectLst/>
                              <a:latin typeface="Times New Roman" panose="02020603050405020304" pitchFamily="18" charset="0"/>
                              <a:ea typeface="微软雅黑" panose="020B0503020204020204" pitchFamily="34" charset="-122"/>
                              <a:cs typeface="Times New Roman" panose="02020603050405020304" pitchFamily="18" charset="0"/>
                            </a:rPr>
                            <a:t>输出</a:t>
                          </a:r>
                          <a:r>
                            <a:rPr lang="en-US" sz="2000" b="1" kern="0">
                              <a:effectLst/>
                              <a:latin typeface="Times New Roman" panose="02020603050405020304" pitchFamily="18" charset="0"/>
                              <a:ea typeface="微软雅黑" panose="020B0503020204020204" pitchFamily="34" charset="-122"/>
                              <a:cs typeface="Times New Roman" panose="02020603050405020304" pitchFamily="18" charset="0"/>
                            </a:rPr>
                            <a:t>G</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7985" marR="97985" marT="0" marB="0" anchor="ctr">
                        <a:lnL w="28575" cap="flat" cmpd="sng" algn="ctr">
                          <a:solidFill>
                            <a:srgbClr val="FF0000"/>
                          </a:solidFill>
                          <a:prstDash val="solid"/>
                          <a:round/>
                          <a:headEnd type="none" w="med" len="med"/>
                          <a:tailEnd type="none" w="med" len="med"/>
                        </a:lnL>
                      </a:tcPr>
                    </a:tc>
                    <a:tc hMerge="1">
                      <a:txBody>
                        <a:bodyPr/>
                        <a:lstStyle/>
                        <a:p>
                          <a:endParaRPr lang="zh-CN" altLang="en-US"/>
                        </a:p>
                      </a:txBody>
                      <a:tcPr/>
                    </a:tc>
                    <a:extLst>
                      <a:ext uri="{0D108BD9-81ED-4DB2-BD59-A6C34878D82A}">
                        <a16:rowId xmlns:a16="http://schemas.microsoft.com/office/drawing/2014/main" val="3004502229"/>
                      </a:ext>
                    </a:extLst>
                  </a:tr>
                  <a:tr h="494729">
                    <a:tc vMerge="1">
                      <a:txBody>
                        <a:bodyPr/>
                        <a:lstStyle/>
                        <a:p>
                          <a:endParaRPr lang="zh-CN" altLang="en-US"/>
                        </a:p>
                      </a:txBody>
                      <a:tcPr/>
                    </a:tc>
                    <a:tc>
                      <a:txBody>
                        <a:bodyPr/>
                        <a:lstStyle/>
                        <a:p>
                          <a:pPr algn="ctr">
                            <a:lnSpc>
                              <a:spcPts val="2000"/>
                            </a:lnSpc>
                            <a:spcAft>
                              <a:spcPts val="0"/>
                            </a:spcAft>
                          </a:pPr>
                          <a:r>
                            <a:rPr lang="en-US" sz="2000" b="1" kern="1200" dirty="0">
                              <a:effectLst/>
                              <a:latin typeface="Times New Roman" panose="02020603050405020304" pitchFamily="18" charset="0"/>
                              <a:ea typeface="微软雅黑" panose="020B0503020204020204" pitchFamily="34" charset="-122"/>
                              <a:cs typeface="Times New Roman" panose="02020603050405020304" pitchFamily="18" charset="0"/>
                            </a:rPr>
                            <a:t>X=0</a:t>
                          </a:r>
                          <a:endParaRPr lang="zh-CN" sz="20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7985" marR="97985" marT="0" marB="0" anchor="ctr">
                        <a:lnL w="28575" cap="flat" cmpd="sng" algn="ctr">
                          <a:solidFill>
                            <a:srgbClr val="FF0000"/>
                          </a:solidFill>
                          <a:prstDash val="solid"/>
                          <a:round/>
                          <a:headEnd type="none" w="med" len="med"/>
                          <a:tailEnd type="none" w="med" len="med"/>
                        </a:lnL>
                        <a:lnR w="28575" cap="flat" cmpd="sng" algn="ctr">
                          <a:solidFill>
                            <a:schemeClr val="accent6">
                              <a:lumMod val="60000"/>
                              <a:lumOff val="40000"/>
                            </a:schemeClr>
                          </a:solidFill>
                          <a:prstDash val="solid"/>
                          <a:round/>
                          <a:headEnd type="none" w="med" len="med"/>
                          <a:tailEnd type="none" w="med" len="med"/>
                        </a:lnR>
                      </a:tcPr>
                    </a:tc>
                    <a:tc>
                      <a:txBody>
                        <a:bodyPr/>
                        <a:lstStyle/>
                        <a:p>
                          <a:pPr algn="ctr">
                            <a:lnSpc>
                              <a:spcPts val="2000"/>
                            </a:lnSpc>
                            <a:spcAft>
                              <a:spcPts val="0"/>
                            </a:spcAft>
                          </a:pPr>
                          <a:r>
                            <a:rPr lang="en-US" sz="2000" b="1" kern="0">
                              <a:effectLst/>
                              <a:latin typeface="Times New Roman" panose="02020603050405020304" pitchFamily="18" charset="0"/>
                              <a:ea typeface="微软雅黑" panose="020B0503020204020204" pitchFamily="34" charset="-122"/>
                              <a:cs typeface="Times New Roman" panose="02020603050405020304" pitchFamily="18" charset="0"/>
                            </a:rPr>
                            <a:t>X=1</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7985" marR="97985" marT="0" marB="0" anchor="ctr">
                        <a:lnL w="28575" cap="flat" cmpd="sng" algn="ctr">
                          <a:solidFill>
                            <a:schemeClr val="accent6">
                              <a:lumMod val="60000"/>
                              <a:lumOff val="40000"/>
                            </a:schemeClr>
                          </a:solidFill>
                          <a:prstDash val="solid"/>
                          <a:round/>
                          <a:headEnd type="none" w="med" len="med"/>
                          <a:tailEnd type="none" w="med" len="med"/>
                        </a:lnL>
                      </a:tcPr>
                    </a:tc>
                    <a:extLst>
                      <a:ext uri="{0D108BD9-81ED-4DB2-BD59-A6C34878D82A}">
                        <a16:rowId xmlns:a16="http://schemas.microsoft.com/office/drawing/2014/main" val="2682552398"/>
                      </a:ext>
                    </a:extLst>
                  </a:tr>
                  <a:tr h="494729">
                    <a:tc>
                      <a:txBody>
                        <a:bodyPr/>
                        <a:lstStyle/>
                        <a:p>
                          <a:pPr algn="ctr">
                            <a:lnSpc>
                              <a:spcPts val="2000"/>
                            </a:lnSpc>
                            <a:spcAft>
                              <a:spcPts val="0"/>
                            </a:spcAft>
                          </a:pPr>
                          <a:r>
                            <a:rPr lang="en-US" sz="2000" b="1" kern="1200" dirty="0">
                              <a:effectLst/>
                              <a:latin typeface="Times New Roman" panose="02020603050405020304" pitchFamily="18" charset="0"/>
                              <a:ea typeface="微软雅黑" panose="020B0503020204020204" pitchFamily="34" charset="-122"/>
                              <a:cs typeface="Times New Roman" panose="02020603050405020304" pitchFamily="18" charset="0"/>
                            </a:rPr>
                            <a:t>000</a:t>
                          </a:r>
                          <a:endParaRPr lang="zh-CN" sz="20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7985" marR="97985" marT="0" marB="0" anchor="ctr">
                        <a:lnR w="28575"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en-US" sz="2000" b="1" kern="1200">
                              <a:effectLst/>
                              <a:latin typeface="Times New Roman" panose="02020603050405020304" pitchFamily="18" charset="0"/>
                              <a:ea typeface="微软雅黑" panose="020B0503020204020204" pitchFamily="34" charset="-122"/>
                              <a:cs typeface="Times New Roman" panose="02020603050405020304" pitchFamily="18" charset="0"/>
                            </a:rPr>
                            <a:t>001/0</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7985" marR="97985" marT="0" marB="0" anchor="ctr">
                        <a:lnL w="28575" cap="flat" cmpd="sng" algn="ctr">
                          <a:solidFill>
                            <a:srgbClr val="FF0000"/>
                          </a:solidFill>
                          <a:prstDash val="solid"/>
                          <a:round/>
                          <a:headEnd type="none" w="med" len="med"/>
                          <a:tailEnd type="none" w="med" len="med"/>
                        </a:lnL>
                        <a:lnR w="28575" cap="flat" cmpd="sng" algn="ctr">
                          <a:solidFill>
                            <a:schemeClr val="accent6">
                              <a:lumMod val="60000"/>
                              <a:lumOff val="40000"/>
                            </a:schemeClr>
                          </a:solidFill>
                          <a:prstDash val="solid"/>
                          <a:round/>
                          <a:headEnd type="none" w="med" len="med"/>
                          <a:tailEnd type="none" w="med" len="med"/>
                        </a:lnR>
                      </a:tcPr>
                    </a:tc>
                    <a:tc>
                      <a:txBody>
                        <a:bodyPr/>
                        <a:lstStyle/>
                        <a:p>
                          <a:pPr algn="ctr">
                            <a:lnSpc>
                              <a:spcPts val="2000"/>
                            </a:lnSpc>
                            <a:spcAft>
                              <a:spcPts val="0"/>
                            </a:spcAft>
                          </a:pPr>
                          <a:r>
                            <a:rPr lang="en-US" sz="2000" b="1" kern="1200">
                              <a:effectLst/>
                              <a:latin typeface="Times New Roman" panose="02020603050405020304" pitchFamily="18" charset="0"/>
                              <a:ea typeface="微软雅黑" panose="020B0503020204020204" pitchFamily="34" charset="-122"/>
                              <a:cs typeface="Times New Roman" panose="02020603050405020304" pitchFamily="18" charset="0"/>
                            </a:rPr>
                            <a:t>011/1</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7985" marR="97985" marT="0" marB="0" anchor="ctr">
                        <a:lnL w="28575" cap="flat" cmpd="sng" algn="ctr">
                          <a:solidFill>
                            <a:schemeClr val="accent6">
                              <a:lumMod val="60000"/>
                              <a:lumOff val="40000"/>
                            </a:schemeClr>
                          </a:solidFill>
                          <a:prstDash val="solid"/>
                          <a:round/>
                          <a:headEnd type="none" w="med" len="med"/>
                          <a:tailEnd type="none" w="med" len="med"/>
                        </a:lnL>
                      </a:tcPr>
                    </a:tc>
                    <a:extLst>
                      <a:ext uri="{0D108BD9-81ED-4DB2-BD59-A6C34878D82A}">
                        <a16:rowId xmlns:a16="http://schemas.microsoft.com/office/drawing/2014/main" val="293875265"/>
                      </a:ext>
                    </a:extLst>
                  </a:tr>
                  <a:tr h="494729">
                    <a:tc>
                      <a:txBody>
                        <a:bodyPr/>
                        <a:lstStyle/>
                        <a:p>
                          <a:pPr algn="ctr">
                            <a:lnSpc>
                              <a:spcPts val="2000"/>
                            </a:lnSpc>
                            <a:spcAft>
                              <a:spcPts val="0"/>
                            </a:spcAft>
                          </a:pPr>
                          <a:r>
                            <a:rPr lang="en-US" sz="2000" b="1" kern="1200" dirty="0">
                              <a:effectLst/>
                              <a:latin typeface="Times New Roman" panose="02020603050405020304" pitchFamily="18" charset="0"/>
                              <a:ea typeface="微软雅黑" panose="020B0503020204020204" pitchFamily="34" charset="-122"/>
                              <a:cs typeface="Times New Roman" panose="02020603050405020304" pitchFamily="18" charset="0"/>
                            </a:rPr>
                            <a:t>001</a:t>
                          </a:r>
                          <a:endParaRPr lang="zh-CN" sz="20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7985" marR="97985" marT="0" marB="0" anchor="ctr">
                        <a:lnR w="28575"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en-US" sz="2000" b="1" kern="1200">
                              <a:effectLst/>
                              <a:latin typeface="Times New Roman" panose="02020603050405020304" pitchFamily="18" charset="0"/>
                              <a:ea typeface="微软雅黑" panose="020B0503020204020204" pitchFamily="34" charset="-122"/>
                              <a:cs typeface="Times New Roman" panose="02020603050405020304" pitchFamily="18" charset="0"/>
                            </a:rPr>
                            <a:t>101/0</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7985" marR="97985" marT="0" marB="0" anchor="ctr">
                        <a:lnL w="28575" cap="flat" cmpd="sng" algn="ctr">
                          <a:solidFill>
                            <a:srgbClr val="FF0000"/>
                          </a:solidFill>
                          <a:prstDash val="solid"/>
                          <a:round/>
                          <a:headEnd type="none" w="med" len="med"/>
                          <a:tailEnd type="none" w="med" len="med"/>
                        </a:lnL>
                        <a:lnR w="28575" cap="flat" cmpd="sng" algn="ctr">
                          <a:solidFill>
                            <a:schemeClr val="accent6">
                              <a:lumMod val="60000"/>
                              <a:lumOff val="40000"/>
                            </a:schemeClr>
                          </a:solidFill>
                          <a:prstDash val="solid"/>
                          <a:round/>
                          <a:headEnd type="none" w="med" len="med"/>
                          <a:tailEnd type="none" w="med" len="med"/>
                        </a:lnR>
                      </a:tcPr>
                    </a:tc>
                    <a:tc>
                      <a:txBody>
                        <a:bodyPr/>
                        <a:lstStyle/>
                        <a:p>
                          <a:pPr algn="ctr">
                            <a:lnSpc>
                              <a:spcPts val="2000"/>
                            </a:lnSpc>
                            <a:spcAft>
                              <a:spcPts val="0"/>
                            </a:spcAft>
                          </a:pPr>
                          <a:r>
                            <a:rPr lang="en-US" sz="2000" b="1" kern="1200">
                              <a:effectLst/>
                              <a:latin typeface="Times New Roman" panose="02020603050405020304" pitchFamily="18" charset="0"/>
                              <a:ea typeface="微软雅黑" panose="020B0503020204020204" pitchFamily="34" charset="-122"/>
                              <a:cs typeface="Times New Roman" panose="02020603050405020304" pitchFamily="18" charset="0"/>
                            </a:rPr>
                            <a:t>111/1</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7985" marR="97985" marT="0" marB="0" anchor="ctr">
                        <a:lnL w="28575" cap="flat" cmpd="sng" algn="ctr">
                          <a:solidFill>
                            <a:schemeClr val="accent6">
                              <a:lumMod val="60000"/>
                              <a:lumOff val="40000"/>
                            </a:schemeClr>
                          </a:solidFill>
                          <a:prstDash val="solid"/>
                          <a:round/>
                          <a:headEnd type="none" w="med" len="med"/>
                          <a:tailEnd type="none" w="med" len="med"/>
                        </a:lnL>
                      </a:tcPr>
                    </a:tc>
                    <a:extLst>
                      <a:ext uri="{0D108BD9-81ED-4DB2-BD59-A6C34878D82A}">
                        <a16:rowId xmlns:a16="http://schemas.microsoft.com/office/drawing/2014/main" val="859119217"/>
                      </a:ext>
                    </a:extLst>
                  </a:tr>
                  <a:tr h="494729">
                    <a:tc>
                      <a:txBody>
                        <a:bodyPr/>
                        <a:lstStyle/>
                        <a:p>
                          <a:pPr algn="ctr">
                            <a:lnSpc>
                              <a:spcPts val="2000"/>
                            </a:lnSpc>
                            <a:spcAft>
                              <a:spcPts val="0"/>
                            </a:spcAft>
                          </a:pPr>
                          <a:r>
                            <a:rPr lang="en-US" sz="2000" b="1" kern="1200">
                              <a:effectLst/>
                              <a:latin typeface="Times New Roman" panose="02020603050405020304" pitchFamily="18" charset="0"/>
                              <a:ea typeface="微软雅黑" panose="020B0503020204020204" pitchFamily="34" charset="-122"/>
                              <a:cs typeface="Times New Roman" panose="02020603050405020304" pitchFamily="18" charset="0"/>
                            </a:rPr>
                            <a:t>011</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7985" marR="97985" marT="0" marB="0" anchor="ctr">
                        <a:lnR w="28575"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en-US" sz="2000" b="1" kern="1200">
                              <a:effectLst/>
                              <a:latin typeface="Times New Roman" panose="02020603050405020304" pitchFamily="18" charset="0"/>
                              <a:ea typeface="微软雅黑" panose="020B0503020204020204" pitchFamily="34" charset="-122"/>
                              <a:cs typeface="Times New Roman" panose="02020603050405020304" pitchFamily="18" charset="0"/>
                            </a:rPr>
                            <a:t>101/1</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7985" marR="97985" marT="0" marB="0" anchor="ctr">
                        <a:lnL w="28575" cap="flat" cmpd="sng" algn="ctr">
                          <a:solidFill>
                            <a:srgbClr val="FF0000"/>
                          </a:solidFill>
                          <a:prstDash val="solid"/>
                          <a:round/>
                          <a:headEnd type="none" w="med" len="med"/>
                          <a:tailEnd type="none" w="med" len="med"/>
                        </a:lnL>
                        <a:lnR w="28575" cap="flat" cmpd="sng" algn="ctr">
                          <a:solidFill>
                            <a:schemeClr val="accent6">
                              <a:lumMod val="60000"/>
                              <a:lumOff val="40000"/>
                            </a:schemeClr>
                          </a:solidFill>
                          <a:prstDash val="solid"/>
                          <a:round/>
                          <a:headEnd type="none" w="med" len="med"/>
                          <a:tailEnd type="none" w="med" len="med"/>
                        </a:lnR>
                      </a:tcPr>
                    </a:tc>
                    <a:tc>
                      <a:txBody>
                        <a:bodyPr/>
                        <a:lstStyle/>
                        <a:p>
                          <a:pPr algn="ctr">
                            <a:lnSpc>
                              <a:spcPts val="2000"/>
                            </a:lnSpc>
                            <a:spcAft>
                              <a:spcPts val="0"/>
                            </a:spcAft>
                          </a:pPr>
                          <a:r>
                            <a:rPr lang="en-US" sz="2000" b="1" kern="1200">
                              <a:effectLst/>
                              <a:latin typeface="Times New Roman" panose="02020603050405020304" pitchFamily="18" charset="0"/>
                              <a:ea typeface="微软雅黑" panose="020B0503020204020204" pitchFamily="34" charset="-122"/>
                              <a:cs typeface="Times New Roman" panose="02020603050405020304" pitchFamily="18" charset="0"/>
                            </a:rPr>
                            <a:t>111/0</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7985" marR="97985" marT="0" marB="0" anchor="ctr">
                        <a:lnL w="28575" cap="flat" cmpd="sng" algn="ctr">
                          <a:solidFill>
                            <a:schemeClr val="accent6">
                              <a:lumMod val="60000"/>
                              <a:lumOff val="40000"/>
                            </a:schemeClr>
                          </a:solidFill>
                          <a:prstDash val="solid"/>
                          <a:round/>
                          <a:headEnd type="none" w="med" len="med"/>
                          <a:tailEnd type="none" w="med" len="med"/>
                        </a:lnL>
                      </a:tcPr>
                    </a:tc>
                    <a:extLst>
                      <a:ext uri="{0D108BD9-81ED-4DB2-BD59-A6C34878D82A}">
                        <a16:rowId xmlns:a16="http://schemas.microsoft.com/office/drawing/2014/main" val="1513629742"/>
                      </a:ext>
                    </a:extLst>
                  </a:tr>
                  <a:tr h="494729">
                    <a:tc>
                      <a:txBody>
                        <a:bodyPr/>
                        <a:lstStyle/>
                        <a:p>
                          <a:pPr algn="ctr">
                            <a:lnSpc>
                              <a:spcPts val="2000"/>
                            </a:lnSpc>
                            <a:spcAft>
                              <a:spcPts val="0"/>
                            </a:spcAft>
                          </a:pPr>
                          <a:r>
                            <a:rPr lang="en-US" sz="2000" b="1" kern="1200" dirty="0">
                              <a:effectLst/>
                              <a:latin typeface="Times New Roman" panose="02020603050405020304" pitchFamily="18" charset="0"/>
                              <a:ea typeface="微软雅黑" panose="020B0503020204020204" pitchFamily="34" charset="-122"/>
                              <a:cs typeface="Times New Roman" panose="02020603050405020304" pitchFamily="18" charset="0"/>
                            </a:rPr>
                            <a:t>101</a:t>
                          </a:r>
                          <a:endParaRPr lang="zh-CN" sz="20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7985" marR="97985" marT="0" marB="0" anchor="ctr">
                        <a:lnR w="28575"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en-US" sz="2000" b="1" kern="0">
                              <a:effectLst/>
                              <a:latin typeface="Times New Roman" panose="02020603050405020304" pitchFamily="18" charset="0"/>
                              <a:ea typeface="微软雅黑" panose="020B0503020204020204" pitchFamily="34" charset="-122"/>
                              <a:cs typeface="Times New Roman" panose="02020603050405020304" pitchFamily="18" charset="0"/>
                            </a:rPr>
                            <a:t>000/0</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7985" marR="97985" marT="0" marB="0" anchor="ctr">
                        <a:lnL w="28575" cap="flat" cmpd="sng" algn="ctr">
                          <a:solidFill>
                            <a:srgbClr val="FF0000"/>
                          </a:solidFill>
                          <a:prstDash val="solid"/>
                          <a:round/>
                          <a:headEnd type="none" w="med" len="med"/>
                          <a:tailEnd type="none" w="med" len="med"/>
                        </a:lnL>
                        <a:lnR w="28575" cap="flat" cmpd="sng" algn="ctr">
                          <a:solidFill>
                            <a:schemeClr val="accent6">
                              <a:lumMod val="60000"/>
                              <a:lumOff val="40000"/>
                            </a:schemeClr>
                          </a:solidFill>
                          <a:prstDash val="solid"/>
                          <a:round/>
                          <a:headEnd type="none" w="med" len="med"/>
                          <a:tailEnd type="none" w="med" len="med"/>
                        </a:lnR>
                      </a:tcPr>
                    </a:tc>
                    <a:tc>
                      <a:txBody>
                        <a:bodyPr/>
                        <a:lstStyle/>
                        <a:p>
                          <a:pPr algn="ctr">
                            <a:lnSpc>
                              <a:spcPts val="2000"/>
                            </a:lnSpc>
                            <a:spcAft>
                              <a:spcPts val="0"/>
                            </a:spcAft>
                          </a:pPr>
                          <a:r>
                            <a:rPr lang="en-US" sz="2000" b="1" kern="0">
                              <a:effectLst/>
                              <a:latin typeface="Times New Roman" panose="02020603050405020304" pitchFamily="18" charset="0"/>
                              <a:ea typeface="微软雅黑" panose="020B0503020204020204" pitchFamily="34" charset="-122"/>
                              <a:cs typeface="Times New Roman" panose="02020603050405020304" pitchFamily="18" charset="0"/>
                            </a:rPr>
                            <a:t>000/1</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7985" marR="97985" marT="0" marB="0" anchor="ctr">
                        <a:lnL w="28575" cap="flat" cmpd="sng" algn="ctr">
                          <a:solidFill>
                            <a:schemeClr val="accent6">
                              <a:lumMod val="60000"/>
                              <a:lumOff val="40000"/>
                            </a:schemeClr>
                          </a:solidFill>
                          <a:prstDash val="solid"/>
                          <a:round/>
                          <a:headEnd type="none" w="med" len="med"/>
                          <a:tailEnd type="none" w="med" len="med"/>
                        </a:lnL>
                      </a:tcPr>
                    </a:tc>
                    <a:extLst>
                      <a:ext uri="{0D108BD9-81ED-4DB2-BD59-A6C34878D82A}">
                        <a16:rowId xmlns:a16="http://schemas.microsoft.com/office/drawing/2014/main" val="1159640339"/>
                      </a:ext>
                    </a:extLst>
                  </a:tr>
                  <a:tr h="494729">
                    <a:tc>
                      <a:txBody>
                        <a:bodyPr/>
                        <a:lstStyle/>
                        <a:p>
                          <a:pPr algn="ctr">
                            <a:lnSpc>
                              <a:spcPts val="2000"/>
                            </a:lnSpc>
                            <a:spcAft>
                              <a:spcPts val="0"/>
                            </a:spcAft>
                          </a:pPr>
                          <a:r>
                            <a:rPr lang="en-US" sz="2000" b="1" kern="1200">
                              <a:effectLst/>
                              <a:latin typeface="Times New Roman" panose="02020603050405020304" pitchFamily="18" charset="0"/>
                              <a:ea typeface="微软雅黑" panose="020B0503020204020204" pitchFamily="34" charset="-122"/>
                              <a:cs typeface="Times New Roman" panose="02020603050405020304" pitchFamily="18" charset="0"/>
                            </a:rPr>
                            <a:t>111</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7985" marR="97985" marT="0" marB="0" anchor="ctr">
                        <a:lnR w="28575"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en-US" sz="2000" b="1" kern="0">
                              <a:effectLst/>
                              <a:latin typeface="Times New Roman" panose="02020603050405020304" pitchFamily="18" charset="0"/>
                              <a:ea typeface="微软雅黑" panose="020B0503020204020204" pitchFamily="34" charset="-122"/>
                              <a:cs typeface="Times New Roman" panose="02020603050405020304" pitchFamily="18" charset="0"/>
                            </a:rPr>
                            <a:t>000/1</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7985" marR="97985" marT="0" marB="0" anchor="ctr">
                        <a:lnL w="28575" cap="flat" cmpd="sng" algn="ctr">
                          <a:solidFill>
                            <a:srgbClr val="FF0000"/>
                          </a:solidFill>
                          <a:prstDash val="solid"/>
                          <a:round/>
                          <a:headEnd type="none" w="med" len="med"/>
                          <a:tailEnd type="none" w="med" len="med"/>
                        </a:lnL>
                        <a:lnR w="28575" cap="flat" cmpd="sng" algn="ctr">
                          <a:solidFill>
                            <a:schemeClr val="accent6">
                              <a:lumMod val="60000"/>
                              <a:lumOff val="40000"/>
                            </a:schemeClr>
                          </a:solidFill>
                          <a:prstDash val="solid"/>
                          <a:round/>
                          <a:headEnd type="none" w="med" len="med"/>
                          <a:tailEnd type="none" w="med" len="med"/>
                        </a:lnR>
                      </a:tcPr>
                    </a:tc>
                    <a:tc>
                      <a:txBody>
                        <a:bodyPr/>
                        <a:lstStyle/>
                        <a:p>
                          <a:pPr algn="ctr">
                            <a:lnSpc>
                              <a:spcPts val="2000"/>
                            </a:lnSpc>
                            <a:spcAft>
                              <a:spcPts val="0"/>
                            </a:spcAft>
                          </a:pPr>
                          <a:r>
                            <a:rPr lang="en-US" sz="2000" b="1" kern="0" dirty="0">
                              <a:effectLst/>
                              <a:latin typeface="Times New Roman" panose="02020603050405020304" pitchFamily="18" charset="0"/>
                              <a:ea typeface="微软雅黑" panose="020B0503020204020204" pitchFamily="34" charset="-122"/>
                              <a:cs typeface="Times New Roman" panose="02020603050405020304" pitchFamily="18" charset="0"/>
                            </a:rPr>
                            <a:t>000/0</a:t>
                          </a:r>
                          <a:endParaRPr lang="zh-CN" sz="20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7985" marR="97985" marT="0" marB="0" anchor="ctr">
                        <a:lnL w="28575" cap="flat" cmpd="sng" algn="ctr">
                          <a:solidFill>
                            <a:schemeClr val="accent6">
                              <a:lumMod val="60000"/>
                              <a:lumOff val="40000"/>
                            </a:schemeClr>
                          </a:solidFill>
                          <a:prstDash val="solid"/>
                          <a:round/>
                          <a:headEnd type="none" w="med" len="med"/>
                          <a:tailEnd type="none" w="med" len="med"/>
                        </a:lnL>
                      </a:tcPr>
                    </a:tc>
                    <a:extLst>
                      <a:ext uri="{0D108BD9-81ED-4DB2-BD59-A6C34878D82A}">
                        <a16:rowId xmlns:a16="http://schemas.microsoft.com/office/drawing/2014/main" val="1887248576"/>
                      </a:ext>
                    </a:extLst>
                  </a:tr>
                </a:tbl>
              </a:graphicData>
            </a:graphic>
          </p:graphicFrame>
        </mc:Choice>
        <mc:Fallback xmlns="">
          <p:graphicFrame>
            <p:nvGraphicFramePr>
              <p:cNvPr id="23" name="表格 22"/>
              <p:cNvGraphicFramePr>
                <a:graphicFrameLocks noGrp="1"/>
              </p:cNvGraphicFramePr>
              <p:nvPr>
                <p:extLst>
                  <p:ext uri="{D42A27DB-BD31-4B8C-83A1-F6EECF244321}">
                    <p14:modId xmlns:p14="http://schemas.microsoft.com/office/powerpoint/2010/main" val="1210361061"/>
                  </p:ext>
                </p:extLst>
              </p:nvPr>
            </p:nvGraphicFramePr>
            <p:xfrm>
              <a:off x="7029450" y="3356797"/>
              <a:ext cx="5143500" cy="3463103"/>
            </p:xfrm>
            <a:graphic>
              <a:graphicData uri="http://schemas.openxmlformats.org/drawingml/2006/table">
                <a:tbl>
                  <a:tblPr firstRow="1" firstCol="1" bandRow="1">
                    <a:tableStyleId>{B301B821-A1FF-4177-AEE7-76D212191A09}</a:tableStyleId>
                  </a:tblPr>
                  <a:tblGrid>
                    <a:gridCol w="1533525">
                      <a:extLst>
                        <a:ext uri="{9D8B030D-6E8A-4147-A177-3AD203B41FA5}">
                          <a16:colId xmlns="" xmlns:a16="http://schemas.microsoft.com/office/drawing/2014/main" xmlns:a14="http://schemas.microsoft.com/office/drawing/2010/main" val="3584188366"/>
                        </a:ext>
                      </a:extLst>
                    </a:gridCol>
                    <a:gridCol w="1895475">
                      <a:extLst>
                        <a:ext uri="{9D8B030D-6E8A-4147-A177-3AD203B41FA5}">
                          <a16:colId xmlns="" xmlns:a16="http://schemas.microsoft.com/office/drawing/2014/main" xmlns:a14="http://schemas.microsoft.com/office/drawing/2010/main" val="4001820043"/>
                        </a:ext>
                      </a:extLst>
                    </a:gridCol>
                    <a:gridCol w="1714500">
                      <a:extLst>
                        <a:ext uri="{9D8B030D-6E8A-4147-A177-3AD203B41FA5}">
                          <a16:colId xmlns="" xmlns:a16="http://schemas.microsoft.com/office/drawing/2014/main" xmlns:a14="http://schemas.microsoft.com/office/drawing/2010/main" val="1092704050"/>
                        </a:ext>
                      </a:extLst>
                    </a:gridCol>
                  </a:tblGrid>
                  <a:tr h="494729">
                    <a:tc rowSpan="2">
                      <a:txBody>
                        <a:bodyPr/>
                        <a:lstStyle/>
                        <a:p>
                          <a:endParaRPr lang="zh-CN"/>
                        </a:p>
                      </a:txBody>
                      <a:tcPr marL="97985" marR="97985" marT="0" marB="0" anchor="ctr">
                        <a:lnR w="28575" cap="flat" cmpd="sng" algn="ctr">
                          <a:solidFill>
                            <a:srgbClr val="FF0000"/>
                          </a:solidFill>
                          <a:prstDash val="solid"/>
                          <a:round/>
                          <a:headEnd type="none" w="med" len="med"/>
                          <a:tailEnd type="none" w="med" len="med"/>
                        </a:lnR>
                        <a:blipFill rotWithShape="1">
                          <a:blip r:embed="rId4"/>
                          <a:stretch>
                            <a:fillRect t="-4938" r="-234921" b="-254321"/>
                          </a:stretch>
                        </a:blipFill>
                      </a:tcPr>
                    </a:tc>
                    <a:tc gridSpan="2">
                      <a:txBody>
                        <a:bodyPr/>
                        <a:lstStyle/>
                        <a:p>
                          <a:endParaRPr lang="zh-CN"/>
                        </a:p>
                      </a:txBody>
                      <a:tcPr marL="97985" marR="97985" marT="0" marB="0" anchor="ctr">
                        <a:lnL w="28575" cap="flat" cmpd="sng" algn="ctr">
                          <a:solidFill>
                            <a:srgbClr val="FF0000"/>
                          </a:solidFill>
                          <a:prstDash val="solid"/>
                          <a:round/>
                          <a:headEnd type="none" w="med" len="med"/>
                          <a:tailEnd type="none" w="med" len="med"/>
                        </a:lnL>
                        <a:blipFill rotWithShape="1">
                          <a:blip r:embed="rId4"/>
                          <a:stretch>
                            <a:fillRect l="-42568" t="-9877" b="-608642"/>
                          </a:stretch>
                        </a:blipFill>
                      </a:tcPr>
                    </a:tc>
                    <a:tc hMerge="1">
                      <a:txBody>
                        <a:bodyPr/>
                        <a:lstStyle/>
                        <a:p>
                          <a:endParaRPr lang="zh-CN" altLang="en-US"/>
                        </a:p>
                      </a:txBody>
                      <a:tcPr/>
                    </a:tc>
                    <a:extLst>
                      <a:ext uri="{0D108BD9-81ED-4DB2-BD59-A6C34878D82A}">
                        <a16:rowId xmlns="" xmlns:a16="http://schemas.microsoft.com/office/drawing/2014/main" xmlns:a14="http://schemas.microsoft.com/office/drawing/2010/main" val="3004502229"/>
                      </a:ext>
                    </a:extLst>
                  </a:tr>
                  <a:tr h="494729">
                    <a:tc vMerge="1">
                      <a:txBody>
                        <a:bodyPr/>
                        <a:lstStyle/>
                        <a:p>
                          <a:endParaRPr lang="zh-CN" altLang="en-US"/>
                        </a:p>
                      </a:txBody>
                      <a:tcPr/>
                    </a:tc>
                    <a:tc>
                      <a:txBody>
                        <a:bodyPr/>
                        <a:lstStyle/>
                        <a:p>
                          <a:pPr algn="ctr">
                            <a:lnSpc>
                              <a:spcPts val="2000"/>
                            </a:lnSpc>
                            <a:spcAft>
                              <a:spcPts val="0"/>
                            </a:spcAft>
                          </a:pPr>
                          <a:r>
                            <a:rPr lang="en-US" sz="2000" b="1" kern="1200" dirty="0">
                              <a:effectLst/>
                              <a:latin typeface="Times New Roman" panose="02020603050405020304" pitchFamily="18" charset="0"/>
                              <a:ea typeface="微软雅黑" panose="020B0503020204020204" pitchFamily="34" charset="-122"/>
                              <a:cs typeface="Times New Roman" panose="02020603050405020304" pitchFamily="18" charset="0"/>
                            </a:rPr>
                            <a:t>X=0</a:t>
                          </a:r>
                          <a:endParaRPr lang="zh-CN" sz="20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7985" marR="97985" marT="0" marB="0" anchor="ctr">
                        <a:lnL w="28575" cap="flat" cmpd="sng" algn="ctr">
                          <a:solidFill>
                            <a:srgbClr val="FF0000"/>
                          </a:solidFill>
                          <a:prstDash val="solid"/>
                          <a:round/>
                          <a:headEnd type="none" w="med" len="med"/>
                          <a:tailEnd type="none" w="med" len="med"/>
                        </a:lnL>
                        <a:lnR w="28575" cap="flat" cmpd="sng" algn="ctr">
                          <a:solidFill>
                            <a:schemeClr val="accent6">
                              <a:lumMod val="60000"/>
                              <a:lumOff val="40000"/>
                            </a:schemeClr>
                          </a:solidFill>
                          <a:prstDash val="solid"/>
                          <a:round/>
                          <a:headEnd type="none" w="med" len="med"/>
                          <a:tailEnd type="none" w="med" len="med"/>
                        </a:lnR>
                      </a:tcPr>
                    </a:tc>
                    <a:tc>
                      <a:txBody>
                        <a:bodyPr/>
                        <a:lstStyle/>
                        <a:p>
                          <a:pPr algn="ctr">
                            <a:lnSpc>
                              <a:spcPts val="2000"/>
                            </a:lnSpc>
                            <a:spcAft>
                              <a:spcPts val="0"/>
                            </a:spcAft>
                          </a:pPr>
                          <a:r>
                            <a:rPr lang="en-US" sz="2000" b="1" kern="0">
                              <a:effectLst/>
                              <a:latin typeface="Times New Roman" panose="02020603050405020304" pitchFamily="18" charset="0"/>
                              <a:ea typeface="微软雅黑" panose="020B0503020204020204" pitchFamily="34" charset="-122"/>
                              <a:cs typeface="Times New Roman" panose="02020603050405020304" pitchFamily="18" charset="0"/>
                            </a:rPr>
                            <a:t>X=1</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7985" marR="97985" marT="0" marB="0" anchor="ctr">
                        <a:lnL w="28575" cap="flat" cmpd="sng" algn="ctr">
                          <a:solidFill>
                            <a:schemeClr val="accent6">
                              <a:lumMod val="60000"/>
                              <a:lumOff val="40000"/>
                            </a:schemeClr>
                          </a:solidFill>
                          <a:prstDash val="solid"/>
                          <a:round/>
                          <a:headEnd type="none" w="med" len="med"/>
                          <a:tailEnd type="none" w="med" len="med"/>
                        </a:lnL>
                      </a:tcPr>
                    </a:tc>
                    <a:extLst>
                      <a:ext uri="{0D108BD9-81ED-4DB2-BD59-A6C34878D82A}">
                        <a16:rowId xmlns="" xmlns:a16="http://schemas.microsoft.com/office/drawing/2014/main" xmlns:a14="http://schemas.microsoft.com/office/drawing/2010/main" val="2682552398"/>
                      </a:ext>
                    </a:extLst>
                  </a:tr>
                  <a:tr h="494729">
                    <a:tc>
                      <a:txBody>
                        <a:bodyPr/>
                        <a:lstStyle/>
                        <a:p>
                          <a:pPr algn="ctr">
                            <a:lnSpc>
                              <a:spcPts val="2000"/>
                            </a:lnSpc>
                            <a:spcAft>
                              <a:spcPts val="0"/>
                            </a:spcAft>
                          </a:pPr>
                          <a:r>
                            <a:rPr lang="en-US" sz="2000" b="1" kern="1200">
                              <a:effectLst/>
                              <a:latin typeface="Times New Roman" panose="02020603050405020304" pitchFamily="18" charset="0"/>
                              <a:ea typeface="微软雅黑" panose="020B0503020204020204" pitchFamily="34" charset="-122"/>
                              <a:cs typeface="Times New Roman" panose="02020603050405020304" pitchFamily="18" charset="0"/>
                            </a:rPr>
                            <a:t>000</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7985" marR="97985" marT="0" marB="0" anchor="ctr">
                        <a:lnR w="28575"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en-US" sz="2000" b="1" kern="1200">
                              <a:effectLst/>
                              <a:latin typeface="Times New Roman" panose="02020603050405020304" pitchFamily="18" charset="0"/>
                              <a:ea typeface="微软雅黑" panose="020B0503020204020204" pitchFamily="34" charset="-122"/>
                              <a:cs typeface="Times New Roman" panose="02020603050405020304" pitchFamily="18" charset="0"/>
                            </a:rPr>
                            <a:t>001/0</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7985" marR="97985" marT="0" marB="0" anchor="ctr">
                        <a:lnL w="28575" cap="flat" cmpd="sng" algn="ctr">
                          <a:solidFill>
                            <a:srgbClr val="FF0000"/>
                          </a:solidFill>
                          <a:prstDash val="solid"/>
                          <a:round/>
                          <a:headEnd type="none" w="med" len="med"/>
                          <a:tailEnd type="none" w="med" len="med"/>
                        </a:lnL>
                        <a:lnR w="28575" cap="flat" cmpd="sng" algn="ctr">
                          <a:solidFill>
                            <a:schemeClr val="accent6">
                              <a:lumMod val="60000"/>
                              <a:lumOff val="40000"/>
                            </a:schemeClr>
                          </a:solidFill>
                          <a:prstDash val="solid"/>
                          <a:round/>
                          <a:headEnd type="none" w="med" len="med"/>
                          <a:tailEnd type="none" w="med" len="med"/>
                        </a:lnR>
                      </a:tcPr>
                    </a:tc>
                    <a:tc>
                      <a:txBody>
                        <a:bodyPr/>
                        <a:lstStyle/>
                        <a:p>
                          <a:pPr algn="ctr">
                            <a:lnSpc>
                              <a:spcPts val="2000"/>
                            </a:lnSpc>
                            <a:spcAft>
                              <a:spcPts val="0"/>
                            </a:spcAft>
                          </a:pPr>
                          <a:r>
                            <a:rPr lang="en-US" sz="2000" b="1" kern="1200">
                              <a:effectLst/>
                              <a:latin typeface="Times New Roman" panose="02020603050405020304" pitchFamily="18" charset="0"/>
                              <a:ea typeface="微软雅黑" panose="020B0503020204020204" pitchFamily="34" charset="-122"/>
                              <a:cs typeface="Times New Roman" panose="02020603050405020304" pitchFamily="18" charset="0"/>
                            </a:rPr>
                            <a:t>011/1</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7985" marR="97985" marT="0" marB="0" anchor="ctr">
                        <a:lnL w="28575" cap="flat" cmpd="sng" algn="ctr">
                          <a:solidFill>
                            <a:schemeClr val="accent6">
                              <a:lumMod val="60000"/>
                              <a:lumOff val="40000"/>
                            </a:schemeClr>
                          </a:solidFill>
                          <a:prstDash val="solid"/>
                          <a:round/>
                          <a:headEnd type="none" w="med" len="med"/>
                          <a:tailEnd type="none" w="med" len="med"/>
                        </a:lnL>
                      </a:tcPr>
                    </a:tc>
                    <a:extLst>
                      <a:ext uri="{0D108BD9-81ED-4DB2-BD59-A6C34878D82A}">
                        <a16:rowId xmlns="" xmlns:a16="http://schemas.microsoft.com/office/drawing/2014/main" xmlns:a14="http://schemas.microsoft.com/office/drawing/2010/main" val="293875265"/>
                      </a:ext>
                    </a:extLst>
                  </a:tr>
                  <a:tr h="494729">
                    <a:tc>
                      <a:txBody>
                        <a:bodyPr/>
                        <a:lstStyle/>
                        <a:p>
                          <a:pPr algn="ctr">
                            <a:lnSpc>
                              <a:spcPts val="2000"/>
                            </a:lnSpc>
                            <a:spcAft>
                              <a:spcPts val="0"/>
                            </a:spcAft>
                          </a:pPr>
                          <a:r>
                            <a:rPr lang="en-US" sz="2000" b="1" kern="1200" dirty="0">
                              <a:effectLst/>
                              <a:latin typeface="Times New Roman" panose="02020603050405020304" pitchFamily="18" charset="0"/>
                              <a:ea typeface="微软雅黑" panose="020B0503020204020204" pitchFamily="34" charset="-122"/>
                              <a:cs typeface="Times New Roman" panose="02020603050405020304" pitchFamily="18" charset="0"/>
                            </a:rPr>
                            <a:t>001</a:t>
                          </a:r>
                          <a:endParaRPr lang="zh-CN" sz="20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7985" marR="97985" marT="0" marB="0" anchor="ctr">
                        <a:lnR w="28575"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en-US" sz="2000" b="1" kern="1200">
                              <a:effectLst/>
                              <a:latin typeface="Times New Roman" panose="02020603050405020304" pitchFamily="18" charset="0"/>
                              <a:ea typeface="微软雅黑" panose="020B0503020204020204" pitchFamily="34" charset="-122"/>
                              <a:cs typeface="Times New Roman" panose="02020603050405020304" pitchFamily="18" charset="0"/>
                            </a:rPr>
                            <a:t>101/0</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7985" marR="97985" marT="0" marB="0" anchor="ctr">
                        <a:lnL w="28575" cap="flat" cmpd="sng" algn="ctr">
                          <a:solidFill>
                            <a:srgbClr val="FF0000"/>
                          </a:solidFill>
                          <a:prstDash val="solid"/>
                          <a:round/>
                          <a:headEnd type="none" w="med" len="med"/>
                          <a:tailEnd type="none" w="med" len="med"/>
                        </a:lnL>
                        <a:lnR w="28575" cap="flat" cmpd="sng" algn="ctr">
                          <a:solidFill>
                            <a:schemeClr val="accent6">
                              <a:lumMod val="60000"/>
                              <a:lumOff val="40000"/>
                            </a:schemeClr>
                          </a:solidFill>
                          <a:prstDash val="solid"/>
                          <a:round/>
                          <a:headEnd type="none" w="med" len="med"/>
                          <a:tailEnd type="none" w="med" len="med"/>
                        </a:lnR>
                      </a:tcPr>
                    </a:tc>
                    <a:tc>
                      <a:txBody>
                        <a:bodyPr/>
                        <a:lstStyle/>
                        <a:p>
                          <a:pPr algn="ctr">
                            <a:lnSpc>
                              <a:spcPts val="2000"/>
                            </a:lnSpc>
                            <a:spcAft>
                              <a:spcPts val="0"/>
                            </a:spcAft>
                          </a:pPr>
                          <a:r>
                            <a:rPr lang="en-US" sz="2000" b="1" kern="1200">
                              <a:effectLst/>
                              <a:latin typeface="Times New Roman" panose="02020603050405020304" pitchFamily="18" charset="0"/>
                              <a:ea typeface="微软雅黑" panose="020B0503020204020204" pitchFamily="34" charset="-122"/>
                              <a:cs typeface="Times New Roman" panose="02020603050405020304" pitchFamily="18" charset="0"/>
                            </a:rPr>
                            <a:t>111/1</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7985" marR="97985" marT="0" marB="0" anchor="ctr">
                        <a:lnL w="28575" cap="flat" cmpd="sng" algn="ctr">
                          <a:solidFill>
                            <a:schemeClr val="accent6">
                              <a:lumMod val="60000"/>
                              <a:lumOff val="40000"/>
                            </a:schemeClr>
                          </a:solidFill>
                          <a:prstDash val="solid"/>
                          <a:round/>
                          <a:headEnd type="none" w="med" len="med"/>
                          <a:tailEnd type="none" w="med" len="med"/>
                        </a:lnL>
                      </a:tcPr>
                    </a:tc>
                    <a:extLst>
                      <a:ext uri="{0D108BD9-81ED-4DB2-BD59-A6C34878D82A}">
                        <a16:rowId xmlns="" xmlns:a16="http://schemas.microsoft.com/office/drawing/2014/main" xmlns:a14="http://schemas.microsoft.com/office/drawing/2010/main" val="859119217"/>
                      </a:ext>
                    </a:extLst>
                  </a:tr>
                  <a:tr h="494729">
                    <a:tc>
                      <a:txBody>
                        <a:bodyPr/>
                        <a:lstStyle/>
                        <a:p>
                          <a:pPr algn="ctr">
                            <a:lnSpc>
                              <a:spcPts val="2000"/>
                            </a:lnSpc>
                            <a:spcAft>
                              <a:spcPts val="0"/>
                            </a:spcAft>
                          </a:pPr>
                          <a:r>
                            <a:rPr lang="en-US" sz="2000" b="1" kern="1200">
                              <a:effectLst/>
                              <a:latin typeface="Times New Roman" panose="02020603050405020304" pitchFamily="18" charset="0"/>
                              <a:ea typeface="微软雅黑" panose="020B0503020204020204" pitchFamily="34" charset="-122"/>
                              <a:cs typeface="Times New Roman" panose="02020603050405020304" pitchFamily="18" charset="0"/>
                            </a:rPr>
                            <a:t>011</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7985" marR="97985" marT="0" marB="0" anchor="ctr">
                        <a:lnR w="28575"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en-US" sz="2000" b="1" kern="1200">
                              <a:effectLst/>
                              <a:latin typeface="Times New Roman" panose="02020603050405020304" pitchFamily="18" charset="0"/>
                              <a:ea typeface="微软雅黑" panose="020B0503020204020204" pitchFamily="34" charset="-122"/>
                              <a:cs typeface="Times New Roman" panose="02020603050405020304" pitchFamily="18" charset="0"/>
                            </a:rPr>
                            <a:t>101/1</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7985" marR="97985" marT="0" marB="0" anchor="ctr">
                        <a:lnL w="28575" cap="flat" cmpd="sng" algn="ctr">
                          <a:solidFill>
                            <a:srgbClr val="FF0000"/>
                          </a:solidFill>
                          <a:prstDash val="solid"/>
                          <a:round/>
                          <a:headEnd type="none" w="med" len="med"/>
                          <a:tailEnd type="none" w="med" len="med"/>
                        </a:lnL>
                        <a:lnR w="28575" cap="flat" cmpd="sng" algn="ctr">
                          <a:solidFill>
                            <a:schemeClr val="accent6">
                              <a:lumMod val="60000"/>
                              <a:lumOff val="40000"/>
                            </a:schemeClr>
                          </a:solidFill>
                          <a:prstDash val="solid"/>
                          <a:round/>
                          <a:headEnd type="none" w="med" len="med"/>
                          <a:tailEnd type="none" w="med" len="med"/>
                        </a:lnR>
                      </a:tcPr>
                    </a:tc>
                    <a:tc>
                      <a:txBody>
                        <a:bodyPr/>
                        <a:lstStyle/>
                        <a:p>
                          <a:pPr algn="ctr">
                            <a:lnSpc>
                              <a:spcPts val="2000"/>
                            </a:lnSpc>
                            <a:spcAft>
                              <a:spcPts val="0"/>
                            </a:spcAft>
                          </a:pPr>
                          <a:r>
                            <a:rPr lang="en-US" sz="2000" b="1" kern="1200">
                              <a:effectLst/>
                              <a:latin typeface="Times New Roman" panose="02020603050405020304" pitchFamily="18" charset="0"/>
                              <a:ea typeface="微软雅黑" panose="020B0503020204020204" pitchFamily="34" charset="-122"/>
                              <a:cs typeface="Times New Roman" panose="02020603050405020304" pitchFamily="18" charset="0"/>
                            </a:rPr>
                            <a:t>111/0</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7985" marR="97985" marT="0" marB="0" anchor="ctr">
                        <a:lnL w="28575" cap="flat" cmpd="sng" algn="ctr">
                          <a:solidFill>
                            <a:schemeClr val="accent6">
                              <a:lumMod val="60000"/>
                              <a:lumOff val="40000"/>
                            </a:schemeClr>
                          </a:solidFill>
                          <a:prstDash val="solid"/>
                          <a:round/>
                          <a:headEnd type="none" w="med" len="med"/>
                          <a:tailEnd type="none" w="med" len="med"/>
                        </a:lnL>
                      </a:tcPr>
                    </a:tc>
                    <a:extLst>
                      <a:ext uri="{0D108BD9-81ED-4DB2-BD59-A6C34878D82A}">
                        <a16:rowId xmlns="" xmlns:a16="http://schemas.microsoft.com/office/drawing/2014/main" xmlns:a14="http://schemas.microsoft.com/office/drawing/2010/main" val="1513629742"/>
                      </a:ext>
                    </a:extLst>
                  </a:tr>
                  <a:tr h="494729">
                    <a:tc>
                      <a:txBody>
                        <a:bodyPr/>
                        <a:lstStyle/>
                        <a:p>
                          <a:pPr algn="ctr">
                            <a:lnSpc>
                              <a:spcPts val="2000"/>
                            </a:lnSpc>
                            <a:spcAft>
                              <a:spcPts val="0"/>
                            </a:spcAft>
                          </a:pPr>
                          <a:r>
                            <a:rPr lang="en-US" sz="2000" b="1" kern="1200" dirty="0">
                              <a:effectLst/>
                              <a:latin typeface="Times New Roman" panose="02020603050405020304" pitchFamily="18" charset="0"/>
                              <a:ea typeface="微软雅黑" panose="020B0503020204020204" pitchFamily="34" charset="-122"/>
                              <a:cs typeface="Times New Roman" panose="02020603050405020304" pitchFamily="18" charset="0"/>
                            </a:rPr>
                            <a:t>101</a:t>
                          </a:r>
                          <a:endParaRPr lang="zh-CN" sz="20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7985" marR="97985" marT="0" marB="0" anchor="ctr">
                        <a:lnR w="28575"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en-US" sz="2000" b="1" kern="0">
                              <a:effectLst/>
                              <a:latin typeface="Times New Roman" panose="02020603050405020304" pitchFamily="18" charset="0"/>
                              <a:ea typeface="微软雅黑" panose="020B0503020204020204" pitchFamily="34" charset="-122"/>
                              <a:cs typeface="Times New Roman" panose="02020603050405020304" pitchFamily="18" charset="0"/>
                            </a:rPr>
                            <a:t>000/0</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7985" marR="97985" marT="0" marB="0" anchor="ctr">
                        <a:lnL w="28575" cap="flat" cmpd="sng" algn="ctr">
                          <a:solidFill>
                            <a:srgbClr val="FF0000"/>
                          </a:solidFill>
                          <a:prstDash val="solid"/>
                          <a:round/>
                          <a:headEnd type="none" w="med" len="med"/>
                          <a:tailEnd type="none" w="med" len="med"/>
                        </a:lnL>
                        <a:lnR w="28575" cap="flat" cmpd="sng" algn="ctr">
                          <a:solidFill>
                            <a:schemeClr val="accent6">
                              <a:lumMod val="60000"/>
                              <a:lumOff val="40000"/>
                            </a:schemeClr>
                          </a:solidFill>
                          <a:prstDash val="solid"/>
                          <a:round/>
                          <a:headEnd type="none" w="med" len="med"/>
                          <a:tailEnd type="none" w="med" len="med"/>
                        </a:lnR>
                      </a:tcPr>
                    </a:tc>
                    <a:tc>
                      <a:txBody>
                        <a:bodyPr/>
                        <a:lstStyle/>
                        <a:p>
                          <a:pPr algn="ctr">
                            <a:lnSpc>
                              <a:spcPts val="2000"/>
                            </a:lnSpc>
                            <a:spcAft>
                              <a:spcPts val="0"/>
                            </a:spcAft>
                          </a:pPr>
                          <a:r>
                            <a:rPr lang="en-US" sz="2000" b="1" kern="0">
                              <a:effectLst/>
                              <a:latin typeface="Times New Roman" panose="02020603050405020304" pitchFamily="18" charset="0"/>
                              <a:ea typeface="微软雅黑" panose="020B0503020204020204" pitchFamily="34" charset="-122"/>
                              <a:cs typeface="Times New Roman" panose="02020603050405020304" pitchFamily="18" charset="0"/>
                            </a:rPr>
                            <a:t>000/1</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7985" marR="97985" marT="0" marB="0" anchor="ctr">
                        <a:lnL w="28575" cap="flat" cmpd="sng" algn="ctr">
                          <a:solidFill>
                            <a:schemeClr val="accent6">
                              <a:lumMod val="60000"/>
                              <a:lumOff val="40000"/>
                            </a:schemeClr>
                          </a:solidFill>
                          <a:prstDash val="solid"/>
                          <a:round/>
                          <a:headEnd type="none" w="med" len="med"/>
                          <a:tailEnd type="none" w="med" len="med"/>
                        </a:lnL>
                      </a:tcPr>
                    </a:tc>
                    <a:extLst>
                      <a:ext uri="{0D108BD9-81ED-4DB2-BD59-A6C34878D82A}">
                        <a16:rowId xmlns="" xmlns:a16="http://schemas.microsoft.com/office/drawing/2014/main" xmlns:a14="http://schemas.microsoft.com/office/drawing/2010/main" val="1159640339"/>
                      </a:ext>
                    </a:extLst>
                  </a:tr>
                  <a:tr h="494729">
                    <a:tc>
                      <a:txBody>
                        <a:bodyPr/>
                        <a:lstStyle/>
                        <a:p>
                          <a:pPr algn="ctr">
                            <a:lnSpc>
                              <a:spcPts val="2000"/>
                            </a:lnSpc>
                            <a:spcAft>
                              <a:spcPts val="0"/>
                            </a:spcAft>
                          </a:pPr>
                          <a:r>
                            <a:rPr lang="en-US" sz="2000" b="1" kern="1200">
                              <a:effectLst/>
                              <a:latin typeface="Times New Roman" panose="02020603050405020304" pitchFamily="18" charset="0"/>
                              <a:ea typeface="微软雅黑" panose="020B0503020204020204" pitchFamily="34" charset="-122"/>
                              <a:cs typeface="Times New Roman" panose="02020603050405020304" pitchFamily="18" charset="0"/>
                            </a:rPr>
                            <a:t>111</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7985" marR="97985" marT="0" marB="0" anchor="ctr">
                        <a:lnR w="28575"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en-US" sz="2000" b="1" kern="0">
                              <a:effectLst/>
                              <a:latin typeface="Times New Roman" panose="02020603050405020304" pitchFamily="18" charset="0"/>
                              <a:ea typeface="微软雅黑" panose="020B0503020204020204" pitchFamily="34" charset="-122"/>
                              <a:cs typeface="Times New Roman" panose="02020603050405020304" pitchFamily="18" charset="0"/>
                            </a:rPr>
                            <a:t>000/1</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7985" marR="97985" marT="0" marB="0" anchor="ctr">
                        <a:lnL w="28575" cap="flat" cmpd="sng" algn="ctr">
                          <a:solidFill>
                            <a:srgbClr val="FF0000"/>
                          </a:solidFill>
                          <a:prstDash val="solid"/>
                          <a:round/>
                          <a:headEnd type="none" w="med" len="med"/>
                          <a:tailEnd type="none" w="med" len="med"/>
                        </a:lnL>
                        <a:lnR w="28575" cap="flat" cmpd="sng" algn="ctr">
                          <a:solidFill>
                            <a:schemeClr val="accent6">
                              <a:lumMod val="60000"/>
                              <a:lumOff val="40000"/>
                            </a:schemeClr>
                          </a:solidFill>
                          <a:prstDash val="solid"/>
                          <a:round/>
                          <a:headEnd type="none" w="med" len="med"/>
                          <a:tailEnd type="none" w="med" len="med"/>
                        </a:lnR>
                      </a:tcPr>
                    </a:tc>
                    <a:tc>
                      <a:txBody>
                        <a:bodyPr/>
                        <a:lstStyle/>
                        <a:p>
                          <a:pPr algn="ctr">
                            <a:lnSpc>
                              <a:spcPts val="2000"/>
                            </a:lnSpc>
                            <a:spcAft>
                              <a:spcPts val="0"/>
                            </a:spcAft>
                          </a:pPr>
                          <a:r>
                            <a:rPr lang="en-US" sz="2000" b="1" kern="0" dirty="0">
                              <a:effectLst/>
                              <a:latin typeface="Times New Roman" panose="02020603050405020304" pitchFamily="18" charset="0"/>
                              <a:ea typeface="微软雅黑" panose="020B0503020204020204" pitchFamily="34" charset="-122"/>
                              <a:cs typeface="Times New Roman" panose="02020603050405020304" pitchFamily="18" charset="0"/>
                            </a:rPr>
                            <a:t>000/0</a:t>
                          </a:r>
                          <a:endParaRPr lang="zh-CN" sz="20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7985" marR="97985" marT="0" marB="0" anchor="ctr">
                        <a:lnL w="28575" cap="flat" cmpd="sng" algn="ctr">
                          <a:solidFill>
                            <a:schemeClr val="accent6">
                              <a:lumMod val="60000"/>
                              <a:lumOff val="40000"/>
                            </a:schemeClr>
                          </a:solidFill>
                          <a:prstDash val="solid"/>
                          <a:round/>
                          <a:headEnd type="none" w="med" len="med"/>
                          <a:tailEnd type="none" w="med" len="med"/>
                        </a:lnL>
                      </a:tcPr>
                    </a:tc>
                    <a:extLst>
                      <a:ext uri="{0D108BD9-81ED-4DB2-BD59-A6C34878D82A}">
                        <a16:rowId xmlns="" xmlns:a16="http://schemas.microsoft.com/office/drawing/2014/main" xmlns:a14="http://schemas.microsoft.com/office/drawing/2010/main" val="1887248576"/>
                      </a:ext>
                    </a:extLst>
                  </a:tr>
                </a:tbl>
              </a:graphicData>
            </a:graphic>
          </p:graphicFrame>
        </mc:Fallback>
      </mc:AlternateContent>
      <p:graphicFrame>
        <p:nvGraphicFramePr>
          <p:cNvPr id="8" name="表格 7"/>
          <p:cNvGraphicFramePr>
            <a:graphicFrameLocks noGrp="1"/>
          </p:cNvGraphicFramePr>
          <p:nvPr>
            <p:extLst>
              <p:ext uri="{D42A27DB-BD31-4B8C-83A1-F6EECF244321}">
                <p14:modId xmlns:p14="http://schemas.microsoft.com/office/powerpoint/2010/main" val="816494576"/>
              </p:ext>
            </p:extLst>
          </p:nvPr>
        </p:nvGraphicFramePr>
        <p:xfrm>
          <a:off x="3443743" y="3485529"/>
          <a:ext cx="2744936" cy="3200015"/>
        </p:xfrm>
        <a:graphic>
          <a:graphicData uri="http://schemas.openxmlformats.org/drawingml/2006/table">
            <a:tbl>
              <a:tblPr firstRow="1" firstCol="1" bandRow="1">
                <a:tableStyleId>{B301B821-A1FF-4177-AEE7-76D212191A09}</a:tableStyleId>
              </a:tblPr>
              <a:tblGrid>
                <a:gridCol w="930760">
                  <a:extLst>
                    <a:ext uri="{9D8B030D-6E8A-4147-A177-3AD203B41FA5}">
                      <a16:colId xmlns:a16="http://schemas.microsoft.com/office/drawing/2014/main" val="1419084778"/>
                    </a:ext>
                  </a:extLst>
                </a:gridCol>
                <a:gridCol w="907088">
                  <a:extLst>
                    <a:ext uri="{9D8B030D-6E8A-4147-A177-3AD203B41FA5}">
                      <a16:colId xmlns:a16="http://schemas.microsoft.com/office/drawing/2014/main" val="2140812447"/>
                    </a:ext>
                  </a:extLst>
                </a:gridCol>
                <a:gridCol w="907088">
                  <a:extLst>
                    <a:ext uri="{9D8B030D-6E8A-4147-A177-3AD203B41FA5}">
                      <a16:colId xmlns:a16="http://schemas.microsoft.com/office/drawing/2014/main" val="1713368758"/>
                    </a:ext>
                  </a:extLst>
                </a:gridCol>
              </a:tblGrid>
              <a:tr h="457145">
                <a:tc rowSpan="2">
                  <a:txBody>
                    <a:bodyPr/>
                    <a:lstStyle/>
                    <a:p>
                      <a:pPr algn="ctr">
                        <a:lnSpc>
                          <a:spcPts val="2000"/>
                        </a:lnSpc>
                        <a:spcAft>
                          <a:spcPts val="0"/>
                        </a:spcAft>
                      </a:pPr>
                      <a:r>
                        <a:rPr lang="zh-CN" sz="2000" b="1" kern="100" dirty="0">
                          <a:effectLst/>
                          <a:latin typeface="Times New Roman" panose="02020603050405020304" pitchFamily="18" charset="0"/>
                          <a:ea typeface="微软雅黑" panose="020B0503020204020204" pitchFamily="34" charset="-122"/>
                          <a:cs typeface="Times New Roman" panose="02020603050405020304" pitchFamily="18" charset="0"/>
                        </a:rPr>
                        <a:t>原态</a:t>
                      </a:r>
                    </a:p>
                  </a:txBody>
                  <a:tcPr marL="102260" marR="102260" marT="0" marB="0" anchor="ctr">
                    <a:lnR w="28575" cap="flat" cmpd="sng" algn="ctr">
                      <a:solidFill>
                        <a:srgbClr val="FF0000"/>
                      </a:solidFill>
                      <a:prstDash val="solid"/>
                      <a:round/>
                      <a:headEnd type="none" w="med" len="med"/>
                      <a:tailEnd type="none" w="med" len="med"/>
                    </a:lnR>
                  </a:tcPr>
                </a:tc>
                <a:tc gridSpan="2">
                  <a:txBody>
                    <a:bodyPr/>
                    <a:lstStyle/>
                    <a:p>
                      <a:pPr algn="ctr">
                        <a:lnSpc>
                          <a:spcPts val="2000"/>
                        </a:lnSpc>
                        <a:spcAft>
                          <a:spcPts val="0"/>
                        </a:spcAft>
                      </a:pPr>
                      <a:r>
                        <a:rPr lang="zh-CN" sz="2000" b="1" kern="0" dirty="0">
                          <a:effectLst/>
                          <a:latin typeface="Times New Roman" panose="02020603050405020304" pitchFamily="18" charset="0"/>
                          <a:ea typeface="微软雅黑" panose="020B0503020204020204" pitchFamily="34" charset="-122"/>
                          <a:cs typeface="Times New Roman" panose="02020603050405020304" pitchFamily="18" charset="0"/>
                        </a:rPr>
                        <a:t>次态</a:t>
                      </a:r>
                      <a:r>
                        <a:rPr lang="en-US" sz="2000" b="1" kern="0" dirty="0">
                          <a:effectLst/>
                          <a:latin typeface="Times New Roman" panose="02020603050405020304" pitchFamily="18" charset="0"/>
                          <a:ea typeface="微软雅黑" panose="020B0503020204020204" pitchFamily="34" charset="-122"/>
                          <a:cs typeface="Times New Roman" panose="02020603050405020304" pitchFamily="18" charset="0"/>
                        </a:rPr>
                        <a:t>/</a:t>
                      </a:r>
                      <a:r>
                        <a:rPr lang="zh-CN" sz="2000" b="1" kern="0" dirty="0">
                          <a:effectLst/>
                          <a:latin typeface="Times New Roman" panose="02020603050405020304" pitchFamily="18" charset="0"/>
                          <a:ea typeface="微软雅黑" panose="020B0503020204020204" pitchFamily="34" charset="-122"/>
                          <a:cs typeface="Times New Roman" panose="02020603050405020304" pitchFamily="18" charset="0"/>
                        </a:rPr>
                        <a:t>输出</a:t>
                      </a:r>
                      <a:endParaRPr lang="zh-CN" sz="20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2260" marR="102260" marT="0" marB="0" anchor="ctr">
                    <a:lnL w="28575" cap="flat" cmpd="sng" algn="ctr">
                      <a:solidFill>
                        <a:srgbClr val="FF0000"/>
                      </a:solidFill>
                      <a:prstDash val="solid"/>
                      <a:round/>
                      <a:headEnd type="none" w="med" len="med"/>
                      <a:tailEnd type="none" w="med" len="med"/>
                    </a:lnL>
                  </a:tcPr>
                </a:tc>
                <a:tc hMerge="1">
                  <a:txBody>
                    <a:bodyPr/>
                    <a:lstStyle/>
                    <a:p>
                      <a:endParaRPr lang="zh-CN" altLang="en-US"/>
                    </a:p>
                  </a:txBody>
                  <a:tcPr/>
                </a:tc>
                <a:extLst>
                  <a:ext uri="{0D108BD9-81ED-4DB2-BD59-A6C34878D82A}">
                    <a16:rowId xmlns:a16="http://schemas.microsoft.com/office/drawing/2014/main" val="2467344453"/>
                  </a:ext>
                </a:extLst>
              </a:tr>
              <a:tr h="457145">
                <a:tc vMerge="1">
                  <a:txBody>
                    <a:bodyPr/>
                    <a:lstStyle/>
                    <a:p>
                      <a:endParaRPr lang="zh-CN" altLang="en-US"/>
                    </a:p>
                  </a:txBody>
                  <a:tcPr/>
                </a:tc>
                <a:tc>
                  <a:txBody>
                    <a:bodyPr/>
                    <a:lstStyle/>
                    <a:p>
                      <a:pPr algn="ctr">
                        <a:lnSpc>
                          <a:spcPts val="2000"/>
                        </a:lnSpc>
                        <a:spcAft>
                          <a:spcPts val="0"/>
                        </a:spcAft>
                      </a:pPr>
                      <a:r>
                        <a:rPr lang="en-US" sz="2000" b="1" kern="1200">
                          <a:effectLst/>
                          <a:latin typeface="Times New Roman" panose="02020603050405020304" pitchFamily="18" charset="0"/>
                          <a:ea typeface="微软雅黑" panose="020B0503020204020204" pitchFamily="34" charset="-122"/>
                          <a:cs typeface="Times New Roman" panose="02020603050405020304" pitchFamily="18" charset="0"/>
                        </a:rPr>
                        <a:t>X=0</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2260" marR="102260" marT="0" marB="0" anchor="ctr">
                    <a:lnL w="28575" cap="flat" cmpd="sng" algn="ctr">
                      <a:solidFill>
                        <a:srgbClr val="FF0000"/>
                      </a:solidFill>
                      <a:prstDash val="solid"/>
                      <a:round/>
                      <a:headEnd type="none" w="med" len="med"/>
                      <a:tailEnd type="none" w="med" len="med"/>
                    </a:lnL>
                  </a:tcPr>
                </a:tc>
                <a:tc>
                  <a:txBody>
                    <a:bodyPr/>
                    <a:lstStyle/>
                    <a:p>
                      <a:pPr algn="ctr">
                        <a:lnSpc>
                          <a:spcPts val="2000"/>
                        </a:lnSpc>
                        <a:spcAft>
                          <a:spcPts val="0"/>
                        </a:spcAft>
                      </a:pPr>
                      <a:r>
                        <a:rPr lang="en-US" sz="2000" b="1" kern="0">
                          <a:effectLst/>
                          <a:latin typeface="Times New Roman" panose="02020603050405020304" pitchFamily="18" charset="0"/>
                          <a:ea typeface="微软雅黑" panose="020B0503020204020204" pitchFamily="34" charset="-122"/>
                          <a:cs typeface="Times New Roman" panose="02020603050405020304" pitchFamily="18" charset="0"/>
                        </a:rPr>
                        <a:t>X=1</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2260" marR="102260" marT="0" marB="0" anchor="ctr"/>
                </a:tc>
                <a:extLst>
                  <a:ext uri="{0D108BD9-81ED-4DB2-BD59-A6C34878D82A}">
                    <a16:rowId xmlns:a16="http://schemas.microsoft.com/office/drawing/2014/main" val="1408675964"/>
                  </a:ext>
                </a:extLst>
              </a:tr>
              <a:tr h="457145">
                <a:tc>
                  <a:txBody>
                    <a:bodyPr/>
                    <a:lstStyle/>
                    <a:p>
                      <a:pPr algn="ctr">
                        <a:lnSpc>
                          <a:spcPts val="2000"/>
                        </a:lnSpc>
                        <a:spcAft>
                          <a:spcPts val="0"/>
                        </a:spcAft>
                      </a:pPr>
                      <a:r>
                        <a:rPr lang="en-US" sz="2000" b="1" kern="1200">
                          <a:effectLst/>
                          <a:latin typeface="Times New Roman" panose="02020603050405020304" pitchFamily="18" charset="0"/>
                          <a:ea typeface="微软雅黑" panose="020B0503020204020204" pitchFamily="34" charset="-122"/>
                          <a:cs typeface="Times New Roman" panose="02020603050405020304" pitchFamily="18" charset="0"/>
                        </a:rPr>
                        <a:t>S</a:t>
                      </a:r>
                      <a:r>
                        <a:rPr lang="en-US" sz="2000" b="1" kern="1200" baseline="-2500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2260" marR="102260" marT="0" marB="0" anchor="ctr">
                    <a:lnR w="28575"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en-US" sz="2000" b="1" kern="0">
                          <a:effectLst/>
                          <a:latin typeface="Times New Roman" panose="02020603050405020304" pitchFamily="18" charset="0"/>
                          <a:ea typeface="微软雅黑" panose="020B0503020204020204" pitchFamily="34" charset="-122"/>
                          <a:cs typeface="Times New Roman" panose="02020603050405020304" pitchFamily="18" charset="0"/>
                        </a:rPr>
                        <a:t>S</a:t>
                      </a:r>
                      <a:r>
                        <a:rPr lang="en-US" sz="2000" b="1" kern="0" baseline="-25000">
                          <a:effectLst/>
                          <a:latin typeface="Times New Roman" panose="02020603050405020304" pitchFamily="18" charset="0"/>
                          <a:ea typeface="微软雅黑" panose="020B0503020204020204" pitchFamily="34" charset="-122"/>
                          <a:cs typeface="Times New Roman" panose="02020603050405020304" pitchFamily="18" charset="0"/>
                        </a:rPr>
                        <a:t>1</a:t>
                      </a:r>
                      <a:r>
                        <a:rPr lang="en-US" sz="2000" b="1" kern="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2260" marR="102260" marT="0" marB="0" anchor="ctr">
                    <a:lnL w="28575" cap="flat" cmpd="sng" algn="ctr">
                      <a:solidFill>
                        <a:srgbClr val="FF0000"/>
                      </a:solidFill>
                      <a:prstDash val="solid"/>
                      <a:round/>
                      <a:headEnd type="none" w="med" len="med"/>
                      <a:tailEnd type="none" w="med" len="med"/>
                    </a:lnL>
                  </a:tcPr>
                </a:tc>
                <a:tc>
                  <a:txBody>
                    <a:bodyPr/>
                    <a:lstStyle/>
                    <a:p>
                      <a:pPr algn="ctr">
                        <a:lnSpc>
                          <a:spcPts val="2000"/>
                        </a:lnSpc>
                        <a:spcAft>
                          <a:spcPts val="0"/>
                        </a:spcAft>
                      </a:pPr>
                      <a:r>
                        <a:rPr lang="en-US" sz="2000" b="1" kern="0" dirty="0">
                          <a:effectLst/>
                          <a:latin typeface="Times New Roman" panose="02020603050405020304" pitchFamily="18" charset="0"/>
                          <a:ea typeface="微软雅黑" panose="020B0503020204020204" pitchFamily="34" charset="-122"/>
                          <a:cs typeface="Times New Roman" panose="02020603050405020304" pitchFamily="18" charset="0"/>
                        </a:rPr>
                        <a:t>S</a:t>
                      </a:r>
                      <a:r>
                        <a:rPr lang="en-US" sz="2000" b="1" kern="0" baseline="-25000" dirty="0">
                          <a:effectLst/>
                          <a:latin typeface="Times New Roman" panose="02020603050405020304" pitchFamily="18" charset="0"/>
                          <a:ea typeface="微软雅黑" panose="020B0503020204020204" pitchFamily="34" charset="-122"/>
                          <a:cs typeface="Times New Roman" panose="02020603050405020304" pitchFamily="18" charset="0"/>
                        </a:rPr>
                        <a:t>2</a:t>
                      </a:r>
                      <a:r>
                        <a:rPr lang="en-US" sz="2000" b="1" kern="0" dirty="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20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2260" marR="102260" marT="0" marB="0" anchor="ctr"/>
                </a:tc>
                <a:extLst>
                  <a:ext uri="{0D108BD9-81ED-4DB2-BD59-A6C34878D82A}">
                    <a16:rowId xmlns:a16="http://schemas.microsoft.com/office/drawing/2014/main" val="2988520839"/>
                  </a:ext>
                </a:extLst>
              </a:tr>
              <a:tr h="457145">
                <a:tc>
                  <a:txBody>
                    <a:bodyPr/>
                    <a:lstStyle/>
                    <a:p>
                      <a:pPr algn="ctr">
                        <a:lnSpc>
                          <a:spcPts val="2000"/>
                        </a:lnSpc>
                        <a:spcAft>
                          <a:spcPts val="0"/>
                        </a:spcAft>
                      </a:pPr>
                      <a:r>
                        <a:rPr lang="en-US" sz="2000" b="1" kern="1200" dirty="0">
                          <a:effectLst/>
                          <a:latin typeface="Times New Roman" panose="02020603050405020304" pitchFamily="18" charset="0"/>
                          <a:ea typeface="微软雅黑" panose="020B0503020204020204" pitchFamily="34" charset="-122"/>
                          <a:cs typeface="Times New Roman" panose="02020603050405020304" pitchFamily="18" charset="0"/>
                        </a:rPr>
                        <a:t>S</a:t>
                      </a:r>
                      <a:r>
                        <a:rPr lang="en-US" sz="2000" b="1" kern="1200" baseline="-25000" dirty="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20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2260" marR="102260" marT="0" marB="0" anchor="ctr">
                    <a:lnR w="28575"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en-US" sz="2000" b="1" kern="0">
                          <a:effectLst/>
                          <a:latin typeface="Times New Roman" panose="02020603050405020304" pitchFamily="18" charset="0"/>
                          <a:ea typeface="微软雅黑" panose="020B0503020204020204" pitchFamily="34" charset="-122"/>
                          <a:cs typeface="Times New Roman" panose="02020603050405020304" pitchFamily="18" charset="0"/>
                        </a:rPr>
                        <a:t>S</a:t>
                      </a:r>
                      <a:r>
                        <a:rPr lang="en-US" sz="2000" b="1" kern="0" baseline="-25000">
                          <a:effectLst/>
                          <a:latin typeface="Times New Roman" panose="02020603050405020304" pitchFamily="18" charset="0"/>
                          <a:ea typeface="微软雅黑" panose="020B0503020204020204" pitchFamily="34" charset="-122"/>
                          <a:cs typeface="Times New Roman" panose="02020603050405020304" pitchFamily="18" charset="0"/>
                        </a:rPr>
                        <a:t>3</a:t>
                      </a:r>
                      <a:r>
                        <a:rPr lang="en-US" sz="2000" b="1" kern="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2260" marR="102260" marT="0" marB="0" anchor="ctr">
                    <a:lnL w="28575" cap="flat" cmpd="sng" algn="ctr">
                      <a:solidFill>
                        <a:srgbClr val="FF0000"/>
                      </a:solidFill>
                      <a:prstDash val="solid"/>
                      <a:round/>
                      <a:headEnd type="none" w="med" len="med"/>
                      <a:tailEnd type="none" w="med" len="med"/>
                    </a:lnL>
                  </a:tcPr>
                </a:tc>
                <a:tc>
                  <a:txBody>
                    <a:bodyPr/>
                    <a:lstStyle/>
                    <a:p>
                      <a:pPr algn="ctr">
                        <a:lnSpc>
                          <a:spcPts val="2000"/>
                        </a:lnSpc>
                        <a:spcAft>
                          <a:spcPts val="0"/>
                        </a:spcAft>
                      </a:pPr>
                      <a:r>
                        <a:rPr lang="en-US" sz="2000" b="1" kern="0">
                          <a:effectLst/>
                          <a:latin typeface="Times New Roman" panose="02020603050405020304" pitchFamily="18" charset="0"/>
                          <a:ea typeface="微软雅黑" panose="020B0503020204020204" pitchFamily="34" charset="-122"/>
                          <a:cs typeface="Times New Roman" panose="02020603050405020304" pitchFamily="18" charset="0"/>
                        </a:rPr>
                        <a:t>S</a:t>
                      </a:r>
                      <a:r>
                        <a:rPr lang="en-US" sz="2000" b="1" kern="0" baseline="-25000">
                          <a:effectLst/>
                          <a:latin typeface="Times New Roman" panose="02020603050405020304" pitchFamily="18" charset="0"/>
                          <a:ea typeface="微软雅黑" panose="020B0503020204020204" pitchFamily="34" charset="-122"/>
                          <a:cs typeface="Times New Roman" panose="02020603050405020304" pitchFamily="18" charset="0"/>
                        </a:rPr>
                        <a:t>4</a:t>
                      </a:r>
                      <a:r>
                        <a:rPr lang="en-US" sz="2000" b="1" kern="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2260" marR="102260" marT="0" marB="0" anchor="ctr"/>
                </a:tc>
                <a:extLst>
                  <a:ext uri="{0D108BD9-81ED-4DB2-BD59-A6C34878D82A}">
                    <a16:rowId xmlns:a16="http://schemas.microsoft.com/office/drawing/2014/main" val="1595857773"/>
                  </a:ext>
                </a:extLst>
              </a:tr>
              <a:tr h="457145">
                <a:tc>
                  <a:txBody>
                    <a:bodyPr/>
                    <a:lstStyle/>
                    <a:p>
                      <a:pPr algn="ctr">
                        <a:lnSpc>
                          <a:spcPts val="2000"/>
                        </a:lnSpc>
                        <a:spcAft>
                          <a:spcPts val="0"/>
                        </a:spcAft>
                      </a:pPr>
                      <a:r>
                        <a:rPr lang="en-US" sz="2000" b="1" kern="1200">
                          <a:effectLst/>
                          <a:latin typeface="Times New Roman" panose="02020603050405020304" pitchFamily="18" charset="0"/>
                          <a:ea typeface="微软雅黑" panose="020B0503020204020204" pitchFamily="34" charset="-122"/>
                          <a:cs typeface="Times New Roman" panose="02020603050405020304" pitchFamily="18" charset="0"/>
                        </a:rPr>
                        <a:t>S</a:t>
                      </a:r>
                      <a:r>
                        <a:rPr lang="en-US" sz="2000" b="1" kern="1200" baseline="-25000">
                          <a:effectLst/>
                          <a:latin typeface="Times New Roman" panose="02020603050405020304" pitchFamily="18" charset="0"/>
                          <a:ea typeface="微软雅黑" panose="020B0503020204020204" pitchFamily="34" charset="-122"/>
                          <a:cs typeface="Times New Roman" panose="02020603050405020304" pitchFamily="18" charset="0"/>
                        </a:rPr>
                        <a:t>2</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2260" marR="102260" marT="0" marB="0" anchor="ctr">
                    <a:lnR w="28575"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en-US" sz="2000" b="1" kern="0">
                          <a:effectLst/>
                          <a:latin typeface="Times New Roman" panose="02020603050405020304" pitchFamily="18" charset="0"/>
                          <a:ea typeface="微软雅黑" panose="020B0503020204020204" pitchFamily="34" charset="-122"/>
                          <a:cs typeface="Times New Roman" panose="02020603050405020304" pitchFamily="18" charset="0"/>
                        </a:rPr>
                        <a:t>S</a:t>
                      </a:r>
                      <a:r>
                        <a:rPr lang="en-US" sz="2000" b="1" kern="0" baseline="-25000">
                          <a:effectLst/>
                          <a:latin typeface="Times New Roman" panose="02020603050405020304" pitchFamily="18" charset="0"/>
                          <a:ea typeface="微软雅黑" panose="020B0503020204020204" pitchFamily="34" charset="-122"/>
                          <a:cs typeface="Times New Roman" panose="02020603050405020304" pitchFamily="18" charset="0"/>
                        </a:rPr>
                        <a:t>3</a:t>
                      </a:r>
                      <a:r>
                        <a:rPr lang="en-US" sz="2000" b="1" kern="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2260" marR="102260" marT="0" marB="0" anchor="ctr">
                    <a:lnL w="28575" cap="flat" cmpd="sng" algn="ctr">
                      <a:solidFill>
                        <a:srgbClr val="FF0000"/>
                      </a:solidFill>
                      <a:prstDash val="solid"/>
                      <a:round/>
                      <a:headEnd type="none" w="med" len="med"/>
                      <a:tailEnd type="none" w="med" len="med"/>
                    </a:lnL>
                  </a:tcPr>
                </a:tc>
                <a:tc>
                  <a:txBody>
                    <a:bodyPr/>
                    <a:lstStyle/>
                    <a:p>
                      <a:pPr algn="ctr">
                        <a:lnSpc>
                          <a:spcPts val="2000"/>
                        </a:lnSpc>
                        <a:spcAft>
                          <a:spcPts val="0"/>
                        </a:spcAft>
                      </a:pPr>
                      <a:r>
                        <a:rPr lang="en-US" sz="2000" b="1" kern="0">
                          <a:effectLst/>
                          <a:latin typeface="Times New Roman" panose="02020603050405020304" pitchFamily="18" charset="0"/>
                          <a:ea typeface="微软雅黑" panose="020B0503020204020204" pitchFamily="34" charset="-122"/>
                          <a:cs typeface="Times New Roman" panose="02020603050405020304" pitchFamily="18" charset="0"/>
                        </a:rPr>
                        <a:t>S</a:t>
                      </a:r>
                      <a:r>
                        <a:rPr lang="en-US" sz="2000" b="1" kern="0" baseline="-25000">
                          <a:effectLst/>
                          <a:latin typeface="Times New Roman" panose="02020603050405020304" pitchFamily="18" charset="0"/>
                          <a:ea typeface="微软雅黑" panose="020B0503020204020204" pitchFamily="34" charset="-122"/>
                          <a:cs typeface="Times New Roman" panose="02020603050405020304" pitchFamily="18" charset="0"/>
                        </a:rPr>
                        <a:t>4</a:t>
                      </a:r>
                      <a:r>
                        <a:rPr lang="en-US" sz="2000" b="1" kern="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2260" marR="102260" marT="0" marB="0" anchor="ctr"/>
                </a:tc>
                <a:extLst>
                  <a:ext uri="{0D108BD9-81ED-4DB2-BD59-A6C34878D82A}">
                    <a16:rowId xmlns:a16="http://schemas.microsoft.com/office/drawing/2014/main" val="1408944853"/>
                  </a:ext>
                </a:extLst>
              </a:tr>
              <a:tr h="457145">
                <a:tc>
                  <a:txBody>
                    <a:bodyPr/>
                    <a:lstStyle/>
                    <a:p>
                      <a:pPr algn="ctr">
                        <a:lnSpc>
                          <a:spcPts val="2000"/>
                        </a:lnSpc>
                        <a:spcAft>
                          <a:spcPts val="0"/>
                        </a:spcAft>
                      </a:pPr>
                      <a:r>
                        <a:rPr lang="en-US" sz="2000" b="1" kern="1200">
                          <a:effectLst/>
                          <a:latin typeface="Times New Roman" panose="02020603050405020304" pitchFamily="18" charset="0"/>
                          <a:ea typeface="微软雅黑" panose="020B0503020204020204" pitchFamily="34" charset="-122"/>
                          <a:cs typeface="Times New Roman" panose="02020603050405020304" pitchFamily="18" charset="0"/>
                        </a:rPr>
                        <a:t>S</a:t>
                      </a:r>
                      <a:r>
                        <a:rPr lang="en-US" sz="2000" b="1" kern="1200" baseline="-25000">
                          <a:effectLst/>
                          <a:latin typeface="Times New Roman" panose="02020603050405020304" pitchFamily="18" charset="0"/>
                          <a:ea typeface="微软雅黑" panose="020B0503020204020204" pitchFamily="34" charset="-122"/>
                          <a:cs typeface="Times New Roman" panose="02020603050405020304" pitchFamily="18" charset="0"/>
                        </a:rPr>
                        <a:t>3</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2260" marR="102260" marT="0" marB="0" anchor="ctr">
                    <a:lnR w="28575"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en-US" sz="2000" b="1" kern="0">
                          <a:effectLst/>
                          <a:latin typeface="Times New Roman" panose="02020603050405020304" pitchFamily="18" charset="0"/>
                          <a:ea typeface="微软雅黑" panose="020B0503020204020204" pitchFamily="34" charset="-122"/>
                          <a:cs typeface="Times New Roman" panose="02020603050405020304" pitchFamily="18" charset="0"/>
                        </a:rPr>
                        <a:t>S</a:t>
                      </a:r>
                      <a:r>
                        <a:rPr lang="en-US" sz="2000" b="1" kern="0" baseline="-25000">
                          <a:effectLst/>
                          <a:latin typeface="Times New Roman" panose="02020603050405020304" pitchFamily="18" charset="0"/>
                          <a:ea typeface="微软雅黑" panose="020B0503020204020204" pitchFamily="34" charset="-122"/>
                          <a:cs typeface="Times New Roman" panose="02020603050405020304" pitchFamily="18" charset="0"/>
                        </a:rPr>
                        <a:t>0</a:t>
                      </a:r>
                      <a:r>
                        <a:rPr lang="en-US" sz="2000" b="1" kern="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2260" marR="102260" marT="0" marB="0" anchor="ctr">
                    <a:lnL w="28575" cap="flat" cmpd="sng" algn="ctr">
                      <a:solidFill>
                        <a:srgbClr val="FF0000"/>
                      </a:solidFill>
                      <a:prstDash val="solid"/>
                      <a:round/>
                      <a:headEnd type="none" w="med" len="med"/>
                      <a:tailEnd type="none" w="med" len="med"/>
                    </a:lnL>
                  </a:tcPr>
                </a:tc>
                <a:tc>
                  <a:txBody>
                    <a:bodyPr/>
                    <a:lstStyle/>
                    <a:p>
                      <a:pPr algn="ctr">
                        <a:lnSpc>
                          <a:spcPts val="2000"/>
                        </a:lnSpc>
                        <a:spcAft>
                          <a:spcPts val="0"/>
                        </a:spcAft>
                      </a:pPr>
                      <a:r>
                        <a:rPr lang="en-US" sz="2000" b="1" kern="0" dirty="0">
                          <a:effectLst/>
                          <a:latin typeface="Times New Roman" panose="02020603050405020304" pitchFamily="18" charset="0"/>
                          <a:ea typeface="微软雅黑" panose="020B0503020204020204" pitchFamily="34" charset="-122"/>
                          <a:cs typeface="Times New Roman" panose="02020603050405020304" pitchFamily="18" charset="0"/>
                        </a:rPr>
                        <a:t>S</a:t>
                      </a:r>
                      <a:r>
                        <a:rPr lang="en-US" sz="2000" b="1" kern="0" baseline="-25000" dirty="0">
                          <a:effectLst/>
                          <a:latin typeface="Times New Roman" panose="02020603050405020304" pitchFamily="18" charset="0"/>
                          <a:ea typeface="微软雅黑" panose="020B0503020204020204" pitchFamily="34" charset="-122"/>
                          <a:cs typeface="Times New Roman" panose="02020603050405020304" pitchFamily="18" charset="0"/>
                        </a:rPr>
                        <a:t>0</a:t>
                      </a:r>
                      <a:r>
                        <a:rPr lang="en-US" sz="2000" b="1" kern="0" dirty="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20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2260" marR="102260" marT="0" marB="0" anchor="ctr"/>
                </a:tc>
                <a:extLst>
                  <a:ext uri="{0D108BD9-81ED-4DB2-BD59-A6C34878D82A}">
                    <a16:rowId xmlns:a16="http://schemas.microsoft.com/office/drawing/2014/main" val="143591423"/>
                  </a:ext>
                </a:extLst>
              </a:tr>
              <a:tr h="457145">
                <a:tc>
                  <a:txBody>
                    <a:bodyPr/>
                    <a:lstStyle/>
                    <a:p>
                      <a:pPr algn="ctr">
                        <a:lnSpc>
                          <a:spcPts val="2000"/>
                        </a:lnSpc>
                        <a:spcAft>
                          <a:spcPts val="0"/>
                        </a:spcAft>
                      </a:pPr>
                      <a:r>
                        <a:rPr lang="en-US" sz="2000" b="1" kern="1200" dirty="0">
                          <a:effectLst/>
                          <a:latin typeface="Times New Roman" panose="02020603050405020304" pitchFamily="18" charset="0"/>
                          <a:ea typeface="微软雅黑" panose="020B0503020204020204" pitchFamily="34" charset="-122"/>
                          <a:cs typeface="Times New Roman" panose="02020603050405020304" pitchFamily="18" charset="0"/>
                        </a:rPr>
                        <a:t>S</a:t>
                      </a:r>
                      <a:r>
                        <a:rPr lang="en-US" sz="2000" b="1" kern="1200" baseline="-25000" dirty="0">
                          <a:effectLst/>
                          <a:latin typeface="Times New Roman" panose="02020603050405020304" pitchFamily="18" charset="0"/>
                          <a:ea typeface="微软雅黑" panose="020B0503020204020204" pitchFamily="34" charset="-122"/>
                          <a:cs typeface="Times New Roman" panose="02020603050405020304" pitchFamily="18" charset="0"/>
                        </a:rPr>
                        <a:t>4</a:t>
                      </a:r>
                      <a:endParaRPr lang="zh-CN" sz="20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2260" marR="102260" marT="0" marB="0" anchor="ctr">
                    <a:lnR w="28575"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en-US" sz="2000" b="1" kern="0">
                          <a:effectLst/>
                          <a:latin typeface="Times New Roman" panose="02020603050405020304" pitchFamily="18" charset="0"/>
                          <a:ea typeface="微软雅黑" panose="020B0503020204020204" pitchFamily="34" charset="-122"/>
                          <a:cs typeface="Times New Roman" panose="02020603050405020304" pitchFamily="18" charset="0"/>
                        </a:rPr>
                        <a:t>S</a:t>
                      </a:r>
                      <a:r>
                        <a:rPr lang="en-US" sz="2000" b="1" kern="0" baseline="-25000">
                          <a:effectLst/>
                          <a:latin typeface="Times New Roman" panose="02020603050405020304" pitchFamily="18" charset="0"/>
                          <a:ea typeface="微软雅黑" panose="020B0503020204020204" pitchFamily="34" charset="-122"/>
                          <a:cs typeface="Times New Roman" panose="02020603050405020304" pitchFamily="18" charset="0"/>
                        </a:rPr>
                        <a:t>0</a:t>
                      </a:r>
                      <a:r>
                        <a:rPr lang="en-US" sz="2000" b="1" kern="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2260" marR="102260" marT="0" marB="0" anchor="ctr">
                    <a:lnL w="28575" cap="flat" cmpd="sng" algn="ctr">
                      <a:solidFill>
                        <a:srgbClr val="FF0000"/>
                      </a:solidFill>
                      <a:prstDash val="solid"/>
                      <a:round/>
                      <a:headEnd type="none" w="med" len="med"/>
                      <a:tailEnd type="none" w="med" len="med"/>
                    </a:lnL>
                  </a:tcPr>
                </a:tc>
                <a:tc>
                  <a:txBody>
                    <a:bodyPr/>
                    <a:lstStyle/>
                    <a:p>
                      <a:pPr algn="ctr">
                        <a:lnSpc>
                          <a:spcPts val="2000"/>
                        </a:lnSpc>
                        <a:spcAft>
                          <a:spcPts val="0"/>
                        </a:spcAft>
                      </a:pPr>
                      <a:r>
                        <a:rPr lang="en-US" sz="2000" b="1" kern="0" dirty="0">
                          <a:effectLst/>
                          <a:latin typeface="Times New Roman" panose="02020603050405020304" pitchFamily="18" charset="0"/>
                          <a:ea typeface="微软雅黑" panose="020B0503020204020204" pitchFamily="34" charset="-122"/>
                          <a:cs typeface="Times New Roman" panose="02020603050405020304" pitchFamily="18" charset="0"/>
                        </a:rPr>
                        <a:t>S</a:t>
                      </a:r>
                      <a:r>
                        <a:rPr lang="en-US" sz="2000" b="1" kern="0" baseline="-25000" dirty="0">
                          <a:effectLst/>
                          <a:latin typeface="Times New Roman" panose="02020603050405020304" pitchFamily="18" charset="0"/>
                          <a:ea typeface="微软雅黑" panose="020B0503020204020204" pitchFamily="34" charset="-122"/>
                          <a:cs typeface="Times New Roman" panose="02020603050405020304" pitchFamily="18" charset="0"/>
                        </a:rPr>
                        <a:t>0</a:t>
                      </a:r>
                      <a:r>
                        <a:rPr lang="en-US" sz="2000" b="1" kern="0" dirty="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20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02260" marR="102260" marT="0" marB="0" anchor="ctr"/>
                </a:tc>
                <a:extLst>
                  <a:ext uri="{0D108BD9-81ED-4DB2-BD59-A6C34878D82A}">
                    <a16:rowId xmlns:a16="http://schemas.microsoft.com/office/drawing/2014/main" val="3981603056"/>
                  </a:ext>
                </a:extLst>
              </a:tr>
            </a:tbl>
          </a:graphicData>
        </a:graphic>
      </p:graphicFrame>
      <p:sp>
        <p:nvSpPr>
          <p:cNvPr id="2" name="矩形 1">
            <a:extLst>
              <a:ext uri="{FF2B5EF4-FFF2-40B4-BE49-F238E27FC236}">
                <a16:creationId xmlns:a16="http://schemas.microsoft.com/office/drawing/2014/main" id="{7E761124-E494-4734-A384-B2E7E4E36C5C}"/>
              </a:ext>
            </a:extLst>
          </p:cNvPr>
          <p:cNvSpPr/>
          <p:nvPr/>
        </p:nvSpPr>
        <p:spPr>
          <a:xfrm>
            <a:off x="450252" y="4137666"/>
            <a:ext cx="2573105" cy="1135054"/>
          </a:xfrm>
          <a:prstGeom prst="rect">
            <a:avLst/>
          </a:prstGeom>
        </p:spPr>
        <p:txBody>
          <a:bodyPr wrap="square">
            <a:spAutoFit/>
          </a:bodyPr>
          <a:lstStyle/>
          <a:p>
            <a:pPr marL="342900" indent="-342900" defTabSz="468000">
              <a:lnSpc>
                <a:spcPct val="150000"/>
              </a:lnSpc>
              <a:buClr>
                <a:srgbClr val="3859CD"/>
              </a:buClr>
              <a:buFont typeface="Wingdings" panose="05000000000000000000" pitchFamily="2" charset="2"/>
              <a:buChar char="n"/>
            </a:pPr>
            <a:r>
              <a:rPr lang="zh-CN" altLang="en-US" sz="2400" b="1" dirty="0">
                <a:solidFill>
                  <a:srgbClr val="00B050"/>
                </a:solidFill>
                <a:latin typeface="微软雅黑" panose="020B0503020204020204" pitchFamily="34" charset="-122"/>
                <a:ea typeface="微软雅黑" panose="020B0503020204020204" pitchFamily="34" charset="-122"/>
              </a:rPr>
              <a:t>还有别的编码分配方案吗？</a:t>
            </a:r>
          </a:p>
        </p:txBody>
      </p:sp>
      <p:sp>
        <p:nvSpPr>
          <p:cNvPr id="11" name="矩形 10">
            <a:extLst>
              <a:ext uri="{FF2B5EF4-FFF2-40B4-BE49-F238E27FC236}">
                <a16:creationId xmlns:a16="http://schemas.microsoft.com/office/drawing/2014/main" id="{FBB07478-C610-4ECE-994A-F0FD1EAE0EC9}"/>
              </a:ext>
            </a:extLst>
          </p:cNvPr>
          <p:cNvSpPr/>
          <p:nvPr/>
        </p:nvSpPr>
        <p:spPr>
          <a:xfrm>
            <a:off x="450252" y="5288329"/>
            <a:ext cx="2573105" cy="1135054"/>
          </a:xfrm>
          <a:prstGeom prst="rect">
            <a:avLst/>
          </a:prstGeom>
        </p:spPr>
        <p:txBody>
          <a:bodyPr wrap="square">
            <a:spAutoFit/>
          </a:bodyPr>
          <a:lstStyle/>
          <a:p>
            <a:pPr marL="342900" indent="-342900" defTabSz="468000">
              <a:lnSpc>
                <a:spcPct val="150000"/>
              </a:lnSpc>
              <a:buClr>
                <a:srgbClr val="3859CD"/>
              </a:buClr>
              <a:buFont typeface="Wingdings" panose="05000000000000000000" pitchFamily="2" charset="2"/>
              <a:buChar char="n"/>
            </a:pPr>
            <a:r>
              <a:rPr lang="zh-CN" altLang="en-US" sz="2400" b="1" dirty="0">
                <a:solidFill>
                  <a:srgbClr val="00B050"/>
                </a:solidFill>
                <a:latin typeface="微软雅黑" panose="020B0503020204020204" pitchFamily="34" charset="-122"/>
                <a:ea typeface="微软雅黑" panose="020B0503020204020204" pitchFamily="34" charset="-122"/>
              </a:rPr>
              <a:t>譬如：</a:t>
            </a:r>
            <a:r>
              <a:rPr lang="en-US" altLang="zh-CN" sz="2400" b="1" dirty="0">
                <a:solidFill>
                  <a:srgbClr val="00B050"/>
                </a:solidFill>
                <a:latin typeface="微软雅黑" panose="020B0503020204020204" pitchFamily="34" charset="-122"/>
                <a:ea typeface="微软雅黑" panose="020B0503020204020204" pitchFamily="34" charset="-122"/>
              </a:rPr>
              <a:t>S</a:t>
            </a:r>
            <a:r>
              <a:rPr lang="en-US" altLang="zh-CN" sz="2400" b="1" baseline="-25000" dirty="0">
                <a:solidFill>
                  <a:srgbClr val="00B050"/>
                </a:solidFill>
                <a:latin typeface="微软雅黑" panose="020B0503020204020204" pitchFamily="34" charset="-122"/>
                <a:ea typeface="微软雅黑" panose="020B0503020204020204" pitchFamily="34" charset="-122"/>
              </a:rPr>
              <a:t>0</a:t>
            </a:r>
            <a:r>
              <a:rPr lang="en-US" altLang="zh-CN" sz="2400" b="1" dirty="0">
                <a:solidFill>
                  <a:srgbClr val="00B050"/>
                </a:solidFill>
                <a:latin typeface="微软雅黑" panose="020B0503020204020204" pitchFamily="34" charset="-122"/>
                <a:ea typeface="微软雅黑" panose="020B0503020204020204" pitchFamily="34" charset="-122"/>
              </a:rPr>
              <a:t>=111…</a:t>
            </a:r>
            <a:endParaRPr lang="zh-CN" altLang="en-US" sz="2400" b="1" dirty="0">
              <a:solidFill>
                <a:srgbClr val="00B05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5479486"/>
      </p:ext>
    </p:extLst>
  </p:cSld>
  <p:clrMapOvr>
    <a:masterClrMapping/>
  </p:clrMapOvr>
  <mc:AlternateContent xmlns:mc="http://schemas.openxmlformats.org/markup-compatibility/2006" xmlns:p14="http://schemas.microsoft.com/office/powerpoint/2010/main">
    <mc:Choice Requires="p14">
      <p:transition spd="slow" p14:dur="1250">
        <p:randomBar dir="vert"/>
      </p:transition>
    </mc:Choice>
    <mc:Fallback xmlns="">
      <p:transition spd="slow">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23"/>
                                        </p:tgtEl>
                                        <p:attrNameLst>
                                          <p:attrName>style.visibility</p:attrName>
                                        </p:attrNameLst>
                                      </p:cBhvr>
                                      <p:to>
                                        <p:strVal val="visible"/>
                                      </p:to>
                                    </p:set>
                                    <p:anim calcmode="lin" valueType="num">
                                      <p:cBhvr additive="base">
                                        <p:cTn id="12" dur="500" fill="hold"/>
                                        <p:tgtEl>
                                          <p:spTgt spid="23"/>
                                        </p:tgtEl>
                                        <p:attrNameLst>
                                          <p:attrName>ppt_x</p:attrName>
                                        </p:attrNameLst>
                                      </p:cBhvr>
                                      <p:tavLst>
                                        <p:tav tm="0">
                                          <p:val>
                                            <p:strVal val="#ppt_x"/>
                                          </p:val>
                                        </p:tav>
                                        <p:tav tm="100000">
                                          <p:val>
                                            <p:strVal val="#ppt_x"/>
                                          </p:val>
                                        </p:tav>
                                      </p:tavLst>
                                    </p:anim>
                                    <p:anim calcmode="lin" valueType="num">
                                      <p:cBhvr additive="base">
                                        <p:cTn id="13"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2"/>
                                        </p:tgtEl>
                                        <p:attrNameLst>
                                          <p:attrName>style.visibility</p:attrName>
                                        </p:attrNameLst>
                                      </p:cBhvr>
                                      <p:to>
                                        <p:strVal val="visible"/>
                                      </p:to>
                                    </p:set>
                                    <p:anim calcmode="lin" valueType="num">
                                      <p:cBhvr additive="base">
                                        <p:cTn id="18" dur="500" fill="hold"/>
                                        <p:tgtEl>
                                          <p:spTgt spid="2"/>
                                        </p:tgtEl>
                                        <p:attrNameLst>
                                          <p:attrName>ppt_x</p:attrName>
                                        </p:attrNameLst>
                                      </p:cBhvr>
                                      <p:tavLst>
                                        <p:tav tm="0">
                                          <p:val>
                                            <p:strVal val="#ppt_x"/>
                                          </p:val>
                                        </p:tav>
                                        <p:tav tm="100000">
                                          <p:val>
                                            <p:strVal val="#ppt_x"/>
                                          </p:val>
                                        </p:tav>
                                      </p:tavLst>
                                    </p:anim>
                                    <p:anim calcmode="lin" valueType="num">
                                      <p:cBhvr additive="base">
                                        <p:cTn id="19"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11"/>
                                        </p:tgtEl>
                                        <p:attrNameLst>
                                          <p:attrName>style.visibility</p:attrName>
                                        </p:attrNameLst>
                                      </p:cBhvr>
                                      <p:to>
                                        <p:strVal val="visible"/>
                                      </p:to>
                                    </p:set>
                                    <p:anim calcmode="lin" valueType="num">
                                      <p:cBhvr additive="base">
                                        <p:cTn id="24" dur="500" fill="hold"/>
                                        <p:tgtEl>
                                          <p:spTgt spid="11"/>
                                        </p:tgtEl>
                                        <p:attrNameLst>
                                          <p:attrName>ppt_x</p:attrName>
                                        </p:attrNameLst>
                                      </p:cBhvr>
                                      <p:tavLst>
                                        <p:tav tm="0">
                                          <p:val>
                                            <p:strVal val="#ppt_x"/>
                                          </p:val>
                                        </p:tav>
                                        <p:tav tm="100000">
                                          <p:val>
                                            <p:strVal val="#ppt_x"/>
                                          </p:val>
                                        </p:tav>
                                      </p:tavLst>
                                    </p:anim>
                                    <p:anim calcmode="lin" valueType="num">
                                      <p:cBhvr additive="base">
                                        <p:cTn id="25"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1"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B6D9C768-8413-45FA-BDC7-53DA68035736}" type="slidenum">
              <a:rPr lang="zh-CN" altLang="en-US" smtClean="0"/>
              <a:t>69</a:t>
            </a:fld>
            <a:endParaRPr lang="zh-CN" altLang="en-US"/>
          </a:p>
        </p:txBody>
      </p:sp>
      <p:sp>
        <p:nvSpPr>
          <p:cNvPr id="6" name="文本框 5"/>
          <p:cNvSpPr txBox="1"/>
          <p:nvPr/>
        </p:nvSpPr>
        <p:spPr>
          <a:xfrm>
            <a:off x="332508" y="1058559"/>
            <a:ext cx="5858741" cy="1200329"/>
          </a:xfrm>
          <a:prstGeom prst="rect">
            <a:avLst/>
          </a:prstGeom>
          <a:noFill/>
        </p:spPr>
        <p:txBody>
          <a:bodyPr wrap="square" rtlCol="0">
            <a:spAutoFit/>
          </a:bodyPr>
          <a:lstStyle/>
          <a:p>
            <a:pPr marL="342900" indent="-342900" defTabSz="468000">
              <a:lnSpc>
                <a:spcPct val="150000"/>
              </a:lnSpc>
              <a:buClr>
                <a:srgbClr val="3859CD"/>
              </a:buClr>
              <a:buFont typeface="Wingdings" panose="05000000000000000000" pitchFamily="2" charset="2"/>
              <a:buChar char="n"/>
            </a:pPr>
            <a:r>
              <a:rPr lang="zh-CN" altLang="en-US" sz="2400" b="1" dirty="0">
                <a:solidFill>
                  <a:srgbClr val="0000CC"/>
                </a:solidFill>
                <a:latin typeface="微软雅黑" panose="020B0503020204020204" pitchFamily="34" charset="-122"/>
                <a:ea typeface="微软雅黑" panose="020B0503020204020204" pitchFamily="34" charset="-122"/>
              </a:rPr>
              <a:t>（</a:t>
            </a:r>
            <a:r>
              <a:rPr lang="en-US" altLang="zh-CN" sz="2400" b="1" dirty="0">
                <a:solidFill>
                  <a:srgbClr val="0000CC"/>
                </a:solidFill>
                <a:latin typeface="微软雅黑" panose="020B0503020204020204" pitchFamily="34" charset="-122"/>
                <a:ea typeface="微软雅黑" panose="020B0503020204020204" pitchFamily="34" charset="-122"/>
              </a:rPr>
              <a:t>3</a:t>
            </a:r>
            <a:r>
              <a:rPr lang="zh-CN" altLang="en-US" sz="2400" b="1" dirty="0">
                <a:solidFill>
                  <a:srgbClr val="0000CC"/>
                </a:solidFill>
                <a:latin typeface="微软雅黑" panose="020B0503020204020204" pitchFamily="34" charset="-122"/>
                <a:ea typeface="微软雅黑" panose="020B0503020204020204" pitchFamily="34" charset="-122"/>
              </a:rPr>
              <a:t>）写出状态转换真值表：</a:t>
            </a:r>
            <a:endParaRPr lang="en-US" altLang="zh-CN" sz="2400" b="1" dirty="0">
              <a:solidFill>
                <a:srgbClr val="0000CC"/>
              </a:solidFill>
              <a:latin typeface="微软雅黑" panose="020B0503020204020204" pitchFamily="34" charset="-122"/>
              <a:ea typeface="微软雅黑" panose="020B0503020204020204" pitchFamily="34" charset="-122"/>
            </a:endParaRPr>
          </a:p>
          <a:p>
            <a:pPr marL="800100" lvl="1" indent="-342900" defTabSz="468000">
              <a:lnSpc>
                <a:spcPct val="150000"/>
              </a:lnSpc>
              <a:buClr>
                <a:srgbClr val="3859CD"/>
              </a:buClr>
              <a:buFont typeface="Wingdings" panose="05000000000000000000" pitchFamily="2" charset="2"/>
              <a:buChar char="n"/>
            </a:pPr>
            <a:r>
              <a:rPr lang="zh-CN" altLang="en-US" sz="2400" b="1" dirty="0">
                <a:solidFill>
                  <a:srgbClr val="FF0000"/>
                </a:solidFill>
                <a:latin typeface="微软雅黑" panose="020B0503020204020204" pitchFamily="34" charset="-122"/>
                <a:ea typeface="微软雅黑" panose="020B0503020204020204" pitchFamily="34" charset="-122"/>
              </a:rPr>
              <a:t>无效状态</a:t>
            </a:r>
            <a:r>
              <a:rPr lang="en-US" altLang="zh-CN" sz="2400" b="1" dirty="0">
                <a:solidFill>
                  <a:srgbClr val="FF0000"/>
                </a:solidFill>
                <a:latin typeface="微软雅黑" panose="020B0503020204020204" pitchFamily="34" charset="-122"/>
                <a:ea typeface="微软雅黑" panose="020B0503020204020204" pitchFamily="34" charset="-122"/>
              </a:rPr>
              <a:t>010</a:t>
            </a:r>
            <a:r>
              <a:rPr lang="zh-CN" altLang="en-US" sz="2400" b="1" dirty="0">
                <a:solidFill>
                  <a:srgbClr val="FF0000"/>
                </a:solidFill>
                <a:latin typeface="微软雅黑" panose="020B0503020204020204" pitchFamily="34" charset="-122"/>
                <a:ea typeface="微软雅黑" panose="020B0503020204020204" pitchFamily="34" charset="-122"/>
              </a:rPr>
              <a:t>、</a:t>
            </a:r>
            <a:r>
              <a:rPr lang="en-US" altLang="zh-CN" sz="2400" b="1" dirty="0">
                <a:solidFill>
                  <a:srgbClr val="FF0000"/>
                </a:solidFill>
                <a:latin typeface="微软雅黑" panose="020B0503020204020204" pitchFamily="34" charset="-122"/>
                <a:ea typeface="微软雅黑" panose="020B0503020204020204" pitchFamily="34" charset="-122"/>
              </a:rPr>
              <a:t>100</a:t>
            </a:r>
            <a:r>
              <a:rPr lang="zh-CN" altLang="en-US" sz="2400" b="1" dirty="0">
                <a:solidFill>
                  <a:srgbClr val="FF0000"/>
                </a:solidFill>
                <a:latin typeface="微软雅黑" panose="020B0503020204020204" pitchFamily="34" charset="-122"/>
                <a:ea typeface="微软雅黑" panose="020B0503020204020204" pitchFamily="34" charset="-122"/>
              </a:rPr>
              <a:t>、</a:t>
            </a:r>
            <a:r>
              <a:rPr lang="en-US" altLang="zh-CN" sz="2400" b="1" dirty="0">
                <a:solidFill>
                  <a:srgbClr val="FF0000"/>
                </a:solidFill>
                <a:latin typeface="微软雅黑" panose="020B0503020204020204" pitchFamily="34" charset="-122"/>
                <a:ea typeface="微软雅黑" panose="020B0503020204020204" pitchFamily="34" charset="-122"/>
              </a:rPr>
              <a:t>110</a:t>
            </a:r>
            <a:endParaRPr lang="zh-CN" altLang="en-US" sz="2400" b="1" dirty="0">
              <a:solidFill>
                <a:srgbClr val="FF0000"/>
              </a:solidFill>
              <a:latin typeface="微软雅黑" panose="020B0503020204020204" pitchFamily="34" charset="-122"/>
              <a:ea typeface="微软雅黑" panose="020B0503020204020204" pitchFamily="34" charset="-122"/>
            </a:endParaRPr>
          </a:p>
        </p:txBody>
      </p:sp>
      <p:sp>
        <p:nvSpPr>
          <p:cNvPr id="10" name="平行四边形 9"/>
          <p:cNvSpPr/>
          <p:nvPr/>
        </p:nvSpPr>
        <p:spPr>
          <a:xfrm>
            <a:off x="304512" y="129448"/>
            <a:ext cx="1739441" cy="612000"/>
          </a:xfrm>
          <a:prstGeom prst="parallelogram">
            <a:avLst/>
          </a:prstGeom>
          <a:effectLst>
            <a:glow rad="63500">
              <a:schemeClr val="accent1">
                <a:satMod val="175000"/>
                <a:alpha val="40000"/>
              </a:schemeClr>
            </a:glow>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latin typeface="微软雅黑" panose="020B0503020204020204" pitchFamily="34" charset="-122"/>
                <a:ea typeface="微软雅黑" panose="020B0503020204020204" pitchFamily="34" charset="-122"/>
                <a:cs typeface="Times New Roman" panose="02020603050405020304" pitchFamily="18" charset="0"/>
              </a:rPr>
              <a:t>6.3.5</a:t>
            </a:r>
            <a:endParaRPr lang="zh-CN" altLang="en-US" sz="36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3" name="标题 2"/>
          <p:cNvSpPr>
            <a:spLocks noGrp="1"/>
          </p:cNvSpPr>
          <p:nvPr>
            <p:ph type="title"/>
          </p:nvPr>
        </p:nvSpPr>
        <p:spPr>
          <a:xfrm>
            <a:off x="2187686" y="97943"/>
            <a:ext cx="6291295" cy="732155"/>
          </a:xfrm>
        </p:spPr>
        <p:txBody>
          <a:bodyPr>
            <a:normAutofit/>
          </a:bodyPr>
          <a:lstStyle/>
          <a:p>
            <a:r>
              <a:rPr lang="zh-CN" altLang="en-US" dirty="0">
                <a:effectLst>
                  <a:outerShdw blurRad="38100" dist="38100" dir="2700000" algn="tl">
                    <a:srgbClr val="000000">
                      <a:alpha val="43137"/>
                    </a:srgbClr>
                  </a:outerShdw>
                </a:effectLst>
              </a:rPr>
              <a:t>同步时序电路设计举例</a:t>
            </a:r>
          </a:p>
        </p:txBody>
      </p:sp>
      <p:sp>
        <p:nvSpPr>
          <p:cNvPr id="9" name="页脚占位符 3"/>
          <p:cNvSpPr>
            <a:spLocks noGrp="1"/>
          </p:cNvSpPr>
          <p:nvPr>
            <p:ph type="ftr" sz="quarter" idx="11"/>
          </p:nvPr>
        </p:nvSpPr>
        <p:spPr>
          <a:xfrm>
            <a:off x="9642764" y="0"/>
            <a:ext cx="2549236" cy="510988"/>
          </a:xfrm>
        </p:spPr>
        <p:txBody>
          <a:bodyPr/>
          <a:lstStyle/>
          <a:p>
            <a:r>
              <a:rPr lang="zh-CN" altLang="en-US"/>
              <a:t>第</a:t>
            </a:r>
            <a:r>
              <a:rPr lang="en-US" altLang="zh-CN"/>
              <a:t>6</a:t>
            </a:r>
            <a:r>
              <a:rPr lang="zh-CN" altLang="en-US"/>
              <a:t>章 同步时序逻辑电路</a:t>
            </a:r>
            <a:endParaRPr lang="zh-CN" altLang="en-US" dirty="0"/>
          </a:p>
        </p:txBody>
      </p:sp>
      <mc:AlternateContent xmlns:mc="http://schemas.openxmlformats.org/markup-compatibility/2006" xmlns:a14="http://schemas.microsoft.com/office/drawing/2010/main">
        <mc:Choice Requires="a14">
          <p:graphicFrame>
            <p:nvGraphicFramePr>
              <p:cNvPr id="8" name="表格 7"/>
              <p:cNvGraphicFramePr>
                <a:graphicFrameLocks noGrp="1"/>
              </p:cNvGraphicFramePr>
              <p:nvPr>
                <p:extLst>
                  <p:ext uri="{D42A27DB-BD31-4B8C-83A1-F6EECF244321}">
                    <p14:modId xmlns:p14="http://schemas.microsoft.com/office/powerpoint/2010/main" val="1903903380"/>
                  </p:ext>
                </p:extLst>
              </p:nvPr>
            </p:nvGraphicFramePr>
            <p:xfrm>
              <a:off x="0" y="3394897"/>
              <a:ext cx="3195484" cy="3463103"/>
            </p:xfrm>
            <a:graphic>
              <a:graphicData uri="http://schemas.openxmlformats.org/drawingml/2006/table">
                <a:tbl>
                  <a:tblPr firstRow="1" firstCol="1" bandRow="1">
                    <a:tableStyleId>{B301B821-A1FF-4177-AEE7-76D212191A09}</a:tableStyleId>
                  </a:tblPr>
                  <a:tblGrid>
                    <a:gridCol w="1052052">
                      <a:extLst>
                        <a:ext uri="{9D8B030D-6E8A-4147-A177-3AD203B41FA5}">
                          <a16:colId xmlns:a16="http://schemas.microsoft.com/office/drawing/2014/main" val="3584188366"/>
                        </a:ext>
                      </a:extLst>
                    </a:gridCol>
                    <a:gridCol w="1094958">
                      <a:extLst>
                        <a:ext uri="{9D8B030D-6E8A-4147-A177-3AD203B41FA5}">
                          <a16:colId xmlns:a16="http://schemas.microsoft.com/office/drawing/2014/main" val="4001820043"/>
                        </a:ext>
                      </a:extLst>
                    </a:gridCol>
                    <a:gridCol w="1048474">
                      <a:extLst>
                        <a:ext uri="{9D8B030D-6E8A-4147-A177-3AD203B41FA5}">
                          <a16:colId xmlns:a16="http://schemas.microsoft.com/office/drawing/2014/main" val="1092704050"/>
                        </a:ext>
                      </a:extLst>
                    </a:gridCol>
                  </a:tblGrid>
                  <a:tr h="494729">
                    <a:tc rowSpan="2">
                      <a:txBody>
                        <a:bodyPr/>
                        <a:lstStyle/>
                        <a:p>
                          <a:pPr algn="ctr">
                            <a:lnSpc>
                              <a:spcPts val="2000"/>
                            </a:lnSpc>
                            <a:spcAft>
                              <a:spcPts val="0"/>
                            </a:spcAft>
                          </a:pPr>
                          <a:r>
                            <a:rPr lang="zh-CN" sz="1800" b="1" kern="100" dirty="0">
                              <a:effectLst/>
                              <a:latin typeface="Times New Roman" panose="02020603050405020304" pitchFamily="18" charset="0"/>
                              <a:ea typeface="微软雅黑" panose="020B0503020204020204" pitchFamily="34" charset="-122"/>
                              <a:cs typeface="Times New Roman" panose="02020603050405020304" pitchFamily="18" charset="0"/>
                            </a:rPr>
                            <a:t>原态</a:t>
                          </a:r>
                        </a:p>
                        <a:p>
                          <a:pPr algn="ctr">
                            <a:lnSpc>
                              <a:spcPts val="2000"/>
                            </a:lnSpc>
                            <a:spcAft>
                              <a:spcPts val="0"/>
                            </a:spcAft>
                          </a:pPr>
                          <a14:m>
                            <m:oMathPara xmlns:m="http://schemas.openxmlformats.org/officeDocument/2006/math">
                              <m:oMathParaPr>
                                <m:jc m:val="centerGroup"/>
                              </m:oMathParaPr>
                              <m:oMath xmlns:m="http://schemas.openxmlformats.org/officeDocument/2006/math">
                                <m:sSubSup>
                                  <m:sSubSupPr>
                                    <m:ctrlPr>
                                      <a:rPr lang="zh-CN" sz="1800" b="1" i="1" kern="100">
                                        <a:effectLst/>
                                        <a:latin typeface="Cambria Math" panose="02040503050406030204" pitchFamily="18" charset="0"/>
                                      </a:rPr>
                                    </m:ctrlPr>
                                  </m:sSubSupPr>
                                  <m:e>
                                    <m:r>
                                      <a:rPr lang="en-US" sz="1800" b="1" i="1" kern="100">
                                        <a:effectLst/>
                                        <a:latin typeface="Cambria Math"/>
                                      </a:rPr>
                                      <m:t>𝑸</m:t>
                                    </m:r>
                                  </m:e>
                                  <m:sub>
                                    <m:r>
                                      <a:rPr lang="en-US" sz="1800" b="1" i="1" kern="100">
                                        <a:effectLst/>
                                        <a:latin typeface="Cambria Math"/>
                                      </a:rPr>
                                      <m:t>𝟐</m:t>
                                    </m:r>
                                  </m:sub>
                                  <m:sup>
                                    <m:r>
                                      <a:rPr lang="en-US" sz="1800" b="1" i="1" kern="100">
                                        <a:effectLst/>
                                        <a:latin typeface="Cambria Math"/>
                                      </a:rPr>
                                      <m:t>𝒏</m:t>
                                    </m:r>
                                  </m:sup>
                                </m:sSubSup>
                                <m:sSubSup>
                                  <m:sSubSupPr>
                                    <m:ctrlPr>
                                      <a:rPr lang="zh-CN" sz="1800" b="1" i="1" kern="100">
                                        <a:effectLst/>
                                        <a:latin typeface="Cambria Math" panose="02040503050406030204" pitchFamily="18" charset="0"/>
                                      </a:rPr>
                                    </m:ctrlPr>
                                  </m:sSubSupPr>
                                  <m:e>
                                    <m:r>
                                      <a:rPr lang="en-US" sz="1800" b="1" i="1" kern="100">
                                        <a:effectLst/>
                                        <a:latin typeface="Cambria Math"/>
                                      </a:rPr>
                                      <m:t>𝑸</m:t>
                                    </m:r>
                                  </m:e>
                                  <m:sub>
                                    <m:r>
                                      <a:rPr lang="en-US" sz="1800" b="1" i="1" kern="100">
                                        <a:effectLst/>
                                        <a:latin typeface="Cambria Math"/>
                                      </a:rPr>
                                      <m:t>𝟏</m:t>
                                    </m:r>
                                  </m:sub>
                                  <m:sup>
                                    <m:r>
                                      <a:rPr lang="en-US" sz="1800" b="1" i="1" kern="100">
                                        <a:effectLst/>
                                        <a:latin typeface="Cambria Math"/>
                                      </a:rPr>
                                      <m:t>𝒏</m:t>
                                    </m:r>
                                  </m:sup>
                                </m:sSubSup>
                                <m:sSubSup>
                                  <m:sSubSupPr>
                                    <m:ctrlPr>
                                      <a:rPr lang="zh-CN" sz="1800" b="1" i="1" kern="100">
                                        <a:effectLst/>
                                        <a:latin typeface="Cambria Math" panose="02040503050406030204" pitchFamily="18" charset="0"/>
                                      </a:rPr>
                                    </m:ctrlPr>
                                  </m:sSubSupPr>
                                  <m:e>
                                    <m:r>
                                      <a:rPr lang="en-US" sz="1800" b="1" i="1" kern="100">
                                        <a:effectLst/>
                                        <a:latin typeface="Cambria Math"/>
                                      </a:rPr>
                                      <m:t>𝑸</m:t>
                                    </m:r>
                                  </m:e>
                                  <m:sub>
                                    <m:r>
                                      <a:rPr lang="en-US" sz="1800" b="1" i="1" kern="100">
                                        <a:effectLst/>
                                        <a:latin typeface="Cambria Math"/>
                                      </a:rPr>
                                      <m:t>𝟎</m:t>
                                    </m:r>
                                  </m:sub>
                                  <m:sup>
                                    <m:r>
                                      <a:rPr lang="en-US" sz="1800" b="1" i="1" kern="100">
                                        <a:effectLst/>
                                        <a:latin typeface="Cambria Math"/>
                                      </a:rPr>
                                      <m:t>𝒏</m:t>
                                    </m:r>
                                  </m:sup>
                                </m:sSubSup>
                              </m:oMath>
                            </m:oMathPara>
                          </a14:m>
                          <a:endParaRPr lang="zh-CN" sz="18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7985" marR="97985" marT="0" marB="0" anchor="ctr">
                        <a:lnR w="28575" cap="flat" cmpd="sng" algn="ctr">
                          <a:solidFill>
                            <a:srgbClr val="FF0000"/>
                          </a:solidFill>
                          <a:prstDash val="solid"/>
                          <a:round/>
                          <a:headEnd type="none" w="med" len="med"/>
                          <a:tailEnd type="none" w="med" len="med"/>
                        </a:lnR>
                      </a:tcPr>
                    </a:tc>
                    <a:tc gridSpan="2">
                      <a:txBody>
                        <a:bodyPr/>
                        <a:lstStyle/>
                        <a:p>
                          <a:pPr algn="ctr">
                            <a:lnSpc>
                              <a:spcPts val="2000"/>
                            </a:lnSpc>
                            <a:spcAft>
                              <a:spcPts val="0"/>
                            </a:spcAft>
                          </a:pPr>
                          <a14:m>
                            <m:oMath xmlns:m="http://schemas.openxmlformats.org/officeDocument/2006/math">
                              <m:sSubSup>
                                <m:sSubSupPr>
                                  <m:ctrlPr>
                                    <a:rPr lang="zh-CN" sz="1800" b="1" i="1" kern="100">
                                      <a:effectLst/>
                                      <a:latin typeface="Cambria Math" panose="02040503050406030204" pitchFamily="18" charset="0"/>
                                    </a:rPr>
                                  </m:ctrlPr>
                                </m:sSubSupPr>
                                <m:e>
                                  <m:sSubSup>
                                    <m:sSubSupPr>
                                      <m:ctrlPr>
                                        <a:rPr lang="zh-CN" sz="1800" b="1" i="1" kern="100">
                                          <a:effectLst/>
                                          <a:latin typeface="Cambria Math" panose="02040503050406030204" pitchFamily="18" charset="0"/>
                                        </a:rPr>
                                      </m:ctrlPr>
                                    </m:sSubSupPr>
                                    <m:e>
                                      <m:r>
                                        <a:rPr lang="en-US" sz="1800" b="1" i="1" kern="100">
                                          <a:effectLst/>
                                          <a:latin typeface="Cambria Math"/>
                                        </a:rPr>
                                        <m:t>𝑸</m:t>
                                      </m:r>
                                    </m:e>
                                    <m:sub>
                                      <m:r>
                                        <a:rPr lang="en-US" sz="1800" b="1" i="1" kern="100">
                                          <a:effectLst/>
                                          <a:latin typeface="Cambria Math"/>
                                        </a:rPr>
                                        <m:t>𝟐</m:t>
                                      </m:r>
                                    </m:sub>
                                    <m:sup>
                                      <m:r>
                                        <a:rPr lang="en-US" sz="1800" b="1" i="1" kern="100">
                                          <a:effectLst/>
                                          <a:latin typeface="Cambria Math"/>
                                        </a:rPr>
                                        <m:t>𝒏</m:t>
                                      </m:r>
                                      <m:r>
                                        <a:rPr lang="en-US" sz="1800" b="1" kern="100">
                                          <a:effectLst/>
                                          <a:latin typeface="Cambria Math"/>
                                        </a:rPr>
                                        <m:t>+</m:t>
                                      </m:r>
                                      <m:r>
                                        <a:rPr lang="en-US" sz="1800" b="1" i="1" kern="100">
                                          <a:effectLst/>
                                          <a:latin typeface="Cambria Math"/>
                                        </a:rPr>
                                        <m:t>𝟏</m:t>
                                      </m:r>
                                    </m:sup>
                                  </m:sSubSup>
                                  <m:r>
                                    <a:rPr lang="en-US" sz="1800" b="1" i="1" kern="100">
                                      <a:effectLst/>
                                      <a:latin typeface="Cambria Math"/>
                                    </a:rPr>
                                    <m:t>𝑸</m:t>
                                  </m:r>
                                </m:e>
                                <m:sub>
                                  <m:r>
                                    <a:rPr lang="en-US" sz="1800" b="1" i="1" kern="100">
                                      <a:effectLst/>
                                      <a:latin typeface="Cambria Math"/>
                                    </a:rPr>
                                    <m:t>𝟏</m:t>
                                  </m:r>
                                </m:sub>
                                <m:sup>
                                  <m:r>
                                    <a:rPr lang="en-US" sz="1800" b="1" i="1" kern="100">
                                      <a:effectLst/>
                                      <a:latin typeface="Cambria Math"/>
                                    </a:rPr>
                                    <m:t>𝒏</m:t>
                                  </m:r>
                                  <m:r>
                                    <a:rPr lang="en-US" sz="1800" b="1" kern="100">
                                      <a:effectLst/>
                                      <a:latin typeface="Cambria Math"/>
                                    </a:rPr>
                                    <m:t>+</m:t>
                                  </m:r>
                                  <m:r>
                                    <a:rPr lang="en-US" sz="1800" b="1" i="1" kern="100">
                                      <a:effectLst/>
                                      <a:latin typeface="Cambria Math"/>
                                    </a:rPr>
                                    <m:t>𝟏</m:t>
                                  </m:r>
                                </m:sup>
                              </m:sSubSup>
                              <m:sSubSup>
                                <m:sSubSupPr>
                                  <m:ctrlPr>
                                    <a:rPr lang="zh-CN" sz="1800" b="1" i="1" kern="100">
                                      <a:effectLst/>
                                      <a:latin typeface="Cambria Math" panose="02040503050406030204" pitchFamily="18" charset="0"/>
                                    </a:rPr>
                                  </m:ctrlPr>
                                </m:sSubSupPr>
                                <m:e>
                                  <m:r>
                                    <a:rPr lang="en-US" sz="1800" b="1" i="1" kern="100">
                                      <a:effectLst/>
                                      <a:latin typeface="Cambria Math"/>
                                    </a:rPr>
                                    <m:t>𝑸</m:t>
                                  </m:r>
                                </m:e>
                                <m:sub>
                                  <m:r>
                                    <a:rPr lang="en-US" sz="1800" b="1" i="1" kern="100">
                                      <a:effectLst/>
                                      <a:latin typeface="Cambria Math"/>
                                    </a:rPr>
                                    <m:t>𝟎</m:t>
                                  </m:r>
                                </m:sub>
                                <m:sup>
                                  <m:r>
                                    <a:rPr lang="en-US" sz="1800" b="1" i="1" kern="100">
                                      <a:effectLst/>
                                      <a:latin typeface="Cambria Math"/>
                                    </a:rPr>
                                    <m:t>𝒏</m:t>
                                  </m:r>
                                  <m:r>
                                    <a:rPr lang="en-US" sz="1800" b="1" kern="100">
                                      <a:effectLst/>
                                      <a:latin typeface="Cambria Math"/>
                                    </a:rPr>
                                    <m:t>+</m:t>
                                  </m:r>
                                  <m:r>
                                    <a:rPr lang="en-US" sz="1800" b="1" i="1" kern="100">
                                      <a:effectLst/>
                                      <a:latin typeface="Cambria Math"/>
                                    </a:rPr>
                                    <m:t>𝟏</m:t>
                                  </m:r>
                                </m:sup>
                              </m:sSubSup>
                            </m:oMath>
                          </a14:m>
                          <a:r>
                            <a:rPr lang="en-US" sz="1800" b="1" kern="0" dirty="0">
                              <a:effectLst/>
                              <a:latin typeface="Times New Roman" panose="02020603050405020304" pitchFamily="18" charset="0"/>
                              <a:ea typeface="微软雅黑" panose="020B0503020204020204" pitchFamily="34" charset="-122"/>
                              <a:cs typeface="Times New Roman" panose="02020603050405020304" pitchFamily="18" charset="0"/>
                            </a:rPr>
                            <a:t>/G</a:t>
                          </a:r>
                          <a:endParaRPr lang="zh-CN" sz="18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7985" marR="97985" marT="0" marB="0" anchor="ctr">
                        <a:lnL w="28575" cap="flat" cmpd="sng" algn="ctr">
                          <a:solidFill>
                            <a:srgbClr val="FF0000"/>
                          </a:solidFill>
                          <a:prstDash val="solid"/>
                          <a:round/>
                          <a:headEnd type="none" w="med" len="med"/>
                          <a:tailEnd type="none" w="med" len="med"/>
                        </a:lnL>
                      </a:tcPr>
                    </a:tc>
                    <a:tc hMerge="1">
                      <a:txBody>
                        <a:bodyPr/>
                        <a:lstStyle/>
                        <a:p>
                          <a:endParaRPr lang="zh-CN" altLang="en-US"/>
                        </a:p>
                      </a:txBody>
                      <a:tcPr/>
                    </a:tc>
                    <a:extLst>
                      <a:ext uri="{0D108BD9-81ED-4DB2-BD59-A6C34878D82A}">
                        <a16:rowId xmlns:a16="http://schemas.microsoft.com/office/drawing/2014/main" val="3004502229"/>
                      </a:ext>
                    </a:extLst>
                  </a:tr>
                  <a:tr h="494729">
                    <a:tc vMerge="1">
                      <a:txBody>
                        <a:bodyPr/>
                        <a:lstStyle/>
                        <a:p>
                          <a:endParaRPr lang="zh-CN" altLang="en-US"/>
                        </a:p>
                      </a:txBody>
                      <a:tcPr/>
                    </a:tc>
                    <a:tc>
                      <a:txBody>
                        <a:bodyPr/>
                        <a:lstStyle/>
                        <a:p>
                          <a:pPr algn="ctr">
                            <a:lnSpc>
                              <a:spcPts val="2000"/>
                            </a:lnSpc>
                            <a:spcAft>
                              <a:spcPts val="0"/>
                            </a:spcAft>
                          </a:pPr>
                          <a:r>
                            <a:rPr lang="en-US" sz="1800" b="1" kern="1200" dirty="0">
                              <a:effectLst/>
                              <a:latin typeface="Times New Roman" panose="02020603050405020304" pitchFamily="18" charset="0"/>
                              <a:ea typeface="微软雅黑" panose="020B0503020204020204" pitchFamily="34" charset="-122"/>
                              <a:cs typeface="Times New Roman" panose="02020603050405020304" pitchFamily="18" charset="0"/>
                            </a:rPr>
                            <a:t>X=0</a:t>
                          </a:r>
                          <a:endParaRPr lang="zh-CN" sz="18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7985" marR="97985" marT="0" marB="0" anchor="ctr">
                        <a:lnL w="28575" cap="flat" cmpd="sng" algn="ctr">
                          <a:solidFill>
                            <a:srgbClr val="FF0000"/>
                          </a:solidFill>
                          <a:prstDash val="solid"/>
                          <a:round/>
                          <a:headEnd type="none" w="med" len="med"/>
                          <a:tailEnd type="none" w="med" len="med"/>
                        </a:lnL>
                        <a:lnR w="28575" cap="flat" cmpd="sng" algn="ctr">
                          <a:solidFill>
                            <a:schemeClr val="accent6">
                              <a:lumMod val="60000"/>
                              <a:lumOff val="40000"/>
                            </a:schemeClr>
                          </a:solidFill>
                          <a:prstDash val="solid"/>
                          <a:round/>
                          <a:headEnd type="none" w="med" len="med"/>
                          <a:tailEnd type="none" w="med" len="med"/>
                        </a:lnR>
                      </a:tcPr>
                    </a:tc>
                    <a:tc>
                      <a:txBody>
                        <a:bodyPr/>
                        <a:lstStyle/>
                        <a:p>
                          <a:pPr algn="ctr">
                            <a:lnSpc>
                              <a:spcPts val="2000"/>
                            </a:lnSpc>
                            <a:spcAft>
                              <a:spcPts val="0"/>
                            </a:spcAft>
                          </a:pPr>
                          <a:r>
                            <a:rPr lang="en-US" sz="1800" b="1" kern="0">
                              <a:effectLst/>
                              <a:latin typeface="Times New Roman" panose="02020603050405020304" pitchFamily="18" charset="0"/>
                              <a:ea typeface="微软雅黑" panose="020B0503020204020204" pitchFamily="34" charset="-122"/>
                              <a:cs typeface="Times New Roman" panose="02020603050405020304" pitchFamily="18" charset="0"/>
                            </a:rPr>
                            <a:t>X=1</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7985" marR="97985" marT="0" marB="0" anchor="ctr">
                        <a:lnL w="28575" cap="flat" cmpd="sng" algn="ctr">
                          <a:solidFill>
                            <a:schemeClr val="accent6">
                              <a:lumMod val="60000"/>
                              <a:lumOff val="40000"/>
                            </a:schemeClr>
                          </a:solidFill>
                          <a:prstDash val="solid"/>
                          <a:round/>
                          <a:headEnd type="none" w="med" len="med"/>
                          <a:tailEnd type="none" w="med" len="med"/>
                        </a:lnL>
                      </a:tcPr>
                    </a:tc>
                    <a:extLst>
                      <a:ext uri="{0D108BD9-81ED-4DB2-BD59-A6C34878D82A}">
                        <a16:rowId xmlns:a16="http://schemas.microsoft.com/office/drawing/2014/main" val="2682552398"/>
                      </a:ext>
                    </a:extLst>
                  </a:tr>
                  <a:tr h="494729">
                    <a:tc>
                      <a:txBody>
                        <a:bodyPr/>
                        <a:lstStyle/>
                        <a:p>
                          <a:pPr algn="ctr">
                            <a:lnSpc>
                              <a:spcPts val="2000"/>
                            </a:lnSpc>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000</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7985" marR="97985" marT="0" marB="0" anchor="ctr">
                        <a:lnR w="28575"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001/0</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7985" marR="97985" marT="0" marB="0" anchor="ctr">
                        <a:lnL w="28575" cap="flat" cmpd="sng" algn="ctr">
                          <a:solidFill>
                            <a:srgbClr val="FF0000"/>
                          </a:solidFill>
                          <a:prstDash val="solid"/>
                          <a:round/>
                          <a:headEnd type="none" w="med" len="med"/>
                          <a:tailEnd type="none" w="med" len="med"/>
                        </a:lnL>
                        <a:lnR w="28575" cap="flat" cmpd="sng" algn="ctr">
                          <a:solidFill>
                            <a:schemeClr val="accent6">
                              <a:lumMod val="60000"/>
                              <a:lumOff val="40000"/>
                            </a:schemeClr>
                          </a:solidFill>
                          <a:prstDash val="solid"/>
                          <a:round/>
                          <a:headEnd type="none" w="med" len="med"/>
                          <a:tailEnd type="none" w="med" len="med"/>
                        </a:lnR>
                      </a:tcPr>
                    </a:tc>
                    <a:tc>
                      <a:txBody>
                        <a:bodyPr/>
                        <a:lstStyle/>
                        <a:p>
                          <a:pPr algn="ctr">
                            <a:lnSpc>
                              <a:spcPts val="2000"/>
                            </a:lnSpc>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011/1</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7985" marR="97985" marT="0" marB="0" anchor="ctr">
                        <a:lnL w="28575" cap="flat" cmpd="sng" algn="ctr">
                          <a:solidFill>
                            <a:schemeClr val="accent6">
                              <a:lumMod val="60000"/>
                              <a:lumOff val="40000"/>
                            </a:schemeClr>
                          </a:solidFill>
                          <a:prstDash val="solid"/>
                          <a:round/>
                          <a:headEnd type="none" w="med" len="med"/>
                          <a:tailEnd type="none" w="med" len="med"/>
                        </a:lnL>
                      </a:tcPr>
                    </a:tc>
                    <a:extLst>
                      <a:ext uri="{0D108BD9-81ED-4DB2-BD59-A6C34878D82A}">
                        <a16:rowId xmlns:a16="http://schemas.microsoft.com/office/drawing/2014/main" val="293875265"/>
                      </a:ext>
                    </a:extLst>
                  </a:tr>
                  <a:tr h="494729">
                    <a:tc>
                      <a:txBody>
                        <a:bodyPr/>
                        <a:lstStyle/>
                        <a:p>
                          <a:pPr algn="ctr">
                            <a:lnSpc>
                              <a:spcPts val="2000"/>
                            </a:lnSpc>
                            <a:spcAft>
                              <a:spcPts val="0"/>
                            </a:spcAft>
                          </a:pPr>
                          <a:r>
                            <a:rPr lang="en-US" sz="1800" b="1" kern="1200" dirty="0">
                              <a:effectLst/>
                              <a:latin typeface="Times New Roman" panose="02020603050405020304" pitchFamily="18" charset="0"/>
                              <a:ea typeface="微软雅黑" panose="020B0503020204020204" pitchFamily="34" charset="-122"/>
                              <a:cs typeface="Times New Roman" panose="02020603050405020304" pitchFamily="18" charset="0"/>
                            </a:rPr>
                            <a:t>001</a:t>
                          </a:r>
                          <a:endParaRPr lang="zh-CN" sz="18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7985" marR="97985" marT="0" marB="0" anchor="ctr">
                        <a:lnR w="28575"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101/0</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7985" marR="97985" marT="0" marB="0" anchor="ctr">
                        <a:lnL w="28575" cap="flat" cmpd="sng" algn="ctr">
                          <a:solidFill>
                            <a:srgbClr val="FF0000"/>
                          </a:solidFill>
                          <a:prstDash val="solid"/>
                          <a:round/>
                          <a:headEnd type="none" w="med" len="med"/>
                          <a:tailEnd type="none" w="med" len="med"/>
                        </a:lnL>
                        <a:lnR w="28575" cap="flat" cmpd="sng" algn="ctr">
                          <a:solidFill>
                            <a:schemeClr val="accent6">
                              <a:lumMod val="60000"/>
                              <a:lumOff val="40000"/>
                            </a:schemeClr>
                          </a:solidFill>
                          <a:prstDash val="solid"/>
                          <a:round/>
                          <a:headEnd type="none" w="med" len="med"/>
                          <a:tailEnd type="none" w="med" len="med"/>
                        </a:lnR>
                      </a:tcPr>
                    </a:tc>
                    <a:tc>
                      <a:txBody>
                        <a:bodyPr/>
                        <a:lstStyle/>
                        <a:p>
                          <a:pPr algn="ctr">
                            <a:lnSpc>
                              <a:spcPts val="2000"/>
                            </a:lnSpc>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111/1</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7985" marR="97985" marT="0" marB="0" anchor="ctr">
                        <a:lnL w="28575" cap="flat" cmpd="sng" algn="ctr">
                          <a:solidFill>
                            <a:schemeClr val="accent6">
                              <a:lumMod val="60000"/>
                              <a:lumOff val="40000"/>
                            </a:schemeClr>
                          </a:solidFill>
                          <a:prstDash val="solid"/>
                          <a:round/>
                          <a:headEnd type="none" w="med" len="med"/>
                          <a:tailEnd type="none" w="med" len="med"/>
                        </a:lnL>
                      </a:tcPr>
                    </a:tc>
                    <a:extLst>
                      <a:ext uri="{0D108BD9-81ED-4DB2-BD59-A6C34878D82A}">
                        <a16:rowId xmlns:a16="http://schemas.microsoft.com/office/drawing/2014/main" val="859119217"/>
                      </a:ext>
                    </a:extLst>
                  </a:tr>
                  <a:tr h="494729">
                    <a:tc>
                      <a:txBody>
                        <a:bodyPr/>
                        <a:lstStyle/>
                        <a:p>
                          <a:pPr algn="ctr">
                            <a:lnSpc>
                              <a:spcPts val="2000"/>
                            </a:lnSpc>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011</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7985" marR="97985" marT="0" marB="0" anchor="ctr">
                        <a:lnR w="28575"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101/1</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7985" marR="97985" marT="0" marB="0" anchor="ctr">
                        <a:lnL w="28575" cap="flat" cmpd="sng" algn="ctr">
                          <a:solidFill>
                            <a:srgbClr val="FF0000"/>
                          </a:solidFill>
                          <a:prstDash val="solid"/>
                          <a:round/>
                          <a:headEnd type="none" w="med" len="med"/>
                          <a:tailEnd type="none" w="med" len="med"/>
                        </a:lnL>
                        <a:lnR w="28575" cap="flat" cmpd="sng" algn="ctr">
                          <a:solidFill>
                            <a:schemeClr val="accent6">
                              <a:lumMod val="60000"/>
                              <a:lumOff val="40000"/>
                            </a:schemeClr>
                          </a:solidFill>
                          <a:prstDash val="solid"/>
                          <a:round/>
                          <a:headEnd type="none" w="med" len="med"/>
                          <a:tailEnd type="none" w="med" len="med"/>
                        </a:lnR>
                      </a:tcPr>
                    </a:tc>
                    <a:tc>
                      <a:txBody>
                        <a:bodyPr/>
                        <a:lstStyle/>
                        <a:p>
                          <a:pPr algn="ctr">
                            <a:lnSpc>
                              <a:spcPts val="2000"/>
                            </a:lnSpc>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111/0</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7985" marR="97985" marT="0" marB="0" anchor="ctr">
                        <a:lnL w="28575" cap="flat" cmpd="sng" algn="ctr">
                          <a:solidFill>
                            <a:schemeClr val="accent6">
                              <a:lumMod val="60000"/>
                              <a:lumOff val="40000"/>
                            </a:schemeClr>
                          </a:solidFill>
                          <a:prstDash val="solid"/>
                          <a:round/>
                          <a:headEnd type="none" w="med" len="med"/>
                          <a:tailEnd type="none" w="med" len="med"/>
                        </a:lnL>
                      </a:tcPr>
                    </a:tc>
                    <a:extLst>
                      <a:ext uri="{0D108BD9-81ED-4DB2-BD59-A6C34878D82A}">
                        <a16:rowId xmlns:a16="http://schemas.microsoft.com/office/drawing/2014/main" val="1513629742"/>
                      </a:ext>
                    </a:extLst>
                  </a:tr>
                  <a:tr h="494729">
                    <a:tc>
                      <a:txBody>
                        <a:bodyPr/>
                        <a:lstStyle/>
                        <a:p>
                          <a:pPr algn="ctr">
                            <a:lnSpc>
                              <a:spcPts val="2000"/>
                            </a:lnSpc>
                            <a:spcAft>
                              <a:spcPts val="0"/>
                            </a:spcAft>
                          </a:pPr>
                          <a:r>
                            <a:rPr lang="en-US" sz="1800" b="1" kern="1200" dirty="0">
                              <a:effectLst/>
                              <a:latin typeface="Times New Roman" panose="02020603050405020304" pitchFamily="18" charset="0"/>
                              <a:ea typeface="微软雅黑" panose="020B0503020204020204" pitchFamily="34" charset="-122"/>
                              <a:cs typeface="Times New Roman" panose="02020603050405020304" pitchFamily="18" charset="0"/>
                            </a:rPr>
                            <a:t>101</a:t>
                          </a:r>
                          <a:endParaRPr lang="zh-CN" sz="18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7985" marR="97985" marT="0" marB="0" anchor="ctr">
                        <a:lnR w="28575"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en-US" sz="1800" b="1" kern="0">
                              <a:effectLst/>
                              <a:latin typeface="Times New Roman" panose="02020603050405020304" pitchFamily="18" charset="0"/>
                              <a:ea typeface="微软雅黑" panose="020B0503020204020204" pitchFamily="34" charset="-122"/>
                              <a:cs typeface="Times New Roman" panose="02020603050405020304" pitchFamily="18" charset="0"/>
                            </a:rPr>
                            <a:t>000/0</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7985" marR="97985" marT="0" marB="0" anchor="ctr">
                        <a:lnL w="28575" cap="flat" cmpd="sng" algn="ctr">
                          <a:solidFill>
                            <a:srgbClr val="FF0000"/>
                          </a:solidFill>
                          <a:prstDash val="solid"/>
                          <a:round/>
                          <a:headEnd type="none" w="med" len="med"/>
                          <a:tailEnd type="none" w="med" len="med"/>
                        </a:lnL>
                        <a:lnR w="28575" cap="flat" cmpd="sng" algn="ctr">
                          <a:solidFill>
                            <a:schemeClr val="accent6">
                              <a:lumMod val="60000"/>
                              <a:lumOff val="40000"/>
                            </a:schemeClr>
                          </a:solidFill>
                          <a:prstDash val="solid"/>
                          <a:round/>
                          <a:headEnd type="none" w="med" len="med"/>
                          <a:tailEnd type="none" w="med" len="med"/>
                        </a:lnR>
                      </a:tcPr>
                    </a:tc>
                    <a:tc>
                      <a:txBody>
                        <a:bodyPr/>
                        <a:lstStyle/>
                        <a:p>
                          <a:pPr algn="ctr">
                            <a:lnSpc>
                              <a:spcPts val="2000"/>
                            </a:lnSpc>
                            <a:spcAft>
                              <a:spcPts val="0"/>
                            </a:spcAft>
                          </a:pPr>
                          <a:r>
                            <a:rPr lang="en-US" sz="1800" b="1" kern="0">
                              <a:effectLst/>
                              <a:latin typeface="Times New Roman" panose="02020603050405020304" pitchFamily="18" charset="0"/>
                              <a:ea typeface="微软雅黑" panose="020B0503020204020204" pitchFamily="34" charset="-122"/>
                              <a:cs typeface="Times New Roman" panose="02020603050405020304" pitchFamily="18" charset="0"/>
                            </a:rPr>
                            <a:t>000/1</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7985" marR="97985" marT="0" marB="0" anchor="ctr">
                        <a:lnL w="28575" cap="flat" cmpd="sng" algn="ctr">
                          <a:solidFill>
                            <a:schemeClr val="accent6">
                              <a:lumMod val="60000"/>
                              <a:lumOff val="40000"/>
                            </a:schemeClr>
                          </a:solidFill>
                          <a:prstDash val="solid"/>
                          <a:round/>
                          <a:headEnd type="none" w="med" len="med"/>
                          <a:tailEnd type="none" w="med" len="med"/>
                        </a:lnL>
                      </a:tcPr>
                    </a:tc>
                    <a:extLst>
                      <a:ext uri="{0D108BD9-81ED-4DB2-BD59-A6C34878D82A}">
                        <a16:rowId xmlns:a16="http://schemas.microsoft.com/office/drawing/2014/main" val="1159640339"/>
                      </a:ext>
                    </a:extLst>
                  </a:tr>
                  <a:tr h="494729">
                    <a:tc>
                      <a:txBody>
                        <a:bodyPr/>
                        <a:lstStyle/>
                        <a:p>
                          <a:pPr algn="ctr">
                            <a:lnSpc>
                              <a:spcPts val="2000"/>
                            </a:lnSpc>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111</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7985" marR="97985" marT="0" marB="0" anchor="ctr">
                        <a:lnR w="28575"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en-US" sz="1800" b="1" kern="0">
                              <a:effectLst/>
                              <a:latin typeface="Times New Roman" panose="02020603050405020304" pitchFamily="18" charset="0"/>
                              <a:ea typeface="微软雅黑" panose="020B0503020204020204" pitchFamily="34" charset="-122"/>
                              <a:cs typeface="Times New Roman" panose="02020603050405020304" pitchFamily="18" charset="0"/>
                            </a:rPr>
                            <a:t>000/1</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7985" marR="97985" marT="0" marB="0" anchor="ctr">
                        <a:lnL w="28575" cap="flat" cmpd="sng" algn="ctr">
                          <a:solidFill>
                            <a:srgbClr val="FF0000"/>
                          </a:solidFill>
                          <a:prstDash val="solid"/>
                          <a:round/>
                          <a:headEnd type="none" w="med" len="med"/>
                          <a:tailEnd type="none" w="med" len="med"/>
                        </a:lnL>
                        <a:lnR w="28575" cap="flat" cmpd="sng" algn="ctr">
                          <a:solidFill>
                            <a:schemeClr val="accent6">
                              <a:lumMod val="60000"/>
                              <a:lumOff val="40000"/>
                            </a:schemeClr>
                          </a:solidFill>
                          <a:prstDash val="solid"/>
                          <a:round/>
                          <a:headEnd type="none" w="med" len="med"/>
                          <a:tailEnd type="none" w="med" len="med"/>
                        </a:lnR>
                      </a:tcPr>
                    </a:tc>
                    <a:tc>
                      <a:txBody>
                        <a:bodyPr/>
                        <a:lstStyle/>
                        <a:p>
                          <a:pPr algn="ctr">
                            <a:lnSpc>
                              <a:spcPts val="2000"/>
                            </a:lnSpc>
                            <a:spcAft>
                              <a:spcPts val="0"/>
                            </a:spcAft>
                          </a:pPr>
                          <a:r>
                            <a:rPr lang="en-US" sz="1800" b="1" kern="0" dirty="0">
                              <a:effectLst/>
                              <a:latin typeface="Times New Roman" panose="02020603050405020304" pitchFamily="18" charset="0"/>
                              <a:ea typeface="微软雅黑" panose="020B0503020204020204" pitchFamily="34" charset="-122"/>
                              <a:cs typeface="Times New Roman" panose="02020603050405020304" pitchFamily="18" charset="0"/>
                            </a:rPr>
                            <a:t>000/0</a:t>
                          </a:r>
                          <a:endParaRPr lang="zh-CN" sz="18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7985" marR="97985" marT="0" marB="0" anchor="ctr">
                        <a:lnL w="28575" cap="flat" cmpd="sng" algn="ctr">
                          <a:solidFill>
                            <a:schemeClr val="accent6">
                              <a:lumMod val="60000"/>
                              <a:lumOff val="40000"/>
                            </a:schemeClr>
                          </a:solidFill>
                          <a:prstDash val="solid"/>
                          <a:round/>
                          <a:headEnd type="none" w="med" len="med"/>
                          <a:tailEnd type="none" w="med" len="med"/>
                        </a:lnL>
                      </a:tcPr>
                    </a:tc>
                    <a:extLst>
                      <a:ext uri="{0D108BD9-81ED-4DB2-BD59-A6C34878D82A}">
                        <a16:rowId xmlns:a16="http://schemas.microsoft.com/office/drawing/2014/main" val="1887248576"/>
                      </a:ext>
                    </a:extLst>
                  </a:tr>
                </a:tbl>
              </a:graphicData>
            </a:graphic>
          </p:graphicFrame>
        </mc:Choice>
        <mc:Fallback xmlns="">
          <p:graphicFrame>
            <p:nvGraphicFramePr>
              <p:cNvPr id="8" name="表格 7"/>
              <p:cNvGraphicFramePr>
                <a:graphicFrameLocks noGrp="1"/>
              </p:cNvGraphicFramePr>
              <p:nvPr>
                <p:extLst>
                  <p:ext uri="{D42A27DB-BD31-4B8C-83A1-F6EECF244321}">
                    <p14:modId xmlns:p14="http://schemas.microsoft.com/office/powerpoint/2010/main" val="1903903380"/>
                  </p:ext>
                </p:extLst>
              </p:nvPr>
            </p:nvGraphicFramePr>
            <p:xfrm>
              <a:off x="0" y="3394897"/>
              <a:ext cx="3195484" cy="3463103"/>
            </p:xfrm>
            <a:graphic>
              <a:graphicData uri="http://schemas.openxmlformats.org/drawingml/2006/table">
                <a:tbl>
                  <a:tblPr firstRow="1" firstCol="1" bandRow="1">
                    <a:tableStyleId>{B301B821-A1FF-4177-AEE7-76D212191A09}</a:tableStyleId>
                  </a:tblPr>
                  <a:tblGrid>
                    <a:gridCol w="1052052">
                      <a:extLst>
                        <a:ext uri="{9D8B030D-6E8A-4147-A177-3AD203B41FA5}">
                          <a16:colId xmlns="" xmlns:a16="http://schemas.microsoft.com/office/drawing/2014/main" xmlns:a14="http://schemas.microsoft.com/office/drawing/2010/main" val="3584188366"/>
                        </a:ext>
                      </a:extLst>
                    </a:gridCol>
                    <a:gridCol w="1094958">
                      <a:extLst>
                        <a:ext uri="{9D8B030D-6E8A-4147-A177-3AD203B41FA5}">
                          <a16:colId xmlns="" xmlns:a16="http://schemas.microsoft.com/office/drawing/2014/main" xmlns:a14="http://schemas.microsoft.com/office/drawing/2010/main" val="4001820043"/>
                        </a:ext>
                      </a:extLst>
                    </a:gridCol>
                    <a:gridCol w="1048474">
                      <a:extLst>
                        <a:ext uri="{9D8B030D-6E8A-4147-A177-3AD203B41FA5}">
                          <a16:colId xmlns="" xmlns:a16="http://schemas.microsoft.com/office/drawing/2014/main" xmlns:a14="http://schemas.microsoft.com/office/drawing/2010/main" val="1092704050"/>
                        </a:ext>
                      </a:extLst>
                    </a:gridCol>
                  </a:tblGrid>
                  <a:tr h="494729">
                    <a:tc rowSpan="2">
                      <a:txBody>
                        <a:bodyPr/>
                        <a:lstStyle/>
                        <a:p>
                          <a:endParaRPr lang="zh-CN"/>
                        </a:p>
                      </a:txBody>
                      <a:tcPr marL="97985" marR="97985" marT="0" marB="0" anchor="ctr">
                        <a:lnR w="28575" cap="flat" cmpd="sng" algn="ctr">
                          <a:solidFill>
                            <a:srgbClr val="FF0000"/>
                          </a:solidFill>
                          <a:prstDash val="solid"/>
                          <a:round/>
                          <a:headEnd type="none" w="med" len="med"/>
                          <a:tailEnd type="none" w="med" len="med"/>
                        </a:lnR>
                        <a:blipFill rotWithShape="1">
                          <a:blip r:embed="rId3"/>
                          <a:stretch>
                            <a:fillRect t="-617" r="-203468" b="-253086"/>
                          </a:stretch>
                        </a:blipFill>
                      </a:tcPr>
                    </a:tc>
                    <a:tc gridSpan="2">
                      <a:txBody>
                        <a:bodyPr/>
                        <a:lstStyle/>
                        <a:p>
                          <a:endParaRPr lang="zh-CN"/>
                        </a:p>
                      </a:txBody>
                      <a:tcPr marL="97985" marR="97985" marT="0" marB="0" anchor="ctr">
                        <a:lnL w="28575" cap="flat" cmpd="sng" algn="ctr">
                          <a:solidFill>
                            <a:srgbClr val="FF0000"/>
                          </a:solidFill>
                          <a:prstDash val="solid"/>
                          <a:round/>
                          <a:headEnd type="none" w="med" len="med"/>
                          <a:tailEnd type="none" w="med" len="med"/>
                        </a:lnL>
                        <a:blipFill rotWithShape="1">
                          <a:blip r:embed="rId3"/>
                          <a:stretch>
                            <a:fillRect l="-49288" t="-1235" r="-285" b="-606173"/>
                          </a:stretch>
                        </a:blipFill>
                      </a:tcPr>
                    </a:tc>
                    <a:tc hMerge="1">
                      <a:txBody>
                        <a:bodyPr/>
                        <a:lstStyle/>
                        <a:p>
                          <a:endParaRPr lang="zh-CN" altLang="en-US"/>
                        </a:p>
                      </a:txBody>
                      <a:tcPr/>
                    </a:tc>
                    <a:extLst>
                      <a:ext uri="{0D108BD9-81ED-4DB2-BD59-A6C34878D82A}">
                        <a16:rowId xmlns="" xmlns:a16="http://schemas.microsoft.com/office/drawing/2014/main" xmlns:a14="http://schemas.microsoft.com/office/drawing/2010/main" val="3004502229"/>
                      </a:ext>
                    </a:extLst>
                  </a:tr>
                  <a:tr h="494729">
                    <a:tc vMerge="1">
                      <a:txBody>
                        <a:bodyPr/>
                        <a:lstStyle/>
                        <a:p>
                          <a:endParaRPr lang="zh-CN" altLang="en-US"/>
                        </a:p>
                      </a:txBody>
                      <a:tcPr/>
                    </a:tc>
                    <a:tc>
                      <a:txBody>
                        <a:bodyPr/>
                        <a:lstStyle/>
                        <a:p>
                          <a:pPr algn="ctr">
                            <a:lnSpc>
                              <a:spcPts val="2000"/>
                            </a:lnSpc>
                            <a:spcAft>
                              <a:spcPts val="0"/>
                            </a:spcAft>
                          </a:pPr>
                          <a:r>
                            <a:rPr lang="en-US" sz="1800" b="1" kern="1200" dirty="0">
                              <a:effectLst/>
                              <a:latin typeface="Times New Roman" panose="02020603050405020304" pitchFamily="18" charset="0"/>
                              <a:ea typeface="微软雅黑" panose="020B0503020204020204" pitchFamily="34" charset="-122"/>
                              <a:cs typeface="Times New Roman" panose="02020603050405020304" pitchFamily="18" charset="0"/>
                            </a:rPr>
                            <a:t>X=0</a:t>
                          </a:r>
                          <a:endParaRPr lang="zh-CN" sz="18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7985" marR="97985" marT="0" marB="0" anchor="ctr">
                        <a:lnL w="28575" cap="flat" cmpd="sng" algn="ctr">
                          <a:solidFill>
                            <a:srgbClr val="FF0000"/>
                          </a:solidFill>
                          <a:prstDash val="solid"/>
                          <a:round/>
                          <a:headEnd type="none" w="med" len="med"/>
                          <a:tailEnd type="none" w="med" len="med"/>
                        </a:lnL>
                        <a:lnR w="28575" cap="flat" cmpd="sng" algn="ctr">
                          <a:solidFill>
                            <a:schemeClr val="accent6">
                              <a:lumMod val="60000"/>
                              <a:lumOff val="40000"/>
                            </a:schemeClr>
                          </a:solidFill>
                          <a:prstDash val="solid"/>
                          <a:round/>
                          <a:headEnd type="none" w="med" len="med"/>
                          <a:tailEnd type="none" w="med" len="med"/>
                        </a:lnR>
                      </a:tcPr>
                    </a:tc>
                    <a:tc>
                      <a:txBody>
                        <a:bodyPr/>
                        <a:lstStyle/>
                        <a:p>
                          <a:pPr algn="ctr">
                            <a:lnSpc>
                              <a:spcPts val="2000"/>
                            </a:lnSpc>
                            <a:spcAft>
                              <a:spcPts val="0"/>
                            </a:spcAft>
                          </a:pPr>
                          <a:r>
                            <a:rPr lang="en-US" sz="1800" b="1" kern="0">
                              <a:effectLst/>
                              <a:latin typeface="Times New Roman" panose="02020603050405020304" pitchFamily="18" charset="0"/>
                              <a:ea typeface="微软雅黑" panose="020B0503020204020204" pitchFamily="34" charset="-122"/>
                              <a:cs typeface="Times New Roman" panose="02020603050405020304" pitchFamily="18" charset="0"/>
                            </a:rPr>
                            <a:t>X=1</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7985" marR="97985" marT="0" marB="0" anchor="ctr">
                        <a:lnL w="28575" cap="flat" cmpd="sng" algn="ctr">
                          <a:solidFill>
                            <a:schemeClr val="accent6">
                              <a:lumMod val="60000"/>
                              <a:lumOff val="40000"/>
                            </a:schemeClr>
                          </a:solidFill>
                          <a:prstDash val="solid"/>
                          <a:round/>
                          <a:headEnd type="none" w="med" len="med"/>
                          <a:tailEnd type="none" w="med" len="med"/>
                        </a:lnL>
                      </a:tcPr>
                    </a:tc>
                    <a:extLst>
                      <a:ext uri="{0D108BD9-81ED-4DB2-BD59-A6C34878D82A}">
                        <a16:rowId xmlns="" xmlns:a16="http://schemas.microsoft.com/office/drawing/2014/main" xmlns:a14="http://schemas.microsoft.com/office/drawing/2010/main" val="2682552398"/>
                      </a:ext>
                    </a:extLst>
                  </a:tr>
                  <a:tr h="494729">
                    <a:tc>
                      <a:txBody>
                        <a:bodyPr/>
                        <a:lstStyle/>
                        <a:p>
                          <a:pPr algn="ctr">
                            <a:lnSpc>
                              <a:spcPts val="2000"/>
                            </a:lnSpc>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000</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7985" marR="97985" marT="0" marB="0" anchor="ctr">
                        <a:lnR w="28575"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001/0</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7985" marR="97985" marT="0" marB="0" anchor="ctr">
                        <a:lnL w="28575" cap="flat" cmpd="sng" algn="ctr">
                          <a:solidFill>
                            <a:srgbClr val="FF0000"/>
                          </a:solidFill>
                          <a:prstDash val="solid"/>
                          <a:round/>
                          <a:headEnd type="none" w="med" len="med"/>
                          <a:tailEnd type="none" w="med" len="med"/>
                        </a:lnL>
                        <a:lnR w="28575" cap="flat" cmpd="sng" algn="ctr">
                          <a:solidFill>
                            <a:schemeClr val="accent6">
                              <a:lumMod val="60000"/>
                              <a:lumOff val="40000"/>
                            </a:schemeClr>
                          </a:solidFill>
                          <a:prstDash val="solid"/>
                          <a:round/>
                          <a:headEnd type="none" w="med" len="med"/>
                          <a:tailEnd type="none" w="med" len="med"/>
                        </a:lnR>
                      </a:tcPr>
                    </a:tc>
                    <a:tc>
                      <a:txBody>
                        <a:bodyPr/>
                        <a:lstStyle/>
                        <a:p>
                          <a:pPr algn="ctr">
                            <a:lnSpc>
                              <a:spcPts val="2000"/>
                            </a:lnSpc>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011/1</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7985" marR="97985" marT="0" marB="0" anchor="ctr">
                        <a:lnL w="28575" cap="flat" cmpd="sng" algn="ctr">
                          <a:solidFill>
                            <a:schemeClr val="accent6">
                              <a:lumMod val="60000"/>
                              <a:lumOff val="40000"/>
                            </a:schemeClr>
                          </a:solidFill>
                          <a:prstDash val="solid"/>
                          <a:round/>
                          <a:headEnd type="none" w="med" len="med"/>
                          <a:tailEnd type="none" w="med" len="med"/>
                        </a:lnL>
                      </a:tcPr>
                    </a:tc>
                    <a:extLst>
                      <a:ext uri="{0D108BD9-81ED-4DB2-BD59-A6C34878D82A}">
                        <a16:rowId xmlns="" xmlns:a16="http://schemas.microsoft.com/office/drawing/2014/main" xmlns:a14="http://schemas.microsoft.com/office/drawing/2010/main" val="293875265"/>
                      </a:ext>
                    </a:extLst>
                  </a:tr>
                  <a:tr h="494729">
                    <a:tc>
                      <a:txBody>
                        <a:bodyPr/>
                        <a:lstStyle/>
                        <a:p>
                          <a:pPr algn="ctr">
                            <a:lnSpc>
                              <a:spcPts val="2000"/>
                            </a:lnSpc>
                            <a:spcAft>
                              <a:spcPts val="0"/>
                            </a:spcAft>
                          </a:pPr>
                          <a:r>
                            <a:rPr lang="en-US" sz="1800" b="1" kern="1200" dirty="0">
                              <a:effectLst/>
                              <a:latin typeface="Times New Roman" panose="02020603050405020304" pitchFamily="18" charset="0"/>
                              <a:ea typeface="微软雅黑" panose="020B0503020204020204" pitchFamily="34" charset="-122"/>
                              <a:cs typeface="Times New Roman" panose="02020603050405020304" pitchFamily="18" charset="0"/>
                            </a:rPr>
                            <a:t>001</a:t>
                          </a:r>
                          <a:endParaRPr lang="zh-CN" sz="18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7985" marR="97985" marT="0" marB="0" anchor="ctr">
                        <a:lnR w="28575"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101/0</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7985" marR="97985" marT="0" marB="0" anchor="ctr">
                        <a:lnL w="28575" cap="flat" cmpd="sng" algn="ctr">
                          <a:solidFill>
                            <a:srgbClr val="FF0000"/>
                          </a:solidFill>
                          <a:prstDash val="solid"/>
                          <a:round/>
                          <a:headEnd type="none" w="med" len="med"/>
                          <a:tailEnd type="none" w="med" len="med"/>
                        </a:lnL>
                        <a:lnR w="28575" cap="flat" cmpd="sng" algn="ctr">
                          <a:solidFill>
                            <a:schemeClr val="accent6">
                              <a:lumMod val="60000"/>
                              <a:lumOff val="40000"/>
                            </a:schemeClr>
                          </a:solidFill>
                          <a:prstDash val="solid"/>
                          <a:round/>
                          <a:headEnd type="none" w="med" len="med"/>
                          <a:tailEnd type="none" w="med" len="med"/>
                        </a:lnR>
                      </a:tcPr>
                    </a:tc>
                    <a:tc>
                      <a:txBody>
                        <a:bodyPr/>
                        <a:lstStyle/>
                        <a:p>
                          <a:pPr algn="ctr">
                            <a:lnSpc>
                              <a:spcPts val="2000"/>
                            </a:lnSpc>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111/1</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7985" marR="97985" marT="0" marB="0" anchor="ctr">
                        <a:lnL w="28575" cap="flat" cmpd="sng" algn="ctr">
                          <a:solidFill>
                            <a:schemeClr val="accent6">
                              <a:lumMod val="60000"/>
                              <a:lumOff val="40000"/>
                            </a:schemeClr>
                          </a:solidFill>
                          <a:prstDash val="solid"/>
                          <a:round/>
                          <a:headEnd type="none" w="med" len="med"/>
                          <a:tailEnd type="none" w="med" len="med"/>
                        </a:lnL>
                      </a:tcPr>
                    </a:tc>
                    <a:extLst>
                      <a:ext uri="{0D108BD9-81ED-4DB2-BD59-A6C34878D82A}">
                        <a16:rowId xmlns="" xmlns:a16="http://schemas.microsoft.com/office/drawing/2014/main" xmlns:a14="http://schemas.microsoft.com/office/drawing/2010/main" val="859119217"/>
                      </a:ext>
                    </a:extLst>
                  </a:tr>
                  <a:tr h="494729">
                    <a:tc>
                      <a:txBody>
                        <a:bodyPr/>
                        <a:lstStyle/>
                        <a:p>
                          <a:pPr algn="ctr">
                            <a:lnSpc>
                              <a:spcPts val="2000"/>
                            </a:lnSpc>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011</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7985" marR="97985" marT="0" marB="0" anchor="ctr">
                        <a:lnR w="28575"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101/1</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7985" marR="97985" marT="0" marB="0" anchor="ctr">
                        <a:lnL w="28575" cap="flat" cmpd="sng" algn="ctr">
                          <a:solidFill>
                            <a:srgbClr val="FF0000"/>
                          </a:solidFill>
                          <a:prstDash val="solid"/>
                          <a:round/>
                          <a:headEnd type="none" w="med" len="med"/>
                          <a:tailEnd type="none" w="med" len="med"/>
                        </a:lnL>
                        <a:lnR w="28575" cap="flat" cmpd="sng" algn="ctr">
                          <a:solidFill>
                            <a:schemeClr val="accent6">
                              <a:lumMod val="60000"/>
                              <a:lumOff val="40000"/>
                            </a:schemeClr>
                          </a:solidFill>
                          <a:prstDash val="solid"/>
                          <a:round/>
                          <a:headEnd type="none" w="med" len="med"/>
                          <a:tailEnd type="none" w="med" len="med"/>
                        </a:lnR>
                      </a:tcPr>
                    </a:tc>
                    <a:tc>
                      <a:txBody>
                        <a:bodyPr/>
                        <a:lstStyle/>
                        <a:p>
                          <a:pPr algn="ctr">
                            <a:lnSpc>
                              <a:spcPts val="2000"/>
                            </a:lnSpc>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111/0</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7985" marR="97985" marT="0" marB="0" anchor="ctr">
                        <a:lnL w="28575" cap="flat" cmpd="sng" algn="ctr">
                          <a:solidFill>
                            <a:schemeClr val="accent6">
                              <a:lumMod val="60000"/>
                              <a:lumOff val="40000"/>
                            </a:schemeClr>
                          </a:solidFill>
                          <a:prstDash val="solid"/>
                          <a:round/>
                          <a:headEnd type="none" w="med" len="med"/>
                          <a:tailEnd type="none" w="med" len="med"/>
                        </a:lnL>
                      </a:tcPr>
                    </a:tc>
                    <a:extLst>
                      <a:ext uri="{0D108BD9-81ED-4DB2-BD59-A6C34878D82A}">
                        <a16:rowId xmlns="" xmlns:a16="http://schemas.microsoft.com/office/drawing/2014/main" xmlns:a14="http://schemas.microsoft.com/office/drawing/2010/main" val="1513629742"/>
                      </a:ext>
                    </a:extLst>
                  </a:tr>
                  <a:tr h="494729">
                    <a:tc>
                      <a:txBody>
                        <a:bodyPr/>
                        <a:lstStyle/>
                        <a:p>
                          <a:pPr algn="ctr">
                            <a:lnSpc>
                              <a:spcPts val="2000"/>
                            </a:lnSpc>
                            <a:spcAft>
                              <a:spcPts val="0"/>
                            </a:spcAft>
                          </a:pPr>
                          <a:r>
                            <a:rPr lang="en-US" sz="1800" b="1" kern="1200" dirty="0">
                              <a:effectLst/>
                              <a:latin typeface="Times New Roman" panose="02020603050405020304" pitchFamily="18" charset="0"/>
                              <a:ea typeface="微软雅黑" panose="020B0503020204020204" pitchFamily="34" charset="-122"/>
                              <a:cs typeface="Times New Roman" panose="02020603050405020304" pitchFamily="18" charset="0"/>
                            </a:rPr>
                            <a:t>101</a:t>
                          </a:r>
                          <a:endParaRPr lang="zh-CN" sz="18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7985" marR="97985" marT="0" marB="0" anchor="ctr">
                        <a:lnR w="28575"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en-US" sz="1800" b="1" kern="0">
                              <a:effectLst/>
                              <a:latin typeface="Times New Roman" panose="02020603050405020304" pitchFamily="18" charset="0"/>
                              <a:ea typeface="微软雅黑" panose="020B0503020204020204" pitchFamily="34" charset="-122"/>
                              <a:cs typeface="Times New Roman" panose="02020603050405020304" pitchFamily="18" charset="0"/>
                            </a:rPr>
                            <a:t>000/0</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7985" marR="97985" marT="0" marB="0" anchor="ctr">
                        <a:lnL w="28575" cap="flat" cmpd="sng" algn="ctr">
                          <a:solidFill>
                            <a:srgbClr val="FF0000"/>
                          </a:solidFill>
                          <a:prstDash val="solid"/>
                          <a:round/>
                          <a:headEnd type="none" w="med" len="med"/>
                          <a:tailEnd type="none" w="med" len="med"/>
                        </a:lnL>
                        <a:lnR w="28575" cap="flat" cmpd="sng" algn="ctr">
                          <a:solidFill>
                            <a:schemeClr val="accent6">
                              <a:lumMod val="60000"/>
                              <a:lumOff val="40000"/>
                            </a:schemeClr>
                          </a:solidFill>
                          <a:prstDash val="solid"/>
                          <a:round/>
                          <a:headEnd type="none" w="med" len="med"/>
                          <a:tailEnd type="none" w="med" len="med"/>
                        </a:lnR>
                      </a:tcPr>
                    </a:tc>
                    <a:tc>
                      <a:txBody>
                        <a:bodyPr/>
                        <a:lstStyle/>
                        <a:p>
                          <a:pPr algn="ctr">
                            <a:lnSpc>
                              <a:spcPts val="2000"/>
                            </a:lnSpc>
                            <a:spcAft>
                              <a:spcPts val="0"/>
                            </a:spcAft>
                          </a:pPr>
                          <a:r>
                            <a:rPr lang="en-US" sz="1800" b="1" kern="0">
                              <a:effectLst/>
                              <a:latin typeface="Times New Roman" panose="02020603050405020304" pitchFamily="18" charset="0"/>
                              <a:ea typeface="微软雅黑" panose="020B0503020204020204" pitchFamily="34" charset="-122"/>
                              <a:cs typeface="Times New Roman" panose="02020603050405020304" pitchFamily="18" charset="0"/>
                            </a:rPr>
                            <a:t>000/1</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7985" marR="97985" marT="0" marB="0" anchor="ctr">
                        <a:lnL w="28575" cap="flat" cmpd="sng" algn="ctr">
                          <a:solidFill>
                            <a:schemeClr val="accent6">
                              <a:lumMod val="60000"/>
                              <a:lumOff val="40000"/>
                            </a:schemeClr>
                          </a:solidFill>
                          <a:prstDash val="solid"/>
                          <a:round/>
                          <a:headEnd type="none" w="med" len="med"/>
                          <a:tailEnd type="none" w="med" len="med"/>
                        </a:lnL>
                      </a:tcPr>
                    </a:tc>
                    <a:extLst>
                      <a:ext uri="{0D108BD9-81ED-4DB2-BD59-A6C34878D82A}">
                        <a16:rowId xmlns="" xmlns:a16="http://schemas.microsoft.com/office/drawing/2014/main" xmlns:a14="http://schemas.microsoft.com/office/drawing/2010/main" val="1159640339"/>
                      </a:ext>
                    </a:extLst>
                  </a:tr>
                  <a:tr h="494729">
                    <a:tc>
                      <a:txBody>
                        <a:bodyPr/>
                        <a:lstStyle/>
                        <a:p>
                          <a:pPr algn="ctr">
                            <a:lnSpc>
                              <a:spcPts val="2000"/>
                            </a:lnSpc>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111</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7985" marR="97985" marT="0" marB="0" anchor="ctr">
                        <a:lnR w="28575"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en-US" sz="1800" b="1" kern="0">
                              <a:effectLst/>
                              <a:latin typeface="Times New Roman" panose="02020603050405020304" pitchFamily="18" charset="0"/>
                              <a:ea typeface="微软雅黑" panose="020B0503020204020204" pitchFamily="34" charset="-122"/>
                              <a:cs typeface="Times New Roman" panose="02020603050405020304" pitchFamily="18" charset="0"/>
                            </a:rPr>
                            <a:t>000/1</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7985" marR="97985" marT="0" marB="0" anchor="ctr">
                        <a:lnL w="28575" cap="flat" cmpd="sng" algn="ctr">
                          <a:solidFill>
                            <a:srgbClr val="FF0000"/>
                          </a:solidFill>
                          <a:prstDash val="solid"/>
                          <a:round/>
                          <a:headEnd type="none" w="med" len="med"/>
                          <a:tailEnd type="none" w="med" len="med"/>
                        </a:lnL>
                        <a:lnR w="28575" cap="flat" cmpd="sng" algn="ctr">
                          <a:solidFill>
                            <a:schemeClr val="accent6">
                              <a:lumMod val="60000"/>
                              <a:lumOff val="40000"/>
                            </a:schemeClr>
                          </a:solidFill>
                          <a:prstDash val="solid"/>
                          <a:round/>
                          <a:headEnd type="none" w="med" len="med"/>
                          <a:tailEnd type="none" w="med" len="med"/>
                        </a:lnR>
                      </a:tcPr>
                    </a:tc>
                    <a:tc>
                      <a:txBody>
                        <a:bodyPr/>
                        <a:lstStyle/>
                        <a:p>
                          <a:pPr algn="ctr">
                            <a:lnSpc>
                              <a:spcPts val="2000"/>
                            </a:lnSpc>
                            <a:spcAft>
                              <a:spcPts val="0"/>
                            </a:spcAft>
                          </a:pPr>
                          <a:r>
                            <a:rPr lang="en-US" sz="1800" b="1" kern="0" dirty="0">
                              <a:effectLst/>
                              <a:latin typeface="Times New Roman" panose="02020603050405020304" pitchFamily="18" charset="0"/>
                              <a:ea typeface="微软雅黑" panose="020B0503020204020204" pitchFamily="34" charset="-122"/>
                              <a:cs typeface="Times New Roman" panose="02020603050405020304" pitchFamily="18" charset="0"/>
                            </a:rPr>
                            <a:t>000/0</a:t>
                          </a:r>
                          <a:endParaRPr lang="zh-CN" sz="18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7985" marR="97985" marT="0" marB="0" anchor="ctr">
                        <a:lnL w="28575" cap="flat" cmpd="sng" algn="ctr">
                          <a:solidFill>
                            <a:schemeClr val="accent6">
                              <a:lumMod val="60000"/>
                              <a:lumOff val="40000"/>
                            </a:schemeClr>
                          </a:solidFill>
                          <a:prstDash val="solid"/>
                          <a:round/>
                          <a:headEnd type="none" w="med" len="med"/>
                          <a:tailEnd type="none" w="med" len="med"/>
                        </a:lnL>
                      </a:tcPr>
                    </a:tc>
                    <a:extLst>
                      <a:ext uri="{0D108BD9-81ED-4DB2-BD59-A6C34878D82A}">
                        <a16:rowId xmlns="" xmlns:a16="http://schemas.microsoft.com/office/drawing/2014/main" xmlns:a14="http://schemas.microsoft.com/office/drawing/2010/main" val="1887248576"/>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20" name="表格 19"/>
              <p:cNvGraphicFramePr>
                <a:graphicFrameLocks noGrp="1"/>
              </p:cNvGraphicFramePr>
              <p:nvPr>
                <p:extLst>
                  <p:ext uri="{D42A27DB-BD31-4B8C-83A1-F6EECF244321}">
                    <p14:modId xmlns:p14="http://schemas.microsoft.com/office/powerpoint/2010/main" val="1323440680"/>
                  </p:ext>
                </p:extLst>
              </p:nvPr>
            </p:nvGraphicFramePr>
            <p:xfrm>
              <a:off x="3285692" y="2531088"/>
              <a:ext cx="8858683" cy="4326912"/>
            </p:xfrm>
            <a:graphic>
              <a:graphicData uri="http://schemas.openxmlformats.org/drawingml/2006/table">
                <a:tbl>
                  <a:tblPr firstRow="1" firstCol="1" bandRow="1">
                    <a:tableStyleId>{B301B821-A1FF-4177-AEE7-76D212191A09}</a:tableStyleId>
                  </a:tblPr>
                  <a:tblGrid>
                    <a:gridCol w="476683">
                      <a:extLst>
                        <a:ext uri="{9D8B030D-6E8A-4147-A177-3AD203B41FA5}">
                          <a16:colId xmlns:a16="http://schemas.microsoft.com/office/drawing/2014/main" val="1984024244"/>
                        </a:ext>
                      </a:extLst>
                    </a:gridCol>
                    <a:gridCol w="485775">
                      <a:extLst>
                        <a:ext uri="{9D8B030D-6E8A-4147-A177-3AD203B41FA5}">
                          <a16:colId xmlns:a16="http://schemas.microsoft.com/office/drawing/2014/main" val="2223146507"/>
                        </a:ext>
                      </a:extLst>
                    </a:gridCol>
                    <a:gridCol w="533400">
                      <a:extLst>
                        <a:ext uri="{9D8B030D-6E8A-4147-A177-3AD203B41FA5}">
                          <a16:colId xmlns:a16="http://schemas.microsoft.com/office/drawing/2014/main" val="955723243"/>
                        </a:ext>
                      </a:extLst>
                    </a:gridCol>
                    <a:gridCol w="561975">
                      <a:extLst>
                        <a:ext uri="{9D8B030D-6E8A-4147-A177-3AD203B41FA5}">
                          <a16:colId xmlns:a16="http://schemas.microsoft.com/office/drawing/2014/main" val="3865708097"/>
                        </a:ext>
                      </a:extLst>
                    </a:gridCol>
                    <a:gridCol w="638175">
                      <a:extLst>
                        <a:ext uri="{9D8B030D-6E8A-4147-A177-3AD203B41FA5}">
                          <a16:colId xmlns:a16="http://schemas.microsoft.com/office/drawing/2014/main" val="1447485302"/>
                        </a:ext>
                      </a:extLst>
                    </a:gridCol>
                    <a:gridCol w="619125">
                      <a:extLst>
                        <a:ext uri="{9D8B030D-6E8A-4147-A177-3AD203B41FA5}">
                          <a16:colId xmlns:a16="http://schemas.microsoft.com/office/drawing/2014/main" val="768674162"/>
                        </a:ext>
                      </a:extLst>
                    </a:gridCol>
                    <a:gridCol w="647700">
                      <a:extLst>
                        <a:ext uri="{9D8B030D-6E8A-4147-A177-3AD203B41FA5}">
                          <a16:colId xmlns:a16="http://schemas.microsoft.com/office/drawing/2014/main" val="2426459202"/>
                        </a:ext>
                      </a:extLst>
                    </a:gridCol>
                    <a:gridCol w="438150">
                      <a:extLst>
                        <a:ext uri="{9D8B030D-6E8A-4147-A177-3AD203B41FA5}">
                          <a16:colId xmlns:a16="http://schemas.microsoft.com/office/drawing/2014/main" val="1955942342"/>
                        </a:ext>
                      </a:extLst>
                    </a:gridCol>
                    <a:gridCol w="476250">
                      <a:extLst>
                        <a:ext uri="{9D8B030D-6E8A-4147-A177-3AD203B41FA5}">
                          <a16:colId xmlns:a16="http://schemas.microsoft.com/office/drawing/2014/main" val="2904269223"/>
                        </a:ext>
                      </a:extLst>
                    </a:gridCol>
                    <a:gridCol w="552450">
                      <a:extLst>
                        <a:ext uri="{9D8B030D-6E8A-4147-A177-3AD203B41FA5}">
                          <a16:colId xmlns:a16="http://schemas.microsoft.com/office/drawing/2014/main" val="514263989"/>
                        </a:ext>
                      </a:extLst>
                    </a:gridCol>
                    <a:gridCol w="485775">
                      <a:extLst>
                        <a:ext uri="{9D8B030D-6E8A-4147-A177-3AD203B41FA5}">
                          <a16:colId xmlns:a16="http://schemas.microsoft.com/office/drawing/2014/main" val="990553190"/>
                        </a:ext>
                      </a:extLst>
                    </a:gridCol>
                    <a:gridCol w="523875">
                      <a:extLst>
                        <a:ext uri="{9D8B030D-6E8A-4147-A177-3AD203B41FA5}">
                          <a16:colId xmlns:a16="http://schemas.microsoft.com/office/drawing/2014/main" val="2451641037"/>
                        </a:ext>
                      </a:extLst>
                    </a:gridCol>
                    <a:gridCol w="657225">
                      <a:extLst>
                        <a:ext uri="{9D8B030D-6E8A-4147-A177-3AD203B41FA5}">
                          <a16:colId xmlns:a16="http://schemas.microsoft.com/office/drawing/2014/main" val="4066317793"/>
                        </a:ext>
                      </a:extLst>
                    </a:gridCol>
                    <a:gridCol w="657225">
                      <a:extLst>
                        <a:ext uri="{9D8B030D-6E8A-4147-A177-3AD203B41FA5}">
                          <a16:colId xmlns:a16="http://schemas.microsoft.com/office/drawing/2014/main" val="879816856"/>
                        </a:ext>
                      </a:extLst>
                    </a:gridCol>
                    <a:gridCol w="685800">
                      <a:extLst>
                        <a:ext uri="{9D8B030D-6E8A-4147-A177-3AD203B41FA5}">
                          <a16:colId xmlns:a16="http://schemas.microsoft.com/office/drawing/2014/main" val="1980993484"/>
                        </a:ext>
                      </a:extLst>
                    </a:gridCol>
                    <a:gridCol w="419100">
                      <a:extLst>
                        <a:ext uri="{9D8B030D-6E8A-4147-A177-3AD203B41FA5}">
                          <a16:colId xmlns:a16="http://schemas.microsoft.com/office/drawing/2014/main" val="3180432090"/>
                        </a:ext>
                      </a:extLst>
                    </a:gridCol>
                  </a:tblGrid>
                  <a:tr h="480768">
                    <a:tc>
                      <a:txBody>
                        <a:bodyPr/>
                        <a:lstStyle/>
                        <a:p>
                          <a:pPr algn="ctr">
                            <a:lnSpc>
                              <a:spcPts val="2000"/>
                            </a:lnSpc>
                            <a:spcAft>
                              <a:spcPts val="0"/>
                            </a:spcAft>
                          </a:pPr>
                          <a:r>
                            <a:rPr lang="en-US" sz="1800" b="1" kern="100" dirty="0">
                              <a:effectLst/>
                              <a:latin typeface="Times New Roman" panose="02020603050405020304" pitchFamily="18" charset="0"/>
                              <a:cs typeface="Times New Roman" panose="02020603050405020304" pitchFamily="18" charset="0"/>
                            </a:rPr>
                            <a:t>X</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94062" marR="94062" marT="0" marB="0" anchor="ctr"/>
                    </a:tc>
                    <a:tc>
                      <a:txBody>
                        <a:bodyPr/>
                        <a:lstStyle/>
                        <a:p>
                          <a:pPr algn="just">
                            <a:lnSpc>
                              <a:spcPts val="2000"/>
                            </a:lnSpc>
                            <a:spcAft>
                              <a:spcPts val="0"/>
                            </a:spcAft>
                          </a:pPr>
                          <a14:m>
                            <m:oMathPara xmlns:m="http://schemas.openxmlformats.org/officeDocument/2006/math">
                              <m:oMathParaPr>
                                <m:jc m:val="centerGroup"/>
                              </m:oMathParaPr>
                              <m:oMath xmlns:m="http://schemas.openxmlformats.org/officeDocument/2006/math">
                                <m:sSubSup>
                                  <m:sSubSupPr>
                                    <m:ctrlPr>
                                      <a:rPr lang="zh-CN" sz="1800" b="1" i="1" kern="100">
                                        <a:effectLst/>
                                        <a:latin typeface="Cambria Math" panose="02040503050406030204" pitchFamily="18" charset="0"/>
                                      </a:rPr>
                                    </m:ctrlPr>
                                  </m:sSubSupPr>
                                  <m:e>
                                    <m:r>
                                      <a:rPr lang="en-US" sz="1800" b="1" i="1" kern="100">
                                        <a:effectLst/>
                                        <a:latin typeface="Cambria Math"/>
                                        <a:cs typeface="Times New Roman" panose="02020603050405020304" pitchFamily="18" charset="0"/>
                                      </a:rPr>
                                      <m:t>𝑸</m:t>
                                    </m:r>
                                  </m:e>
                                  <m:sub>
                                    <m:r>
                                      <a:rPr lang="en-US" sz="1800" b="1" i="1" kern="100">
                                        <a:effectLst/>
                                        <a:latin typeface="Cambria Math"/>
                                        <a:cs typeface="Times New Roman" panose="02020603050405020304" pitchFamily="18" charset="0"/>
                                      </a:rPr>
                                      <m:t>𝟐</m:t>
                                    </m:r>
                                  </m:sub>
                                  <m:sup>
                                    <m:r>
                                      <a:rPr lang="en-US" sz="1800" b="1" i="1" kern="100">
                                        <a:effectLst/>
                                        <a:latin typeface="Cambria Math"/>
                                        <a:cs typeface="Times New Roman" panose="02020603050405020304" pitchFamily="18" charset="0"/>
                                      </a:rPr>
                                      <m:t>𝒏</m:t>
                                    </m:r>
                                  </m:sup>
                                </m:sSubSup>
                              </m:oMath>
                            </m:oMathPara>
                          </a14:m>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94062" marR="94062" marT="0" marB="0" anchor="ctr"/>
                    </a:tc>
                    <a:tc>
                      <a:txBody>
                        <a:bodyPr/>
                        <a:lstStyle/>
                        <a:p>
                          <a:pPr algn="just">
                            <a:lnSpc>
                              <a:spcPts val="2000"/>
                            </a:lnSpc>
                            <a:spcAft>
                              <a:spcPts val="0"/>
                            </a:spcAft>
                          </a:pPr>
                          <a14:m>
                            <m:oMathPara xmlns:m="http://schemas.openxmlformats.org/officeDocument/2006/math">
                              <m:oMathParaPr>
                                <m:jc m:val="centerGroup"/>
                              </m:oMathParaPr>
                              <m:oMath xmlns:m="http://schemas.openxmlformats.org/officeDocument/2006/math">
                                <m:sSubSup>
                                  <m:sSubSupPr>
                                    <m:ctrlPr>
                                      <a:rPr lang="zh-CN" sz="1800" b="1" i="1" kern="100">
                                        <a:effectLst/>
                                        <a:latin typeface="Cambria Math" panose="02040503050406030204" pitchFamily="18" charset="0"/>
                                      </a:rPr>
                                    </m:ctrlPr>
                                  </m:sSubSupPr>
                                  <m:e>
                                    <m:r>
                                      <a:rPr lang="en-US" sz="1800" b="1" i="1" kern="100">
                                        <a:effectLst/>
                                        <a:latin typeface="Cambria Math"/>
                                        <a:cs typeface="Times New Roman" panose="02020603050405020304" pitchFamily="18" charset="0"/>
                                      </a:rPr>
                                      <m:t>𝑸</m:t>
                                    </m:r>
                                  </m:e>
                                  <m:sub>
                                    <m:r>
                                      <a:rPr lang="en-US" sz="1800" b="1" i="1" kern="100">
                                        <a:effectLst/>
                                        <a:latin typeface="Cambria Math"/>
                                        <a:cs typeface="Times New Roman" panose="02020603050405020304" pitchFamily="18" charset="0"/>
                                      </a:rPr>
                                      <m:t>𝟏</m:t>
                                    </m:r>
                                  </m:sub>
                                  <m:sup>
                                    <m:r>
                                      <a:rPr lang="en-US" sz="1800" b="1" i="1" kern="100">
                                        <a:effectLst/>
                                        <a:latin typeface="Cambria Math"/>
                                        <a:cs typeface="Times New Roman" panose="02020603050405020304" pitchFamily="18" charset="0"/>
                                      </a:rPr>
                                      <m:t>𝒏</m:t>
                                    </m:r>
                                  </m:sup>
                                </m:sSubSup>
                              </m:oMath>
                            </m:oMathPara>
                          </a14:m>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94062" marR="94062" marT="0" marB="0" anchor="ctr"/>
                    </a:tc>
                    <a:tc>
                      <a:txBody>
                        <a:bodyPr/>
                        <a:lstStyle/>
                        <a:p>
                          <a:pPr algn="just">
                            <a:lnSpc>
                              <a:spcPts val="2000"/>
                            </a:lnSpc>
                            <a:spcAft>
                              <a:spcPts val="0"/>
                            </a:spcAft>
                          </a:pPr>
                          <a14:m>
                            <m:oMathPara xmlns:m="http://schemas.openxmlformats.org/officeDocument/2006/math">
                              <m:oMathParaPr>
                                <m:jc m:val="centerGroup"/>
                              </m:oMathParaPr>
                              <m:oMath xmlns:m="http://schemas.openxmlformats.org/officeDocument/2006/math">
                                <m:sSubSup>
                                  <m:sSubSupPr>
                                    <m:ctrlPr>
                                      <a:rPr lang="zh-CN" sz="1800" b="1" i="1" kern="100">
                                        <a:effectLst/>
                                        <a:latin typeface="Cambria Math" panose="02040503050406030204" pitchFamily="18" charset="0"/>
                                      </a:rPr>
                                    </m:ctrlPr>
                                  </m:sSubSupPr>
                                  <m:e>
                                    <m:r>
                                      <a:rPr lang="en-US" sz="1800" b="1" i="1" kern="100">
                                        <a:effectLst/>
                                        <a:latin typeface="Cambria Math"/>
                                        <a:cs typeface="Times New Roman" panose="02020603050405020304" pitchFamily="18" charset="0"/>
                                      </a:rPr>
                                      <m:t>𝑸</m:t>
                                    </m:r>
                                  </m:e>
                                  <m:sub>
                                    <m:r>
                                      <a:rPr lang="en-US" sz="1800" b="1" i="1" kern="100">
                                        <a:effectLst/>
                                        <a:latin typeface="Cambria Math"/>
                                        <a:cs typeface="Times New Roman" panose="02020603050405020304" pitchFamily="18" charset="0"/>
                                      </a:rPr>
                                      <m:t>𝟎</m:t>
                                    </m:r>
                                  </m:sub>
                                  <m:sup>
                                    <m:r>
                                      <a:rPr lang="en-US" sz="1800" b="1" i="1" kern="100">
                                        <a:effectLst/>
                                        <a:latin typeface="Cambria Math"/>
                                        <a:cs typeface="Times New Roman" panose="02020603050405020304" pitchFamily="18" charset="0"/>
                                      </a:rPr>
                                      <m:t>𝒏</m:t>
                                    </m:r>
                                  </m:sup>
                                </m:sSubSup>
                              </m:oMath>
                            </m:oMathPara>
                          </a14:m>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94062" marR="94062" marT="0" marB="0" anchor="ctr">
                        <a:lnR w="28575" cap="flat" cmpd="sng" algn="ctr">
                          <a:solidFill>
                            <a:srgbClr val="0000CC"/>
                          </a:solidFill>
                          <a:prstDash val="solid"/>
                          <a:round/>
                          <a:headEnd type="none" w="med" len="med"/>
                          <a:tailEnd type="none" w="med" len="med"/>
                        </a:lnR>
                      </a:tcPr>
                    </a:tc>
                    <a:tc>
                      <a:txBody>
                        <a:bodyPr/>
                        <a:lstStyle/>
                        <a:p>
                          <a:pPr algn="just">
                            <a:lnSpc>
                              <a:spcPts val="2000"/>
                            </a:lnSpc>
                            <a:spcAft>
                              <a:spcPts val="0"/>
                            </a:spcAft>
                          </a:pPr>
                          <a14:m>
                            <m:oMathPara xmlns:m="http://schemas.openxmlformats.org/officeDocument/2006/math">
                              <m:oMathParaPr>
                                <m:jc m:val="centerGroup"/>
                              </m:oMathParaPr>
                              <m:oMath xmlns:m="http://schemas.openxmlformats.org/officeDocument/2006/math">
                                <m:sSubSup>
                                  <m:sSubSupPr>
                                    <m:ctrlPr>
                                      <a:rPr lang="zh-CN" sz="1800" b="1" i="1" kern="100">
                                        <a:effectLst/>
                                        <a:latin typeface="Cambria Math" panose="02040503050406030204" pitchFamily="18" charset="0"/>
                                      </a:rPr>
                                    </m:ctrlPr>
                                  </m:sSubSupPr>
                                  <m:e>
                                    <m:r>
                                      <a:rPr lang="en-US" sz="1800" b="1" i="1" kern="100">
                                        <a:effectLst/>
                                        <a:latin typeface="Cambria Math"/>
                                        <a:cs typeface="Times New Roman" panose="02020603050405020304" pitchFamily="18" charset="0"/>
                                      </a:rPr>
                                      <m:t>𝑸</m:t>
                                    </m:r>
                                  </m:e>
                                  <m:sub>
                                    <m:r>
                                      <a:rPr lang="en-US" sz="1800" b="1" i="1" kern="100">
                                        <a:effectLst/>
                                        <a:latin typeface="Cambria Math"/>
                                        <a:cs typeface="Times New Roman" panose="02020603050405020304" pitchFamily="18" charset="0"/>
                                      </a:rPr>
                                      <m:t>𝟐</m:t>
                                    </m:r>
                                  </m:sub>
                                  <m:sup>
                                    <m:r>
                                      <a:rPr lang="en-US" sz="1800" b="1" i="1" kern="100">
                                        <a:effectLst/>
                                        <a:latin typeface="Cambria Math"/>
                                        <a:cs typeface="Times New Roman" panose="02020603050405020304" pitchFamily="18" charset="0"/>
                                      </a:rPr>
                                      <m:t>𝒏</m:t>
                                    </m:r>
                                    <m:r>
                                      <a:rPr lang="en-US" sz="1800" b="1" i="1" kern="100">
                                        <a:effectLst/>
                                        <a:latin typeface="Cambria Math"/>
                                        <a:cs typeface="Times New Roman" panose="02020603050405020304" pitchFamily="18" charset="0"/>
                                      </a:rPr>
                                      <m:t>+</m:t>
                                    </m:r>
                                    <m:r>
                                      <a:rPr lang="en-US" sz="1800" b="1" i="1" kern="100">
                                        <a:effectLst/>
                                        <a:latin typeface="Cambria Math"/>
                                        <a:cs typeface="Times New Roman" panose="02020603050405020304" pitchFamily="18" charset="0"/>
                                      </a:rPr>
                                      <m:t>𝟏</m:t>
                                    </m:r>
                                  </m:sup>
                                </m:sSubSup>
                              </m:oMath>
                            </m:oMathPara>
                          </a14:m>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4062" marR="94062" marT="0" marB="0" anchor="ctr">
                        <a:lnL w="28575" cap="flat" cmpd="sng" algn="ctr">
                          <a:solidFill>
                            <a:srgbClr val="0000CC"/>
                          </a:solidFill>
                          <a:prstDash val="solid"/>
                          <a:round/>
                          <a:headEnd type="none" w="med" len="med"/>
                          <a:tailEnd type="none" w="med" len="med"/>
                        </a:lnL>
                      </a:tcPr>
                    </a:tc>
                    <a:tc>
                      <a:txBody>
                        <a:bodyPr/>
                        <a:lstStyle/>
                        <a:p>
                          <a:pPr algn="just">
                            <a:lnSpc>
                              <a:spcPts val="2000"/>
                            </a:lnSpc>
                            <a:spcAft>
                              <a:spcPts val="0"/>
                            </a:spcAft>
                          </a:pPr>
                          <a14:m>
                            <m:oMathPara xmlns:m="http://schemas.openxmlformats.org/officeDocument/2006/math">
                              <m:oMathParaPr>
                                <m:jc m:val="centerGroup"/>
                              </m:oMathParaPr>
                              <m:oMath xmlns:m="http://schemas.openxmlformats.org/officeDocument/2006/math">
                                <m:sSubSup>
                                  <m:sSubSupPr>
                                    <m:ctrlPr>
                                      <a:rPr lang="zh-CN" sz="1800" b="1" i="1" kern="100">
                                        <a:effectLst/>
                                        <a:latin typeface="Cambria Math" panose="02040503050406030204" pitchFamily="18" charset="0"/>
                                      </a:rPr>
                                    </m:ctrlPr>
                                  </m:sSubSupPr>
                                  <m:e>
                                    <m:r>
                                      <a:rPr lang="en-US" sz="1800" b="1" i="1" kern="100">
                                        <a:effectLst/>
                                        <a:latin typeface="Cambria Math"/>
                                        <a:cs typeface="Times New Roman" panose="02020603050405020304" pitchFamily="18" charset="0"/>
                                      </a:rPr>
                                      <m:t>𝑸</m:t>
                                    </m:r>
                                  </m:e>
                                  <m:sub>
                                    <m:r>
                                      <a:rPr lang="en-US" sz="1800" b="1" i="1" kern="100">
                                        <a:effectLst/>
                                        <a:latin typeface="Cambria Math"/>
                                        <a:cs typeface="Times New Roman" panose="02020603050405020304" pitchFamily="18" charset="0"/>
                                      </a:rPr>
                                      <m:t>𝟏</m:t>
                                    </m:r>
                                  </m:sub>
                                  <m:sup>
                                    <m:r>
                                      <a:rPr lang="en-US" sz="1800" b="1" i="1" kern="100">
                                        <a:effectLst/>
                                        <a:latin typeface="Cambria Math"/>
                                        <a:cs typeface="Times New Roman" panose="02020603050405020304" pitchFamily="18" charset="0"/>
                                      </a:rPr>
                                      <m:t>𝒏</m:t>
                                    </m:r>
                                    <m:r>
                                      <a:rPr lang="en-US" sz="1800" b="1" i="1" kern="100">
                                        <a:effectLst/>
                                        <a:latin typeface="Cambria Math"/>
                                        <a:cs typeface="Times New Roman" panose="02020603050405020304" pitchFamily="18" charset="0"/>
                                      </a:rPr>
                                      <m:t>+</m:t>
                                    </m:r>
                                    <m:r>
                                      <a:rPr lang="en-US" sz="1800" b="1" i="1" kern="100">
                                        <a:effectLst/>
                                        <a:latin typeface="Cambria Math"/>
                                        <a:cs typeface="Times New Roman" panose="02020603050405020304" pitchFamily="18" charset="0"/>
                                      </a:rPr>
                                      <m:t>𝟏</m:t>
                                    </m:r>
                                  </m:sup>
                                </m:sSubSup>
                              </m:oMath>
                            </m:oMathPara>
                          </a14:m>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4062" marR="94062" marT="0" marB="0" anchor="ctr"/>
                    </a:tc>
                    <a:tc>
                      <a:txBody>
                        <a:bodyPr/>
                        <a:lstStyle/>
                        <a:p>
                          <a:pPr algn="just">
                            <a:lnSpc>
                              <a:spcPts val="2000"/>
                            </a:lnSpc>
                            <a:spcAft>
                              <a:spcPts val="0"/>
                            </a:spcAft>
                          </a:pPr>
                          <a14:m>
                            <m:oMathPara xmlns:m="http://schemas.openxmlformats.org/officeDocument/2006/math">
                              <m:oMathParaPr>
                                <m:jc m:val="centerGroup"/>
                              </m:oMathParaPr>
                              <m:oMath xmlns:m="http://schemas.openxmlformats.org/officeDocument/2006/math">
                                <m:sSubSup>
                                  <m:sSubSupPr>
                                    <m:ctrlPr>
                                      <a:rPr lang="zh-CN" sz="1800" b="1" i="1" kern="100">
                                        <a:effectLst/>
                                        <a:latin typeface="Cambria Math" panose="02040503050406030204" pitchFamily="18" charset="0"/>
                                      </a:rPr>
                                    </m:ctrlPr>
                                  </m:sSubSupPr>
                                  <m:e>
                                    <m:r>
                                      <a:rPr lang="en-US" sz="1800" b="1" i="1" kern="100">
                                        <a:effectLst/>
                                        <a:latin typeface="Cambria Math"/>
                                        <a:cs typeface="Times New Roman" panose="02020603050405020304" pitchFamily="18" charset="0"/>
                                      </a:rPr>
                                      <m:t>𝑸</m:t>
                                    </m:r>
                                  </m:e>
                                  <m:sub>
                                    <m:r>
                                      <a:rPr lang="en-US" sz="1800" b="1" i="1" kern="100">
                                        <a:effectLst/>
                                        <a:latin typeface="Cambria Math"/>
                                        <a:cs typeface="Times New Roman" panose="02020603050405020304" pitchFamily="18" charset="0"/>
                                      </a:rPr>
                                      <m:t>𝟎</m:t>
                                    </m:r>
                                  </m:sub>
                                  <m:sup>
                                    <m:r>
                                      <a:rPr lang="en-US" sz="1800" b="1" i="1" kern="100">
                                        <a:effectLst/>
                                        <a:latin typeface="Cambria Math"/>
                                        <a:cs typeface="Times New Roman" panose="02020603050405020304" pitchFamily="18" charset="0"/>
                                      </a:rPr>
                                      <m:t>𝒏</m:t>
                                    </m:r>
                                    <m:r>
                                      <a:rPr lang="en-US" sz="1800" b="1" i="1" kern="100">
                                        <a:effectLst/>
                                        <a:latin typeface="Cambria Math"/>
                                        <a:cs typeface="Times New Roman" panose="02020603050405020304" pitchFamily="18" charset="0"/>
                                      </a:rPr>
                                      <m:t>+</m:t>
                                    </m:r>
                                    <m:r>
                                      <a:rPr lang="en-US" sz="1800" b="1" i="1" kern="100">
                                        <a:effectLst/>
                                        <a:latin typeface="Cambria Math"/>
                                        <a:cs typeface="Times New Roman" panose="02020603050405020304" pitchFamily="18" charset="0"/>
                                      </a:rPr>
                                      <m:t>𝟏</m:t>
                                    </m:r>
                                  </m:sup>
                                </m:sSubSup>
                              </m:oMath>
                            </m:oMathPara>
                          </a14:m>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4062" marR="94062" marT="0" marB="0" anchor="ctr"/>
                    </a:tc>
                    <a:tc>
                      <a:txBody>
                        <a:bodyPr/>
                        <a:lstStyle/>
                        <a:p>
                          <a:pPr algn="ctr">
                            <a:lnSpc>
                              <a:spcPts val="2000"/>
                            </a:lnSpc>
                            <a:spcAft>
                              <a:spcPts val="0"/>
                            </a:spcAft>
                          </a:pPr>
                          <a:r>
                            <a:rPr lang="en-US" sz="1800" b="1" kern="1200" dirty="0">
                              <a:effectLst/>
                              <a:latin typeface="Times New Roman" panose="02020603050405020304" pitchFamily="18" charset="0"/>
                              <a:cs typeface="Times New Roman" panose="02020603050405020304" pitchFamily="18" charset="0"/>
                            </a:rPr>
                            <a:t>G</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94062" marR="94062" marT="0" marB="0" anchor="ctr">
                        <a:lnR w="28575"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en-US" sz="1800" b="1" kern="100">
                              <a:effectLst/>
                              <a:latin typeface="Times New Roman" panose="02020603050405020304" pitchFamily="18" charset="0"/>
                              <a:cs typeface="Times New Roman" panose="02020603050405020304" pitchFamily="18" charset="0"/>
                            </a:rPr>
                            <a:t>X</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4062" marR="94062" marT="0" marB="0" anchor="ctr">
                        <a:lnL w="28575" cap="flat" cmpd="sng" algn="ctr">
                          <a:solidFill>
                            <a:srgbClr val="FF0000"/>
                          </a:solidFill>
                          <a:prstDash val="solid"/>
                          <a:round/>
                          <a:headEnd type="none" w="med" len="med"/>
                          <a:tailEnd type="none" w="med" len="med"/>
                        </a:lnL>
                      </a:tcPr>
                    </a:tc>
                    <a:tc>
                      <a:txBody>
                        <a:bodyPr/>
                        <a:lstStyle/>
                        <a:p>
                          <a:pPr algn="just">
                            <a:lnSpc>
                              <a:spcPts val="2000"/>
                            </a:lnSpc>
                            <a:spcAft>
                              <a:spcPts val="0"/>
                            </a:spcAft>
                          </a:pPr>
                          <a14:m>
                            <m:oMathPara xmlns:m="http://schemas.openxmlformats.org/officeDocument/2006/math">
                              <m:oMathParaPr>
                                <m:jc m:val="centerGroup"/>
                              </m:oMathParaPr>
                              <m:oMath xmlns:m="http://schemas.openxmlformats.org/officeDocument/2006/math">
                                <m:sSubSup>
                                  <m:sSubSupPr>
                                    <m:ctrlPr>
                                      <a:rPr lang="zh-CN" sz="1800" b="1" i="1" kern="100">
                                        <a:effectLst/>
                                        <a:latin typeface="Cambria Math" panose="02040503050406030204" pitchFamily="18" charset="0"/>
                                      </a:rPr>
                                    </m:ctrlPr>
                                  </m:sSubSupPr>
                                  <m:e>
                                    <m:r>
                                      <a:rPr lang="en-US" sz="1800" b="1" i="1" kern="100">
                                        <a:effectLst/>
                                        <a:latin typeface="Cambria Math"/>
                                        <a:cs typeface="Times New Roman" panose="02020603050405020304" pitchFamily="18" charset="0"/>
                                      </a:rPr>
                                      <m:t>𝑸</m:t>
                                    </m:r>
                                  </m:e>
                                  <m:sub>
                                    <m:r>
                                      <a:rPr lang="en-US" sz="1800" b="1" i="1" kern="100">
                                        <a:effectLst/>
                                        <a:latin typeface="Cambria Math"/>
                                        <a:cs typeface="Times New Roman" panose="02020603050405020304" pitchFamily="18" charset="0"/>
                                      </a:rPr>
                                      <m:t>𝟐</m:t>
                                    </m:r>
                                  </m:sub>
                                  <m:sup>
                                    <m:r>
                                      <a:rPr lang="en-US" sz="1800" b="1" i="1" kern="100">
                                        <a:effectLst/>
                                        <a:latin typeface="Cambria Math"/>
                                        <a:cs typeface="Times New Roman" panose="02020603050405020304" pitchFamily="18" charset="0"/>
                                      </a:rPr>
                                      <m:t>𝒏</m:t>
                                    </m:r>
                                  </m:sup>
                                </m:sSubSup>
                              </m:oMath>
                            </m:oMathPara>
                          </a14:m>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4062" marR="94062" marT="0" marB="0" anchor="ctr"/>
                    </a:tc>
                    <a:tc>
                      <a:txBody>
                        <a:bodyPr/>
                        <a:lstStyle/>
                        <a:p>
                          <a:pPr algn="just">
                            <a:lnSpc>
                              <a:spcPts val="2000"/>
                            </a:lnSpc>
                            <a:spcAft>
                              <a:spcPts val="0"/>
                            </a:spcAft>
                          </a:pPr>
                          <a14:m>
                            <m:oMathPara xmlns:m="http://schemas.openxmlformats.org/officeDocument/2006/math">
                              <m:oMathParaPr>
                                <m:jc m:val="centerGroup"/>
                              </m:oMathParaPr>
                              <m:oMath xmlns:m="http://schemas.openxmlformats.org/officeDocument/2006/math">
                                <m:sSubSup>
                                  <m:sSubSupPr>
                                    <m:ctrlPr>
                                      <a:rPr lang="zh-CN" sz="1800" b="1" i="1" kern="100">
                                        <a:effectLst/>
                                        <a:latin typeface="Cambria Math" panose="02040503050406030204" pitchFamily="18" charset="0"/>
                                      </a:rPr>
                                    </m:ctrlPr>
                                  </m:sSubSupPr>
                                  <m:e>
                                    <m:r>
                                      <a:rPr lang="en-US" sz="1800" b="1" i="1" kern="100">
                                        <a:effectLst/>
                                        <a:latin typeface="Cambria Math"/>
                                        <a:cs typeface="Times New Roman" panose="02020603050405020304" pitchFamily="18" charset="0"/>
                                      </a:rPr>
                                      <m:t>𝑸</m:t>
                                    </m:r>
                                  </m:e>
                                  <m:sub>
                                    <m:r>
                                      <a:rPr lang="en-US" sz="1800" b="1" i="1" kern="100">
                                        <a:effectLst/>
                                        <a:latin typeface="Cambria Math"/>
                                        <a:cs typeface="Times New Roman" panose="02020603050405020304" pitchFamily="18" charset="0"/>
                                      </a:rPr>
                                      <m:t>𝟏</m:t>
                                    </m:r>
                                  </m:sub>
                                  <m:sup>
                                    <m:r>
                                      <a:rPr lang="en-US" sz="1800" b="1" i="1" kern="100">
                                        <a:effectLst/>
                                        <a:latin typeface="Cambria Math"/>
                                        <a:cs typeface="Times New Roman" panose="02020603050405020304" pitchFamily="18" charset="0"/>
                                      </a:rPr>
                                      <m:t>𝒏</m:t>
                                    </m:r>
                                  </m:sup>
                                </m:sSubSup>
                              </m:oMath>
                            </m:oMathPara>
                          </a14:m>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4062" marR="94062" marT="0" marB="0" anchor="ctr"/>
                    </a:tc>
                    <a:tc>
                      <a:txBody>
                        <a:bodyPr/>
                        <a:lstStyle/>
                        <a:p>
                          <a:pPr algn="just">
                            <a:lnSpc>
                              <a:spcPts val="2000"/>
                            </a:lnSpc>
                            <a:spcAft>
                              <a:spcPts val="0"/>
                            </a:spcAft>
                          </a:pPr>
                          <a14:m>
                            <m:oMathPara xmlns:m="http://schemas.openxmlformats.org/officeDocument/2006/math">
                              <m:oMathParaPr>
                                <m:jc m:val="centerGroup"/>
                              </m:oMathParaPr>
                              <m:oMath xmlns:m="http://schemas.openxmlformats.org/officeDocument/2006/math">
                                <m:sSubSup>
                                  <m:sSubSupPr>
                                    <m:ctrlPr>
                                      <a:rPr lang="zh-CN" sz="1800" b="1" i="1" kern="100">
                                        <a:effectLst/>
                                        <a:latin typeface="Cambria Math" panose="02040503050406030204" pitchFamily="18" charset="0"/>
                                      </a:rPr>
                                    </m:ctrlPr>
                                  </m:sSubSupPr>
                                  <m:e>
                                    <m:r>
                                      <a:rPr lang="en-US" sz="1800" b="1" i="1" kern="100">
                                        <a:effectLst/>
                                        <a:latin typeface="Cambria Math"/>
                                        <a:cs typeface="Times New Roman" panose="02020603050405020304" pitchFamily="18" charset="0"/>
                                      </a:rPr>
                                      <m:t>𝑸</m:t>
                                    </m:r>
                                  </m:e>
                                  <m:sub>
                                    <m:r>
                                      <a:rPr lang="en-US" sz="1800" b="1" i="1" kern="100">
                                        <a:effectLst/>
                                        <a:latin typeface="Cambria Math"/>
                                        <a:cs typeface="Times New Roman" panose="02020603050405020304" pitchFamily="18" charset="0"/>
                                      </a:rPr>
                                      <m:t>𝟎</m:t>
                                    </m:r>
                                  </m:sub>
                                  <m:sup>
                                    <m:r>
                                      <a:rPr lang="en-US" sz="1800" b="1" i="1" kern="100">
                                        <a:effectLst/>
                                        <a:latin typeface="Cambria Math"/>
                                        <a:cs typeface="Times New Roman" panose="02020603050405020304" pitchFamily="18" charset="0"/>
                                      </a:rPr>
                                      <m:t>𝒏</m:t>
                                    </m:r>
                                  </m:sup>
                                </m:sSubSup>
                              </m:oMath>
                            </m:oMathPara>
                          </a14:m>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94062" marR="94062" marT="0" marB="0" anchor="ctr">
                        <a:lnR w="28575" cap="flat" cmpd="sng" algn="ctr">
                          <a:solidFill>
                            <a:srgbClr val="0000CC"/>
                          </a:solidFill>
                          <a:prstDash val="solid"/>
                          <a:round/>
                          <a:headEnd type="none" w="med" len="med"/>
                          <a:tailEnd type="none" w="med" len="med"/>
                        </a:lnR>
                      </a:tcPr>
                    </a:tc>
                    <a:tc>
                      <a:txBody>
                        <a:bodyPr/>
                        <a:lstStyle/>
                        <a:p>
                          <a:pPr algn="just">
                            <a:lnSpc>
                              <a:spcPts val="2000"/>
                            </a:lnSpc>
                            <a:spcAft>
                              <a:spcPts val="0"/>
                            </a:spcAft>
                          </a:pPr>
                          <a14:m>
                            <m:oMathPara xmlns:m="http://schemas.openxmlformats.org/officeDocument/2006/math">
                              <m:oMathParaPr>
                                <m:jc m:val="centerGroup"/>
                              </m:oMathParaPr>
                              <m:oMath xmlns:m="http://schemas.openxmlformats.org/officeDocument/2006/math">
                                <m:sSubSup>
                                  <m:sSubSupPr>
                                    <m:ctrlPr>
                                      <a:rPr lang="zh-CN" sz="1800" b="1" i="1" kern="100">
                                        <a:effectLst/>
                                        <a:latin typeface="Cambria Math" panose="02040503050406030204" pitchFamily="18" charset="0"/>
                                      </a:rPr>
                                    </m:ctrlPr>
                                  </m:sSubSupPr>
                                  <m:e>
                                    <m:r>
                                      <a:rPr lang="en-US" sz="1800" b="1" i="1" kern="100">
                                        <a:effectLst/>
                                        <a:latin typeface="Cambria Math"/>
                                        <a:cs typeface="Times New Roman" panose="02020603050405020304" pitchFamily="18" charset="0"/>
                                      </a:rPr>
                                      <m:t>𝑸</m:t>
                                    </m:r>
                                  </m:e>
                                  <m:sub>
                                    <m:r>
                                      <a:rPr lang="en-US" sz="1800" b="1" i="1" kern="100">
                                        <a:effectLst/>
                                        <a:latin typeface="Cambria Math"/>
                                        <a:cs typeface="Times New Roman" panose="02020603050405020304" pitchFamily="18" charset="0"/>
                                      </a:rPr>
                                      <m:t>𝟐</m:t>
                                    </m:r>
                                  </m:sub>
                                  <m:sup>
                                    <m:r>
                                      <a:rPr lang="en-US" sz="1800" b="1" i="1" kern="100">
                                        <a:effectLst/>
                                        <a:latin typeface="Cambria Math"/>
                                        <a:cs typeface="Times New Roman" panose="02020603050405020304" pitchFamily="18" charset="0"/>
                                      </a:rPr>
                                      <m:t>𝒏</m:t>
                                    </m:r>
                                    <m:r>
                                      <a:rPr lang="en-US" sz="1800" b="1" i="1" kern="100">
                                        <a:effectLst/>
                                        <a:latin typeface="Cambria Math"/>
                                        <a:cs typeface="Times New Roman" panose="02020603050405020304" pitchFamily="18" charset="0"/>
                                      </a:rPr>
                                      <m:t>+</m:t>
                                    </m:r>
                                    <m:r>
                                      <a:rPr lang="en-US" sz="1800" b="1" i="1" kern="100">
                                        <a:effectLst/>
                                        <a:latin typeface="Cambria Math"/>
                                        <a:cs typeface="Times New Roman" panose="02020603050405020304" pitchFamily="18" charset="0"/>
                                      </a:rPr>
                                      <m:t>𝟏</m:t>
                                    </m:r>
                                  </m:sup>
                                </m:sSubSup>
                              </m:oMath>
                            </m:oMathPara>
                          </a14:m>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4062" marR="94062" marT="0" marB="0" anchor="ctr">
                        <a:lnL w="28575" cap="flat" cmpd="sng" algn="ctr">
                          <a:solidFill>
                            <a:srgbClr val="0000CC"/>
                          </a:solidFill>
                          <a:prstDash val="solid"/>
                          <a:round/>
                          <a:headEnd type="none" w="med" len="med"/>
                          <a:tailEnd type="none" w="med" len="med"/>
                        </a:lnL>
                      </a:tcPr>
                    </a:tc>
                    <a:tc>
                      <a:txBody>
                        <a:bodyPr/>
                        <a:lstStyle/>
                        <a:p>
                          <a:pPr algn="just">
                            <a:lnSpc>
                              <a:spcPts val="2000"/>
                            </a:lnSpc>
                            <a:spcAft>
                              <a:spcPts val="0"/>
                            </a:spcAft>
                          </a:pPr>
                          <a14:m>
                            <m:oMathPara xmlns:m="http://schemas.openxmlformats.org/officeDocument/2006/math">
                              <m:oMathParaPr>
                                <m:jc m:val="centerGroup"/>
                              </m:oMathParaPr>
                              <m:oMath xmlns:m="http://schemas.openxmlformats.org/officeDocument/2006/math">
                                <m:sSubSup>
                                  <m:sSubSupPr>
                                    <m:ctrlPr>
                                      <a:rPr lang="zh-CN" sz="1800" b="1" i="1" kern="100">
                                        <a:effectLst/>
                                        <a:latin typeface="Cambria Math" panose="02040503050406030204" pitchFamily="18" charset="0"/>
                                      </a:rPr>
                                    </m:ctrlPr>
                                  </m:sSubSupPr>
                                  <m:e>
                                    <m:r>
                                      <a:rPr lang="en-US" sz="1800" b="1" i="1" kern="100">
                                        <a:effectLst/>
                                        <a:latin typeface="Cambria Math"/>
                                        <a:cs typeface="Times New Roman" panose="02020603050405020304" pitchFamily="18" charset="0"/>
                                      </a:rPr>
                                      <m:t>𝑸</m:t>
                                    </m:r>
                                  </m:e>
                                  <m:sub>
                                    <m:r>
                                      <a:rPr lang="en-US" sz="1800" b="1" i="1" kern="100">
                                        <a:effectLst/>
                                        <a:latin typeface="Cambria Math"/>
                                        <a:cs typeface="Times New Roman" panose="02020603050405020304" pitchFamily="18" charset="0"/>
                                      </a:rPr>
                                      <m:t>𝟏</m:t>
                                    </m:r>
                                  </m:sub>
                                  <m:sup>
                                    <m:r>
                                      <a:rPr lang="en-US" sz="1800" b="1" i="1" kern="100">
                                        <a:effectLst/>
                                        <a:latin typeface="Cambria Math"/>
                                        <a:cs typeface="Times New Roman" panose="02020603050405020304" pitchFamily="18" charset="0"/>
                                      </a:rPr>
                                      <m:t>𝒏</m:t>
                                    </m:r>
                                    <m:r>
                                      <a:rPr lang="en-US" sz="1800" b="1" i="1" kern="100">
                                        <a:effectLst/>
                                        <a:latin typeface="Cambria Math"/>
                                        <a:cs typeface="Times New Roman" panose="02020603050405020304" pitchFamily="18" charset="0"/>
                                      </a:rPr>
                                      <m:t>+</m:t>
                                    </m:r>
                                    <m:r>
                                      <a:rPr lang="en-US" sz="1800" b="1" i="1" kern="100">
                                        <a:effectLst/>
                                        <a:latin typeface="Cambria Math"/>
                                        <a:cs typeface="Times New Roman" panose="02020603050405020304" pitchFamily="18" charset="0"/>
                                      </a:rPr>
                                      <m:t>𝟏</m:t>
                                    </m:r>
                                  </m:sup>
                                </m:sSubSup>
                              </m:oMath>
                            </m:oMathPara>
                          </a14:m>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4062" marR="94062" marT="0" marB="0" anchor="ctr"/>
                    </a:tc>
                    <a:tc>
                      <a:txBody>
                        <a:bodyPr/>
                        <a:lstStyle/>
                        <a:p>
                          <a:pPr algn="just">
                            <a:lnSpc>
                              <a:spcPts val="2000"/>
                            </a:lnSpc>
                            <a:spcAft>
                              <a:spcPts val="0"/>
                            </a:spcAft>
                          </a:pPr>
                          <a14:m>
                            <m:oMathPara xmlns:m="http://schemas.openxmlformats.org/officeDocument/2006/math">
                              <m:oMathParaPr>
                                <m:jc m:val="centerGroup"/>
                              </m:oMathParaPr>
                              <m:oMath xmlns:m="http://schemas.openxmlformats.org/officeDocument/2006/math">
                                <m:sSubSup>
                                  <m:sSubSupPr>
                                    <m:ctrlPr>
                                      <a:rPr lang="zh-CN" sz="1800" b="1" i="1" kern="100">
                                        <a:effectLst/>
                                        <a:latin typeface="Cambria Math" panose="02040503050406030204" pitchFamily="18" charset="0"/>
                                      </a:rPr>
                                    </m:ctrlPr>
                                  </m:sSubSupPr>
                                  <m:e>
                                    <m:r>
                                      <a:rPr lang="en-US" sz="1800" b="1" i="1" kern="100">
                                        <a:effectLst/>
                                        <a:latin typeface="Cambria Math"/>
                                        <a:cs typeface="Times New Roman" panose="02020603050405020304" pitchFamily="18" charset="0"/>
                                      </a:rPr>
                                      <m:t>𝑸</m:t>
                                    </m:r>
                                  </m:e>
                                  <m:sub>
                                    <m:r>
                                      <a:rPr lang="en-US" sz="1800" b="1" i="1" kern="100">
                                        <a:effectLst/>
                                        <a:latin typeface="Cambria Math"/>
                                        <a:cs typeface="Times New Roman" panose="02020603050405020304" pitchFamily="18" charset="0"/>
                                      </a:rPr>
                                      <m:t>𝟎</m:t>
                                    </m:r>
                                  </m:sub>
                                  <m:sup>
                                    <m:r>
                                      <a:rPr lang="en-US" sz="1800" b="1" i="1" kern="100">
                                        <a:effectLst/>
                                        <a:latin typeface="Cambria Math"/>
                                        <a:cs typeface="Times New Roman" panose="02020603050405020304" pitchFamily="18" charset="0"/>
                                      </a:rPr>
                                      <m:t>𝒏</m:t>
                                    </m:r>
                                    <m:r>
                                      <a:rPr lang="en-US" sz="1800" b="1" i="1" kern="100">
                                        <a:effectLst/>
                                        <a:latin typeface="Cambria Math"/>
                                        <a:cs typeface="Times New Roman" panose="02020603050405020304" pitchFamily="18" charset="0"/>
                                      </a:rPr>
                                      <m:t>+</m:t>
                                    </m:r>
                                    <m:r>
                                      <a:rPr lang="en-US" sz="1800" b="1" i="1" kern="100">
                                        <a:effectLst/>
                                        <a:latin typeface="Cambria Math"/>
                                        <a:cs typeface="Times New Roman" panose="02020603050405020304" pitchFamily="18" charset="0"/>
                                      </a:rPr>
                                      <m:t>𝟏</m:t>
                                    </m:r>
                                  </m:sup>
                                </m:sSubSup>
                              </m:oMath>
                            </m:oMathPara>
                          </a14:m>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94062" marR="94062" marT="0" marB="0" anchor="ctr"/>
                    </a:tc>
                    <a:tc>
                      <a:txBody>
                        <a:bodyPr/>
                        <a:lstStyle/>
                        <a:p>
                          <a:pPr algn="ctr">
                            <a:lnSpc>
                              <a:spcPts val="2000"/>
                            </a:lnSpc>
                            <a:spcAft>
                              <a:spcPts val="0"/>
                            </a:spcAft>
                          </a:pPr>
                          <a:r>
                            <a:rPr lang="en-US" sz="1800" b="1" kern="1200">
                              <a:effectLst/>
                              <a:latin typeface="Times New Roman" panose="02020603050405020304" pitchFamily="18" charset="0"/>
                              <a:cs typeface="Times New Roman" panose="02020603050405020304" pitchFamily="18" charset="0"/>
                            </a:rPr>
                            <a:t>G</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4062" marR="94062" marT="0" marB="0" anchor="ctr"/>
                    </a:tc>
                    <a:extLst>
                      <a:ext uri="{0D108BD9-81ED-4DB2-BD59-A6C34878D82A}">
                        <a16:rowId xmlns:a16="http://schemas.microsoft.com/office/drawing/2014/main" val="1580682480"/>
                      </a:ext>
                    </a:extLst>
                  </a:tr>
                  <a:tr h="480768">
                    <a:tc>
                      <a:txBody>
                        <a:bodyPr/>
                        <a:lstStyle/>
                        <a:p>
                          <a:pPr algn="ctr">
                            <a:lnSpc>
                              <a:spcPts val="2000"/>
                            </a:lnSpc>
                            <a:spcAft>
                              <a:spcPts val="0"/>
                            </a:spcAft>
                          </a:pPr>
                          <a:r>
                            <a:rPr lang="en-US" sz="1800" b="1" kern="1200">
                              <a:effectLst/>
                              <a:latin typeface="Times New Roman" panose="02020603050405020304" pitchFamily="18" charset="0"/>
                              <a:cs typeface="Times New Roman" panose="02020603050405020304" pitchFamily="18" charset="0"/>
                            </a:rPr>
                            <a:t>0</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4062" marR="94062" marT="0" marB="0" anchor="ctr"/>
                    </a:tc>
                    <a:tc>
                      <a:txBody>
                        <a:bodyPr/>
                        <a:lstStyle/>
                        <a:p>
                          <a:pPr algn="ctr">
                            <a:lnSpc>
                              <a:spcPts val="2000"/>
                            </a:lnSpc>
                            <a:spcAft>
                              <a:spcPts val="0"/>
                            </a:spcAft>
                          </a:pPr>
                          <a:r>
                            <a:rPr lang="en-US" sz="1800" b="1" kern="1200">
                              <a:effectLst/>
                              <a:latin typeface="Times New Roman" panose="02020603050405020304" pitchFamily="18" charset="0"/>
                              <a:cs typeface="Times New Roman" panose="02020603050405020304" pitchFamily="18" charset="0"/>
                            </a:rPr>
                            <a:t>0</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4062" marR="94062" marT="0" marB="0" anchor="ctr"/>
                    </a:tc>
                    <a:tc>
                      <a:txBody>
                        <a:bodyPr/>
                        <a:lstStyle/>
                        <a:p>
                          <a:pPr algn="ctr">
                            <a:lnSpc>
                              <a:spcPts val="2000"/>
                            </a:lnSpc>
                            <a:spcAft>
                              <a:spcPts val="0"/>
                            </a:spcAft>
                          </a:pPr>
                          <a:r>
                            <a:rPr lang="en-US" sz="1800" b="1" kern="1200">
                              <a:effectLst/>
                              <a:latin typeface="Times New Roman" panose="02020603050405020304" pitchFamily="18" charset="0"/>
                              <a:cs typeface="Times New Roman" panose="02020603050405020304" pitchFamily="18" charset="0"/>
                            </a:rPr>
                            <a:t>0</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4062" marR="94062" marT="0" marB="0" anchor="ctr"/>
                    </a:tc>
                    <a:tc>
                      <a:txBody>
                        <a:bodyPr/>
                        <a:lstStyle/>
                        <a:p>
                          <a:pPr algn="ctr">
                            <a:lnSpc>
                              <a:spcPts val="2000"/>
                            </a:lnSpc>
                            <a:spcAft>
                              <a:spcPts val="0"/>
                            </a:spcAft>
                          </a:pPr>
                          <a:r>
                            <a:rPr lang="en-US" sz="1800" b="1" kern="1200">
                              <a:effectLst/>
                              <a:latin typeface="Times New Roman" panose="02020603050405020304" pitchFamily="18" charset="0"/>
                              <a:cs typeface="Times New Roman" panose="02020603050405020304" pitchFamily="18" charset="0"/>
                            </a:rPr>
                            <a:t>0</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4062" marR="94062" marT="0" marB="0" anchor="ctr">
                        <a:lnR w="28575" cap="flat" cmpd="sng" algn="ctr">
                          <a:solidFill>
                            <a:srgbClr val="0000CC"/>
                          </a:solidFill>
                          <a:prstDash val="solid"/>
                          <a:round/>
                          <a:headEnd type="none" w="med" len="med"/>
                          <a:tailEnd type="none" w="med" len="med"/>
                        </a:lnR>
                      </a:tcPr>
                    </a:tc>
                    <a:tc>
                      <a:txBody>
                        <a:bodyPr/>
                        <a:lstStyle/>
                        <a:p>
                          <a:pPr algn="ctr">
                            <a:lnSpc>
                              <a:spcPts val="2000"/>
                            </a:lnSpc>
                            <a:spcAft>
                              <a:spcPts val="0"/>
                            </a:spcAft>
                          </a:pPr>
                          <a:r>
                            <a:rPr lang="en-US" sz="1800" b="1" kern="0">
                              <a:effectLst/>
                              <a:latin typeface="Times New Roman" panose="02020603050405020304" pitchFamily="18" charset="0"/>
                              <a:cs typeface="Times New Roman" panose="02020603050405020304" pitchFamily="18" charset="0"/>
                            </a:rPr>
                            <a:t>0</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4062" marR="94062" marT="0" marB="0" anchor="ctr">
                        <a:lnL w="28575" cap="flat" cmpd="sng" algn="ctr">
                          <a:solidFill>
                            <a:srgbClr val="0000CC"/>
                          </a:solidFill>
                          <a:prstDash val="solid"/>
                          <a:round/>
                          <a:headEnd type="none" w="med" len="med"/>
                          <a:tailEnd type="none" w="med" len="med"/>
                        </a:lnL>
                      </a:tcPr>
                    </a:tc>
                    <a:tc>
                      <a:txBody>
                        <a:bodyPr/>
                        <a:lstStyle/>
                        <a:p>
                          <a:pPr algn="ctr">
                            <a:lnSpc>
                              <a:spcPts val="2000"/>
                            </a:lnSpc>
                            <a:spcAft>
                              <a:spcPts val="0"/>
                            </a:spcAft>
                          </a:pPr>
                          <a:r>
                            <a:rPr lang="en-US" sz="1800" b="1" kern="0" dirty="0">
                              <a:effectLst/>
                              <a:latin typeface="Times New Roman" panose="02020603050405020304" pitchFamily="18" charset="0"/>
                              <a:cs typeface="Times New Roman" panose="02020603050405020304" pitchFamily="18" charset="0"/>
                            </a:rPr>
                            <a:t>0</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94062" marR="94062" marT="0" marB="0" anchor="ctr"/>
                    </a:tc>
                    <a:tc>
                      <a:txBody>
                        <a:bodyPr/>
                        <a:lstStyle/>
                        <a:p>
                          <a:pPr algn="ctr">
                            <a:lnSpc>
                              <a:spcPts val="2000"/>
                            </a:lnSpc>
                            <a:spcAft>
                              <a:spcPts val="0"/>
                            </a:spcAft>
                          </a:pPr>
                          <a:r>
                            <a:rPr lang="en-US" sz="1800" b="1" kern="1200" dirty="0">
                              <a:effectLst/>
                              <a:latin typeface="Times New Roman" panose="02020603050405020304" pitchFamily="18" charset="0"/>
                              <a:cs typeface="Times New Roman" panose="02020603050405020304" pitchFamily="18" charset="0"/>
                            </a:rPr>
                            <a:t>1</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94062" marR="94062" marT="0" marB="0" anchor="ctr"/>
                    </a:tc>
                    <a:tc>
                      <a:txBody>
                        <a:bodyPr/>
                        <a:lstStyle/>
                        <a:p>
                          <a:pPr algn="ctr">
                            <a:lnSpc>
                              <a:spcPts val="2000"/>
                            </a:lnSpc>
                            <a:spcAft>
                              <a:spcPts val="0"/>
                            </a:spcAft>
                          </a:pPr>
                          <a:r>
                            <a:rPr lang="en-US" sz="1800" b="1" kern="1200">
                              <a:effectLst/>
                              <a:latin typeface="Times New Roman" panose="02020603050405020304" pitchFamily="18" charset="0"/>
                              <a:cs typeface="Times New Roman" panose="02020603050405020304" pitchFamily="18" charset="0"/>
                            </a:rPr>
                            <a:t>0</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4062" marR="94062" marT="0" marB="0" anchor="ctr">
                        <a:lnR w="28575"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en-US" sz="1800" b="1" kern="1200">
                              <a:effectLst/>
                              <a:latin typeface="Times New Roman" panose="02020603050405020304" pitchFamily="18" charset="0"/>
                              <a:cs typeface="Times New Roman" panose="02020603050405020304" pitchFamily="18" charset="0"/>
                            </a:rPr>
                            <a:t>1</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4062" marR="94062" marT="0" marB="0" anchor="ctr">
                        <a:lnL w="28575" cap="flat" cmpd="sng" algn="ctr">
                          <a:solidFill>
                            <a:srgbClr val="FF0000"/>
                          </a:solidFill>
                          <a:prstDash val="solid"/>
                          <a:round/>
                          <a:headEnd type="none" w="med" len="med"/>
                          <a:tailEnd type="none" w="med" len="med"/>
                        </a:lnL>
                      </a:tcPr>
                    </a:tc>
                    <a:tc>
                      <a:txBody>
                        <a:bodyPr/>
                        <a:lstStyle/>
                        <a:p>
                          <a:pPr algn="ctr">
                            <a:lnSpc>
                              <a:spcPts val="2000"/>
                            </a:lnSpc>
                            <a:spcAft>
                              <a:spcPts val="0"/>
                            </a:spcAft>
                          </a:pPr>
                          <a:r>
                            <a:rPr lang="en-US" sz="1800" b="1" kern="1200">
                              <a:effectLst/>
                              <a:latin typeface="Times New Roman" panose="02020603050405020304" pitchFamily="18" charset="0"/>
                              <a:cs typeface="Times New Roman" panose="02020603050405020304" pitchFamily="18" charset="0"/>
                            </a:rPr>
                            <a:t>0</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4062" marR="94062" marT="0" marB="0" anchor="ctr"/>
                    </a:tc>
                    <a:tc>
                      <a:txBody>
                        <a:bodyPr/>
                        <a:lstStyle/>
                        <a:p>
                          <a:pPr algn="ctr">
                            <a:lnSpc>
                              <a:spcPts val="2000"/>
                            </a:lnSpc>
                            <a:spcAft>
                              <a:spcPts val="0"/>
                            </a:spcAft>
                          </a:pPr>
                          <a:r>
                            <a:rPr lang="en-US" sz="1800" b="1" kern="1200">
                              <a:effectLst/>
                              <a:latin typeface="Times New Roman" panose="02020603050405020304" pitchFamily="18" charset="0"/>
                              <a:cs typeface="Times New Roman" panose="02020603050405020304" pitchFamily="18" charset="0"/>
                            </a:rPr>
                            <a:t>0</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4062" marR="94062" marT="0" marB="0" anchor="ctr"/>
                    </a:tc>
                    <a:tc>
                      <a:txBody>
                        <a:bodyPr/>
                        <a:lstStyle/>
                        <a:p>
                          <a:pPr algn="ctr">
                            <a:lnSpc>
                              <a:spcPts val="2000"/>
                            </a:lnSpc>
                            <a:spcAft>
                              <a:spcPts val="0"/>
                            </a:spcAft>
                          </a:pPr>
                          <a:r>
                            <a:rPr lang="en-US" sz="1800" b="1" kern="1200">
                              <a:effectLst/>
                              <a:latin typeface="Times New Roman" panose="02020603050405020304" pitchFamily="18" charset="0"/>
                              <a:cs typeface="Times New Roman" panose="02020603050405020304" pitchFamily="18" charset="0"/>
                            </a:rPr>
                            <a:t>0</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4062" marR="94062" marT="0" marB="0" anchor="ctr">
                        <a:lnR w="28575" cap="flat" cmpd="sng" algn="ctr">
                          <a:solidFill>
                            <a:srgbClr val="0000CC"/>
                          </a:solidFill>
                          <a:prstDash val="solid"/>
                          <a:round/>
                          <a:headEnd type="none" w="med" len="med"/>
                          <a:tailEnd type="none" w="med" len="med"/>
                        </a:lnR>
                      </a:tcPr>
                    </a:tc>
                    <a:tc>
                      <a:txBody>
                        <a:bodyPr/>
                        <a:lstStyle/>
                        <a:p>
                          <a:pPr algn="ctr">
                            <a:lnSpc>
                              <a:spcPts val="2000"/>
                            </a:lnSpc>
                            <a:spcAft>
                              <a:spcPts val="0"/>
                            </a:spcAft>
                          </a:pPr>
                          <a:r>
                            <a:rPr lang="en-US" sz="1800" b="1" kern="0">
                              <a:effectLst/>
                              <a:latin typeface="Times New Roman" panose="02020603050405020304" pitchFamily="18" charset="0"/>
                              <a:cs typeface="Times New Roman" panose="02020603050405020304" pitchFamily="18" charset="0"/>
                            </a:rPr>
                            <a:t>0</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4062" marR="94062" marT="0" marB="0" anchor="ctr">
                        <a:lnL w="28575" cap="flat" cmpd="sng" algn="ctr">
                          <a:solidFill>
                            <a:srgbClr val="0000CC"/>
                          </a:solidFill>
                          <a:prstDash val="solid"/>
                          <a:round/>
                          <a:headEnd type="none" w="med" len="med"/>
                          <a:tailEnd type="none" w="med" len="med"/>
                        </a:lnL>
                      </a:tcPr>
                    </a:tc>
                    <a:tc>
                      <a:txBody>
                        <a:bodyPr/>
                        <a:lstStyle/>
                        <a:p>
                          <a:pPr algn="ctr">
                            <a:lnSpc>
                              <a:spcPts val="2000"/>
                            </a:lnSpc>
                            <a:spcAft>
                              <a:spcPts val="0"/>
                            </a:spcAft>
                          </a:pPr>
                          <a:r>
                            <a:rPr lang="en-US" sz="1800" b="1" kern="0" dirty="0">
                              <a:effectLst/>
                              <a:latin typeface="Times New Roman" panose="02020603050405020304" pitchFamily="18" charset="0"/>
                              <a:cs typeface="Times New Roman" panose="02020603050405020304" pitchFamily="18" charset="0"/>
                            </a:rPr>
                            <a:t>1</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94062" marR="94062" marT="0" marB="0" anchor="ctr"/>
                    </a:tc>
                    <a:tc>
                      <a:txBody>
                        <a:bodyPr/>
                        <a:lstStyle/>
                        <a:p>
                          <a:pPr algn="ctr">
                            <a:lnSpc>
                              <a:spcPts val="2000"/>
                            </a:lnSpc>
                            <a:spcAft>
                              <a:spcPts val="0"/>
                            </a:spcAft>
                          </a:pPr>
                          <a:r>
                            <a:rPr lang="en-US" sz="1800" b="1" kern="0">
                              <a:effectLst/>
                              <a:latin typeface="Times New Roman" panose="02020603050405020304" pitchFamily="18" charset="0"/>
                              <a:cs typeface="Times New Roman" panose="02020603050405020304" pitchFamily="18" charset="0"/>
                            </a:rPr>
                            <a:t>1</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4062" marR="94062" marT="0" marB="0" anchor="ctr"/>
                    </a:tc>
                    <a:tc>
                      <a:txBody>
                        <a:bodyPr/>
                        <a:lstStyle/>
                        <a:p>
                          <a:pPr algn="ctr">
                            <a:lnSpc>
                              <a:spcPts val="2000"/>
                            </a:lnSpc>
                            <a:spcAft>
                              <a:spcPts val="0"/>
                            </a:spcAft>
                          </a:pPr>
                          <a:r>
                            <a:rPr lang="en-US" sz="1800" b="1" kern="1200">
                              <a:effectLst/>
                              <a:latin typeface="Times New Roman" panose="02020603050405020304" pitchFamily="18" charset="0"/>
                              <a:cs typeface="Times New Roman" panose="02020603050405020304" pitchFamily="18" charset="0"/>
                            </a:rPr>
                            <a:t>1</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4062" marR="94062" marT="0" marB="0" anchor="ctr"/>
                    </a:tc>
                    <a:extLst>
                      <a:ext uri="{0D108BD9-81ED-4DB2-BD59-A6C34878D82A}">
                        <a16:rowId xmlns:a16="http://schemas.microsoft.com/office/drawing/2014/main" val="914396079"/>
                      </a:ext>
                    </a:extLst>
                  </a:tr>
                  <a:tr h="480768">
                    <a:tc>
                      <a:txBody>
                        <a:bodyPr/>
                        <a:lstStyle/>
                        <a:p>
                          <a:pPr algn="ctr">
                            <a:lnSpc>
                              <a:spcPts val="2000"/>
                            </a:lnSpc>
                            <a:spcAft>
                              <a:spcPts val="0"/>
                            </a:spcAft>
                          </a:pPr>
                          <a:r>
                            <a:rPr lang="en-US" sz="1800" b="1" kern="1200" dirty="0">
                              <a:effectLst/>
                              <a:latin typeface="Times New Roman" panose="02020603050405020304" pitchFamily="18" charset="0"/>
                              <a:cs typeface="Times New Roman" panose="02020603050405020304" pitchFamily="18" charset="0"/>
                            </a:rPr>
                            <a:t>0</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94062" marR="94062" marT="0" marB="0" anchor="ctr"/>
                    </a:tc>
                    <a:tc>
                      <a:txBody>
                        <a:bodyPr/>
                        <a:lstStyle/>
                        <a:p>
                          <a:pPr algn="ctr">
                            <a:lnSpc>
                              <a:spcPts val="2000"/>
                            </a:lnSpc>
                            <a:spcAft>
                              <a:spcPts val="0"/>
                            </a:spcAft>
                          </a:pPr>
                          <a:r>
                            <a:rPr lang="en-US" sz="1800" b="1" kern="1200">
                              <a:effectLst/>
                              <a:latin typeface="Times New Roman" panose="02020603050405020304" pitchFamily="18" charset="0"/>
                              <a:cs typeface="Times New Roman" panose="02020603050405020304" pitchFamily="18" charset="0"/>
                            </a:rPr>
                            <a:t>0</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4062" marR="94062" marT="0" marB="0" anchor="ctr"/>
                    </a:tc>
                    <a:tc>
                      <a:txBody>
                        <a:bodyPr/>
                        <a:lstStyle/>
                        <a:p>
                          <a:pPr algn="ctr">
                            <a:lnSpc>
                              <a:spcPts val="2000"/>
                            </a:lnSpc>
                            <a:spcAft>
                              <a:spcPts val="0"/>
                            </a:spcAft>
                          </a:pPr>
                          <a:r>
                            <a:rPr lang="en-US" sz="1800" b="1" kern="1200">
                              <a:effectLst/>
                              <a:latin typeface="Times New Roman" panose="02020603050405020304" pitchFamily="18" charset="0"/>
                              <a:cs typeface="Times New Roman" panose="02020603050405020304" pitchFamily="18" charset="0"/>
                            </a:rPr>
                            <a:t>0</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4062" marR="94062" marT="0" marB="0" anchor="ctr"/>
                    </a:tc>
                    <a:tc>
                      <a:txBody>
                        <a:bodyPr/>
                        <a:lstStyle/>
                        <a:p>
                          <a:pPr algn="ctr">
                            <a:lnSpc>
                              <a:spcPts val="2000"/>
                            </a:lnSpc>
                            <a:spcAft>
                              <a:spcPts val="0"/>
                            </a:spcAft>
                          </a:pPr>
                          <a:r>
                            <a:rPr lang="en-US" sz="1800" b="1" kern="1200">
                              <a:effectLst/>
                              <a:latin typeface="Times New Roman" panose="02020603050405020304" pitchFamily="18" charset="0"/>
                              <a:cs typeface="Times New Roman" panose="02020603050405020304" pitchFamily="18" charset="0"/>
                            </a:rPr>
                            <a:t>1</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4062" marR="94062" marT="0" marB="0" anchor="ctr">
                        <a:lnR w="28575" cap="flat" cmpd="sng" algn="ctr">
                          <a:solidFill>
                            <a:srgbClr val="0000CC"/>
                          </a:solidFill>
                          <a:prstDash val="solid"/>
                          <a:round/>
                          <a:headEnd type="none" w="med" len="med"/>
                          <a:tailEnd type="none" w="med" len="med"/>
                        </a:lnR>
                      </a:tcPr>
                    </a:tc>
                    <a:tc>
                      <a:txBody>
                        <a:bodyPr/>
                        <a:lstStyle/>
                        <a:p>
                          <a:pPr algn="ctr">
                            <a:lnSpc>
                              <a:spcPts val="2000"/>
                            </a:lnSpc>
                            <a:spcAft>
                              <a:spcPts val="0"/>
                            </a:spcAft>
                          </a:pPr>
                          <a:r>
                            <a:rPr lang="en-US" sz="1800" b="1" kern="0">
                              <a:effectLst/>
                              <a:latin typeface="Times New Roman" panose="02020603050405020304" pitchFamily="18" charset="0"/>
                              <a:cs typeface="Times New Roman" panose="02020603050405020304" pitchFamily="18" charset="0"/>
                            </a:rPr>
                            <a:t>1</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4062" marR="94062" marT="0" marB="0" anchor="ctr">
                        <a:lnL w="28575" cap="flat" cmpd="sng" algn="ctr">
                          <a:solidFill>
                            <a:srgbClr val="0000CC"/>
                          </a:solidFill>
                          <a:prstDash val="solid"/>
                          <a:round/>
                          <a:headEnd type="none" w="med" len="med"/>
                          <a:tailEnd type="none" w="med" len="med"/>
                        </a:lnL>
                      </a:tcPr>
                    </a:tc>
                    <a:tc>
                      <a:txBody>
                        <a:bodyPr/>
                        <a:lstStyle/>
                        <a:p>
                          <a:pPr algn="ctr">
                            <a:lnSpc>
                              <a:spcPts val="2000"/>
                            </a:lnSpc>
                            <a:spcAft>
                              <a:spcPts val="0"/>
                            </a:spcAft>
                          </a:pPr>
                          <a:r>
                            <a:rPr lang="en-US" sz="1800" b="1" kern="0">
                              <a:effectLst/>
                              <a:latin typeface="Times New Roman" panose="02020603050405020304" pitchFamily="18" charset="0"/>
                              <a:cs typeface="Times New Roman" panose="02020603050405020304" pitchFamily="18" charset="0"/>
                            </a:rPr>
                            <a:t>0</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4062" marR="94062" marT="0" marB="0" anchor="ctr"/>
                    </a:tc>
                    <a:tc>
                      <a:txBody>
                        <a:bodyPr/>
                        <a:lstStyle/>
                        <a:p>
                          <a:pPr algn="ctr">
                            <a:lnSpc>
                              <a:spcPts val="2000"/>
                            </a:lnSpc>
                            <a:spcAft>
                              <a:spcPts val="0"/>
                            </a:spcAft>
                          </a:pPr>
                          <a:r>
                            <a:rPr lang="en-US" sz="1800" b="1" kern="1200">
                              <a:effectLst/>
                              <a:latin typeface="Times New Roman" panose="02020603050405020304" pitchFamily="18" charset="0"/>
                              <a:cs typeface="Times New Roman" panose="02020603050405020304" pitchFamily="18" charset="0"/>
                            </a:rPr>
                            <a:t>1</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4062" marR="94062" marT="0" marB="0" anchor="ctr"/>
                    </a:tc>
                    <a:tc>
                      <a:txBody>
                        <a:bodyPr/>
                        <a:lstStyle/>
                        <a:p>
                          <a:pPr algn="ctr">
                            <a:lnSpc>
                              <a:spcPts val="2000"/>
                            </a:lnSpc>
                            <a:spcAft>
                              <a:spcPts val="0"/>
                            </a:spcAft>
                          </a:pPr>
                          <a:r>
                            <a:rPr lang="en-US" sz="1800" b="1" kern="1200">
                              <a:effectLst/>
                              <a:latin typeface="Times New Roman" panose="02020603050405020304" pitchFamily="18" charset="0"/>
                              <a:cs typeface="Times New Roman" panose="02020603050405020304" pitchFamily="18" charset="0"/>
                            </a:rPr>
                            <a:t>0</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4062" marR="94062" marT="0" marB="0" anchor="ctr">
                        <a:lnR w="28575"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en-US" sz="1800" b="1" kern="1200">
                              <a:effectLst/>
                              <a:latin typeface="Times New Roman" panose="02020603050405020304" pitchFamily="18" charset="0"/>
                              <a:cs typeface="Times New Roman" panose="02020603050405020304" pitchFamily="18" charset="0"/>
                            </a:rPr>
                            <a:t>1</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4062" marR="94062" marT="0" marB="0" anchor="ctr">
                        <a:lnL w="28575" cap="flat" cmpd="sng" algn="ctr">
                          <a:solidFill>
                            <a:srgbClr val="FF0000"/>
                          </a:solidFill>
                          <a:prstDash val="solid"/>
                          <a:round/>
                          <a:headEnd type="none" w="med" len="med"/>
                          <a:tailEnd type="none" w="med" len="med"/>
                        </a:lnL>
                      </a:tcPr>
                    </a:tc>
                    <a:tc>
                      <a:txBody>
                        <a:bodyPr/>
                        <a:lstStyle/>
                        <a:p>
                          <a:pPr algn="ctr">
                            <a:lnSpc>
                              <a:spcPts val="2000"/>
                            </a:lnSpc>
                            <a:spcAft>
                              <a:spcPts val="0"/>
                            </a:spcAft>
                          </a:pPr>
                          <a:r>
                            <a:rPr lang="en-US" sz="1800" b="1" kern="1200">
                              <a:effectLst/>
                              <a:latin typeface="Times New Roman" panose="02020603050405020304" pitchFamily="18" charset="0"/>
                              <a:cs typeface="Times New Roman" panose="02020603050405020304" pitchFamily="18" charset="0"/>
                            </a:rPr>
                            <a:t>0</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4062" marR="94062" marT="0" marB="0" anchor="ctr"/>
                    </a:tc>
                    <a:tc>
                      <a:txBody>
                        <a:bodyPr/>
                        <a:lstStyle/>
                        <a:p>
                          <a:pPr algn="ctr">
                            <a:lnSpc>
                              <a:spcPts val="2000"/>
                            </a:lnSpc>
                            <a:spcAft>
                              <a:spcPts val="0"/>
                            </a:spcAft>
                          </a:pPr>
                          <a:r>
                            <a:rPr lang="en-US" sz="1800" b="1" kern="1200">
                              <a:effectLst/>
                              <a:latin typeface="Times New Roman" panose="02020603050405020304" pitchFamily="18" charset="0"/>
                              <a:cs typeface="Times New Roman" panose="02020603050405020304" pitchFamily="18" charset="0"/>
                            </a:rPr>
                            <a:t>0</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4062" marR="94062" marT="0" marB="0" anchor="ctr"/>
                    </a:tc>
                    <a:tc>
                      <a:txBody>
                        <a:bodyPr/>
                        <a:lstStyle/>
                        <a:p>
                          <a:pPr algn="ctr">
                            <a:lnSpc>
                              <a:spcPts val="2000"/>
                            </a:lnSpc>
                            <a:spcAft>
                              <a:spcPts val="0"/>
                            </a:spcAft>
                          </a:pPr>
                          <a:r>
                            <a:rPr lang="en-US" sz="1800" b="1" kern="1200">
                              <a:effectLst/>
                              <a:latin typeface="Times New Roman" panose="02020603050405020304" pitchFamily="18" charset="0"/>
                              <a:cs typeface="Times New Roman" panose="02020603050405020304" pitchFamily="18" charset="0"/>
                            </a:rPr>
                            <a:t>1</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4062" marR="94062" marT="0" marB="0" anchor="ctr">
                        <a:lnR w="28575" cap="flat" cmpd="sng" algn="ctr">
                          <a:solidFill>
                            <a:srgbClr val="0000CC"/>
                          </a:solidFill>
                          <a:prstDash val="solid"/>
                          <a:round/>
                          <a:headEnd type="none" w="med" len="med"/>
                          <a:tailEnd type="none" w="med" len="med"/>
                        </a:lnR>
                      </a:tcPr>
                    </a:tc>
                    <a:tc>
                      <a:txBody>
                        <a:bodyPr/>
                        <a:lstStyle/>
                        <a:p>
                          <a:pPr algn="ctr">
                            <a:lnSpc>
                              <a:spcPts val="2000"/>
                            </a:lnSpc>
                            <a:spcAft>
                              <a:spcPts val="0"/>
                            </a:spcAft>
                          </a:pPr>
                          <a:r>
                            <a:rPr lang="en-US" sz="1800" b="1" kern="0">
                              <a:effectLst/>
                              <a:latin typeface="Times New Roman" panose="02020603050405020304" pitchFamily="18" charset="0"/>
                              <a:cs typeface="Times New Roman" panose="02020603050405020304" pitchFamily="18" charset="0"/>
                            </a:rPr>
                            <a:t>1</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4062" marR="94062" marT="0" marB="0" anchor="ctr">
                        <a:lnL w="28575" cap="flat" cmpd="sng" algn="ctr">
                          <a:solidFill>
                            <a:srgbClr val="0000CC"/>
                          </a:solidFill>
                          <a:prstDash val="solid"/>
                          <a:round/>
                          <a:headEnd type="none" w="med" len="med"/>
                          <a:tailEnd type="none" w="med" len="med"/>
                        </a:lnL>
                      </a:tcPr>
                    </a:tc>
                    <a:tc>
                      <a:txBody>
                        <a:bodyPr/>
                        <a:lstStyle/>
                        <a:p>
                          <a:pPr algn="ctr">
                            <a:lnSpc>
                              <a:spcPts val="2000"/>
                            </a:lnSpc>
                            <a:spcAft>
                              <a:spcPts val="0"/>
                            </a:spcAft>
                          </a:pPr>
                          <a:r>
                            <a:rPr lang="en-US" sz="1800" b="1" kern="0">
                              <a:effectLst/>
                              <a:latin typeface="Times New Roman" panose="02020603050405020304" pitchFamily="18" charset="0"/>
                              <a:cs typeface="Times New Roman" panose="02020603050405020304" pitchFamily="18" charset="0"/>
                            </a:rPr>
                            <a:t>1</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4062" marR="94062" marT="0" marB="0" anchor="ctr"/>
                    </a:tc>
                    <a:tc>
                      <a:txBody>
                        <a:bodyPr/>
                        <a:lstStyle/>
                        <a:p>
                          <a:pPr algn="ctr">
                            <a:lnSpc>
                              <a:spcPts val="2000"/>
                            </a:lnSpc>
                            <a:spcAft>
                              <a:spcPts val="0"/>
                            </a:spcAft>
                          </a:pPr>
                          <a:r>
                            <a:rPr lang="en-US" sz="1800" b="1" kern="0">
                              <a:effectLst/>
                              <a:latin typeface="Times New Roman" panose="02020603050405020304" pitchFamily="18" charset="0"/>
                              <a:cs typeface="Times New Roman" panose="02020603050405020304" pitchFamily="18" charset="0"/>
                            </a:rPr>
                            <a:t>1</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4062" marR="94062" marT="0" marB="0" anchor="ctr"/>
                    </a:tc>
                    <a:tc>
                      <a:txBody>
                        <a:bodyPr/>
                        <a:lstStyle/>
                        <a:p>
                          <a:pPr algn="ctr">
                            <a:lnSpc>
                              <a:spcPts val="2000"/>
                            </a:lnSpc>
                            <a:spcAft>
                              <a:spcPts val="0"/>
                            </a:spcAft>
                          </a:pPr>
                          <a:r>
                            <a:rPr lang="en-US" sz="1800" b="1" kern="1200">
                              <a:effectLst/>
                              <a:latin typeface="Times New Roman" panose="02020603050405020304" pitchFamily="18" charset="0"/>
                              <a:cs typeface="Times New Roman" panose="02020603050405020304" pitchFamily="18" charset="0"/>
                            </a:rPr>
                            <a:t>1</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4062" marR="94062" marT="0" marB="0" anchor="ctr"/>
                    </a:tc>
                    <a:extLst>
                      <a:ext uri="{0D108BD9-81ED-4DB2-BD59-A6C34878D82A}">
                        <a16:rowId xmlns:a16="http://schemas.microsoft.com/office/drawing/2014/main" val="1629954989"/>
                      </a:ext>
                    </a:extLst>
                  </a:tr>
                  <a:tr h="480768">
                    <a:tc>
                      <a:txBody>
                        <a:bodyPr/>
                        <a:lstStyle/>
                        <a:p>
                          <a:pPr algn="ctr">
                            <a:lnSpc>
                              <a:spcPts val="2000"/>
                            </a:lnSpc>
                            <a:spcAft>
                              <a:spcPts val="0"/>
                            </a:spcAft>
                          </a:pPr>
                          <a:r>
                            <a:rPr lang="en-US" sz="1800" b="1" kern="1200">
                              <a:effectLst/>
                              <a:latin typeface="Times New Roman" panose="02020603050405020304" pitchFamily="18" charset="0"/>
                              <a:cs typeface="Times New Roman" panose="02020603050405020304" pitchFamily="18" charset="0"/>
                            </a:rPr>
                            <a:t>0</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4062" marR="94062" marT="0" marB="0" anchor="ctr"/>
                    </a:tc>
                    <a:tc>
                      <a:txBody>
                        <a:bodyPr/>
                        <a:lstStyle/>
                        <a:p>
                          <a:pPr algn="ctr">
                            <a:lnSpc>
                              <a:spcPts val="2000"/>
                            </a:lnSpc>
                            <a:spcAft>
                              <a:spcPts val="0"/>
                            </a:spcAft>
                          </a:pPr>
                          <a:r>
                            <a:rPr lang="en-US" sz="1800" b="1" kern="1200">
                              <a:effectLst/>
                              <a:latin typeface="Times New Roman" panose="02020603050405020304" pitchFamily="18" charset="0"/>
                              <a:cs typeface="Times New Roman" panose="02020603050405020304" pitchFamily="18" charset="0"/>
                            </a:rPr>
                            <a:t>0</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4062" marR="94062" marT="0" marB="0" anchor="ctr"/>
                    </a:tc>
                    <a:tc>
                      <a:txBody>
                        <a:bodyPr/>
                        <a:lstStyle/>
                        <a:p>
                          <a:pPr algn="ctr">
                            <a:lnSpc>
                              <a:spcPts val="2000"/>
                            </a:lnSpc>
                            <a:spcAft>
                              <a:spcPts val="0"/>
                            </a:spcAft>
                          </a:pPr>
                          <a:r>
                            <a:rPr lang="en-US" sz="1800" b="1" kern="1200">
                              <a:effectLst/>
                              <a:latin typeface="Times New Roman" panose="02020603050405020304" pitchFamily="18" charset="0"/>
                              <a:cs typeface="Times New Roman" panose="02020603050405020304" pitchFamily="18" charset="0"/>
                            </a:rPr>
                            <a:t>1</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4062" marR="94062" marT="0" marB="0" anchor="ctr"/>
                    </a:tc>
                    <a:tc>
                      <a:txBody>
                        <a:bodyPr/>
                        <a:lstStyle/>
                        <a:p>
                          <a:pPr algn="ctr">
                            <a:lnSpc>
                              <a:spcPts val="2000"/>
                            </a:lnSpc>
                            <a:spcAft>
                              <a:spcPts val="0"/>
                            </a:spcAft>
                          </a:pPr>
                          <a:r>
                            <a:rPr lang="en-US" sz="1800" b="1" kern="1200">
                              <a:effectLst/>
                              <a:latin typeface="Times New Roman" panose="02020603050405020304" pitchFamily="18" charset="0"/>
                              <a:cs typeface="Times New Roman" panose="02020603050405020304" pitchFamily="18" charset="0"/>
                            </a:rPr>
                            <a:t>0</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4062" marR="94062" marT="0" marB="0" anchor="ctr">
                        <a:lnR w="28575" cap="flat" cmpd="sng" algn="ctr">
                          <a:solidFill>
                            <a:srgbClr val="0000CC"/>
                          </a:solidFill>
                          <a:prstDash val="solid"/>
                          <a:round/>
                          <a:headEnd type="none" w="med" len="med"/>
                          <a:tailEnd type="none" w="med" len="med"/>
                        </a:lnR>
                      </a:tcPr>
                    </a:tc>
                    <a:tc>
                      <a:txBody>
                        <a:bodyPr/>
                        <a:lstStyle/>
                        <a:p>
                          <a:pPr algn="ctr">
                            <a:lnSpc>
                              <a:spcPts val="2000"/>
                            </a:lnSpc>
                            <a:spcAft>
                              <a:spcPts val="0"/>
                            </a:spcAft>
                          </a:pPr>
                          <a:r>
                            <a:rPr lang="en-US" sz="1800" b="1" kern="0" dirty="0">
                              <a:solidFill>
                                <a:srgbClr val="FF0000"/>
                              </a:solidFill>
                              <a:effectLst/>
                              <a:latin typeface="Times New Roman" panose="02020603050405020304" pitchFamily="18" charset="0"/>
                              <a:cs typeface="Times New Roman" panose="02020603050405020304" pitchFamily="18" charset="0"/>
                            </a:rPr>
                            <a:t>d</a:t>
                          </a:r>
                          <a:endParaRPr lang="zh-CN" sz="1800" b="1"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4062" marR="94062" marT="0" marB="0" anchor="ctr">
                        <a:lnL w="28575" cap="flat" cmpd="sng" algn="ctr">
                          <a:solidFill>
                            <a:srgbClr val="0000CC"/>
                          </a:solidFill>
                          <a:prstDash val="solid"/>
                          <a:round/>
                          <a:headEnd type="none" w="med" len="med"/>
                          <a:tailEnd type="none" w="med" len="med"/>
                        </a:lnL>
                      </a:tcPr>
                    </a:tc>
                    <a:tc>
                      <a:txBody>
                        <a:bodyPr/>
                        <a:lstStyle/>
                        <a:p>
                          <a:pPr algn="ctr">
                            <a:lnSpc>
                              <a:spcPts val="2000"/>
                            </a:lnSpc>
                            <a:spcAft>
                              <a:spcPts val="0"/>
                            </a:spcAft>
                          </a:pPr>
                          <a:r>
                            <a:rPr lang="en-US" sz="1800" b="1" kern="0">
                              <a:solidFill>
                                <a:srgbClr val="FF0000"/>
                              </a:solidFill>
                              <a:effectLst/>
                              <a:latin typeface="Times New Roman" panose="02020603050405020304" pitchFamily="18" charset="0"/>
                              <a:cs typeface="Times New Roman" panose="02020603050405020304" pitchFamily="18" charset="0"/>
                            </a:rPr>
                            <a:t>d</a:t>
                          </a:r>
                          <a:endParaRPr lang="zh-CN" sz="1800" b="1" kern="10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4062" marR="94062" marT="0" marB="0" anchor="ctr"/>
                    </a:tc>
                    <a:tc>
                      <a:txBody>
                        <a:bodyPr/>
                        <a:lstStyle/>
                        <a:p>
                          <a:pPr algn="ctr">
                            <a:lnSpc>
                              <a:spcPts val="2000"/>
                            </a:lnSpc>
                            <a:spcAft>
                              <a:spcPts val="0"/>
                            </a:spcAft>
                          </a:pPr>
                          <a:r>
                            <a:rPr lang="en-US" sz="1800" b="1" kern="1200">
                              <a:solidFill>
                                <a:srgbClr val="FF0000"/>
                              </a:solidFill>
                              <a:effectLst/>
                              <a:latin typeface="Times New Roman" panose="02020603050405020304" pitchFamily="18" charset="0"/>
                              <a:cs typeface="Times New Roman" panose="02020603050405020304" pitchFamily="18" charset="0"/>
                            </a:rPr>
                            <a:t>d</a:t>
                          </a:r>
                          <a:endParaRPr lang="zh-CN" sz="1800" b="1" kern="10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4062" marR="94062" marT="0" marB="0" anchor="ctr"/>
                    </a:tc>
                    <a:tc>
                      <a:txBody>
                        <a:bodyPr/>
                        <a:lstStyle/>
                        <a:p>
                          <a:pPr algn="ctr">
                            <a:lnSpc>
                              <a:spcPts val="2000"/>
                            </a:lnSpc>
                            <a:spcAft>
                              <a:spcPts val="0"/>
                            </a:spcAft>
                          </a:pPr>
                          <a:r>
                            <a:rPr lang="en-US" sz="1800" b="1" kern="1200" dirty="0">
                              <a:solidFill>
                                <a:srgbClr val="FF0000"/>
                              </a:solidFill>
                              <a:effectLst/>
                              <a:latin typeface="Times New Roman" panose="02020603050405020304" pitchFamily="18" charset="0"/>
                              <a:cs typeface="Times New Roman" panose="02020603050405020304" pitchFamily="18" charset="0"/>
                            </a:rPr>
                            <a:t>d</a:t>
                          </a:r>
                          <a:endParaRPr lang="zh-CN" sz="1800" b="1"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4062" marR="94062" marT="0" marB="0" anchor="ctr">
                        <a:lnR w="28575"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en-US" sz="1800" b="1" kern="1200">
                              <a:effectLst/>
                              <a:latin typeface="Times New Roman" panose="02020603050405020304" pitchFamily="18" charset="0"/>
                              <a:cs typeface="Times New Roman" panose="02020603050405020304" pitchFamily="18" charset="0"/>
                            </a:rPr>
                            <a:t>1</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4062" marR="94062" marT="0" marB="0" anchor="ctr">
                        <a:lnL w="28575" cap="flat" cmpd="sng" algn="ctr">
                          <a:solidFill>
                            <a:srgbClr val="FF0000"/>
                          </a:solidFill>
                          <a:prstDash val="solid"/>
                          <a:round/>
                          <a:headEnd type="none" w="med" len="med"/>
                          <a:tailEnd type="none" w="med" len="med"/>
                        </a:lnL>
                      </a:tcPr>
                    </a:tc>
                    <a:tc>
                      <a:txBody>
                        <a:bodyPr/>
                        <a:lstStyle/>
                        <a:p>
                          <a:pPr algn="ctr">
                            <a:lnSpc>
                              <a:spcPts val="2000"/>
                            </a:lnSpc>
                            <a:spcAft>
                              <a:spcPts val="0"/>
                            </a:spcAft>
                          </a:pPr>
                          <a:r>
                            <a:rPr lang="en-US" sz="1800" b="1" kern="1200">
                              <a:effectLst/>
                              <a:latin typeface="Times New Roman" panose="02020603050405020304" pitchFamily="18" charset="0"/>
                              <a:cs typeface="Times New Roman" panose="02020603050405020304" pitchFamily="18" charset="0"/>
                            </a:rPr>
                            <a:t>0</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4062" marR="94062" marT="0" marB="0" anchor="ctr"/>
                    </a:tc>
                    <a:tc>
                      <a:txBody>
                        <a:bodyPr/>
                        <a:lstStyle/>
                        <a:p>
                          <a:pPr algn="ctr">
                            <a:lnSpc>
                              <a:spcPts val="2000"/>
                            </a:lnSpc>
                            <a:spcAft>
                              <a:spcPts val="0"/>
                            </a:spcAft>
                          </a:pPr>
                          <a:r>
                            <a:rPr lang="en-US" sz="1800" b="1" kern="1200">
                              <a:effectLst/>
                              <a:latin typeface="Times New Roman" panose="02020603050405020304" pitchFamily="18" charset="0"/>
                              <a:cs typeface="Times New Roman" panose="02020603050405020304" pitchFamily="18" charset="0"/>
                            </a:rPr>
                            <a:t>1</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4062" marR="94062" marT="0" marB="0" anchor="ctr"/>
                    </a:tc>
                    <a:tc>
                      <a:txBody>
                        <a:bodyPr/>
                        <a:lstStyle/>
                        <a:p>
                          <a:pPr algn="ctr">
                            <a:lnSpc>
                              <a:spcPts val="2000"/>
                            </a:lnSpc>
                            <a:spcAft>
                              <a:spcPts val="0"/>
                            </a:spcAft>
                          </a:pPr>
                          <a:r>
                            <a:rPr lang="en-US" sz="1800" b="1" kern="1200">
                              <a:effectLst/>
                              <a:latin typeface="Times New Roman" panose="02020603050405020304" pitchFamily="18" charset="0"/>
                              <a:cs typeface="Times New Roman" panose="02020603050405020304" pitchFamily="18" charset="0"/>
                            </a:rPr>
                            <a:t>0</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4062" marR="94062" marT="0" marB="0" anchor="ctr">
                        <a:lnR w="28575" cap="flat" cmpd="sng" algn="ctr">
                          <a:solidFill>
                            <a:srgbClr val="0000CC"/>
                          </a:solidFill>
                          <a:prstDash val="solid"/>
                          <a:round/>
                          <a:headEnd type="none" w="med" len="med"/>
                          <a:tailEnd type="none" w="med" len="med"/>
                        </a:lnR>
                      </a:tcPr>
                    </a:tc>
                    <a:tc>
                      <a:txBody>
                        <a:bodyPr/>
                        <a:lstStyle/>
                        <a:p>
                          <a:pPr marL="0" algn="ctr" defTabSz="914400" rtl="0" eaLnBrk="1" latinLnBrk="0" hangingPunct="1">
                            <a:lnSpc>
                              <a:spcPts val="2000"/>
                            </a:lnSpc>
                            <a:spcAft>
                              <a:spcPts val="0"/>
                            </a:spcAft>
                          </a:pPr>
                          <a:r>
                            <a:rPr lang="en-US" sz="1800" b="1" kern="1200" dirty="0">
                              <a:solidFill>
                                <a:srgbClr val="FF0000"/>
                              </a:solidFill>
                              <a:effectLst/>
                              <a:latin typeface="Times New Roman" panose="02020603050405020304" pitchFamily="18" charset="0"/>
                              <a:ea typeface="+mn-ea"/>
                              <a:cs typeface="Times New Roman" panose="02020603050405020304" pitchFamily="18" charset="0"/>
                            </a:rPr>
                            <a:t>d</a:t>
                          </a:r>
                          <a:endParaRPr lang="zh-CN" sz="1800" b="1" kern="1200" dirty="0">
                            <a:solidFill>
                              <a:srgbClr val="FF0000"/>
                            </a:solidFill>
                            <a:effectLst/>
                            <a:latin typeface="Times New Roman" panose="02020603050405020304" pitchFamily="18" charset="0"/>
                            <a:ea typeface="+mn-ea"/>
                            <a:cs typeface="Times New Roman" panose="02020603050405020304" pitchFamily="18" charset="0"/>
                          </a:endParaRPr>
                        </a:p>
                      </a:txBody>
                      <a:tcPr marL="94062" marR="94062" marT="0" marB="0" anchor="ctr">
                        <a:lnL w="28575" cap="flat" cmpd="sng" algn="ctr">
                          <a:solidFill>
                            <a:srgbClr val="0000CC"/>
                          </a:solidFill>
                          <a:prstDash val="solid"/>
                          <a:round/>
                          <a:headEnd type="none" w="med" len="med"/>
                          <a:tailEnd type="none" w="med" len="med"/>
                        </a:lnL>
                      </a:tcPr>
                    </a:tc>
                    <a:tc>
                      <a:txBody>
                        <a:bodyPr/>
                        <a:lstStyle/>
                        <a:p>
                          <a:pPr marL="0" algn="ctr" defTabSz="914400" rtl="0" eaLnBrk="1" latinLnBrk="0" hangingPunct="1">
                            <a:lnSpc>
                              <a:spcPts val="2000"/>
                            </a:lnSpc>
                            <a:spcAft>
                              <a:spcPts val="0"/>
                            </a:spcAft>
                          </a:pPr>
                          <a:r>
                            <a:rPr lang="en-US" sz="1800" b="1" kern="1200" dirty="0">
                              <a:solidFill>
                                <a:srgbClr val="FF0000"/>
                              </a:solidFill>
                              <a:effectLst/>
                              <a:latin typeface="Times New Roman" panose="02020603050405020304" pitchFamily="18" charset="0"/>
                              <a:ea typeface="+mn-ea"/>
                              <a:cs typeface="Times New Roman" panose="02020603050405020304" pitchFamily="18" charset="0"/>
                            </a:rPr>
                            <a:t>d</a:t>
                          </a:r>
                          <a:endParaRPr lang="zh-CN" sz="1800" b="1" kern="1200" dirty="0">
                            <a:solidFill>
                              <a:srgbClr val="FF0000"/>
                            </a:solidFill>
                            <a:effectLst/>
                            <a:latin typeface="Times New Roman" panose="02020603050405020304" pitchFamily="18" charset="0"/>
                            <a:ea typeface="+mn-ea"/>
                            <a:cs typeface="Times New Roman" panose="02020603050405020304" pitchFamily="18" charset="0"/>
                          </a:endParaRPr>
                        </a:p>
                      </a:txBody>
                      <a:tcPr marL="94062" marR="94062" marT="0" marB="0" anchor="ctr"/>
                    </a:tc>
                    <a:tc>
                      <a:txBody>
                        <a:bodyPr/>
                        <a:lstStyle/>
                        <a:p>
                          <a:pPr marL="0" algn="ctr" defTabSz="914400" rtl="0" eaLnBrk="1" latinLnBrk="0" hangingPunct="1">
                            <a:lnSpc>
                              <a:spcPts val="2000"/>
                            </a:lnSpc>
                            <a:spcAft>
                              <a:spcPts val="0"/>
                            </a:spcAft>
                          </a:pPr>
                          <a:r>
                            <a:rPr lang="en-US" sz="1800" b="1" kern="1200" dirty="0">
                              <a:solidFill>
                                <a:srgbClr val="FF0000"/>
                              </a:solidFill>
                              <a:effectLst/>
                              <a:latin typeface="Times New Roman" panose="02020603050405020304" pitchFamily="18" charset="0"/>
                              <a:ea typeface="+mn-ea"/>
                              <a:cs typeface="Times New Roman" panose="02020603050405020304" pitchFamily="18" charset="0"/>
                            </a:rPr>
                            <a:t>d</a:t>
                          </a:r>
                          <a:endParaRPr lang="zh-CN" sz="1800" b="1" kern="1200" dirty="0">
                            <a:solidFill>
                              <a:srgbClr val="FF0000"/>
                            </a:solidFill>
                            <a:effectLst/>
                            <a:latin typeface="Times New Roman" panose="02020603050405020304" pitchFamily="18" charset="0"/>
                            <a:ea typeface="+mn-ea"/>
                            <a:cs typeface="Times New Roman" panose="02020603050405020304" pitchFamily="18" charset="0"/>
                          </a:endParaRPr>
                        </a:p>
                      </a:txBody>
                      <a:tcPr marL="94062" marR="94062" marT="0" marB="0" anchor="ctr"/>
                    </a:tc>
                    <a:tc>
                      <a:txBody>
                        <a:bodyPr/>
                        <a:lstStyle/>
                        <a:p>
                          <a:pPr marL="0" algn="ctr" defTabSz="914400" rtl="0" eaLnBrk="1" latinLnBrk="0" hangingPunct="1">
                            <a:lnSpc>
                              <a:spcPts val="2000"/>
                            </a:lnSpc>
                            <a:spcAft>
                              <a:spcPts val="0"/>
                            </a:spcAft>
                          </a:pPr>
                          <a:r>
                            <a:rPr lang="en-US" sz="1800" b="1" kern="1200" dirty="0">
                              <a:solidFill>
                                <a:srgbClr val="FF0000"/>
                              </a:solidFill>
                              <a:effectLst/>
                              <a:latin typeface="Times New Roman" panose="02020603050405020304" pitchFamily="18" charset="0"/>
                              <a:ea typeface="+mn-ea"/>
                              <a:cs typeface="Times New Roman" panose="02020603050405020304" pitchFamily="18" charset="0"/>
                            </a:rPr>
                            <a:t>d</a:t>
                          </a:r>
                          <a:endParaRPr lang="zh-CN" sz="1800" b="1" kern="1200" dirty="0">
                            <a:solidFill>
                              <a:srgbClr val="FF0000"/>
                            </a:solidFill>
                            <a:effectLst/>
                            <a:latin typeface="Times New Roman" panose="02020603050405020304" pitchFamily="18" charset="0"/>
                            <a:ea typeface="+mn-ea"/>
                            <a:cs typeface="Times New Roman" panose="02020603050405020304" pitchFamily="18" charset="0"/>
                          </a:endParaRPr>
                        </a:p>
                      </a:txBody>
                      <a:tcPr marL="94062" marR="94062" marT="0" marB="0" anchor="ctr"/>
                    </a:tc>
                    <a:extLst>
                      <a:ext uri="{0D108BD9-81ED-4DB2-BD59-A6C34878D82A}">
                        <a16:rowId xmlns:a16="http://schemas.microsoft.com/office/drawing/2014/main" val="906714916"/>
                      </a:ext>
                    </a:extLst>
                  </a:tr>
                  <a:tr h="480768">
                    <a:tc>
                      <a:txBody>
                        <a:bodyPr/>
                        <a:lstStyle/>
                        <a:p>
                          <a:pPr algn="ctr">
                            <a:lnSpc>
                              <a:spcPts val="2000"/>
                            </a:lnSpc>
                            <a:spcAft>
                              <a:spcPts val="0"/>
                            </a:spcAft>
                          </a:pPr>
                          <a:r>
                            <a:rPr lang="en-US" sz="1800" b="1" kern="1200">
                              <a:effectLst/>
                              <a:latin typeface="Times New Roman" panose="02020603050405020304" pitchFamily="18" charset="0"/>
                              <a:cs typeface="Times New Roman" panose="02020603050405020304" pitchFamily="18" charset="0"/>
                            </a:rPr>
                            <a:t>0</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4062" marR="94062" marT="0" marB="0" anchor="ctr"/>
                    </a:tc>
                    <a:tc>
                      <a:txBody>
                        <a:bodyPr/>
                        <a:lstStyle/>
                        <a:p>
                          <a:pPr algn="ctr">
                            <a:lnSpc>
                              <a:spcPts val="2000"/>
                            </a:lnSpc>
                            <a:spcAft>
                              <a:spcPts val="0"/>
                            </a:spcAft>
                          </a:pPr>
                          <a:r>
                            <a:rPr lang="en-US" sz="1800" b="1" kern="1200">
                              <a:effectLst/>
                              <a:latin typeface="Times New Roman" panose="02020603050405020304" pitchFamily="18" charset="0"/>
                              <a:cs typeface="Times New Roman" panose="02020603050405020304" pitchFamily="18" charset="0"/>
                            </a:rPr>
                            <a:t>0</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4062" marR="94062" marT="0" marB="0" anchor="ctr"/>
                    </a:tc>
                    <a:tc>
                      <a:txBody>
                        <a:bodyPr/>
                        <a:lstStyle/>
                        <a:p>
                          <a:pPr algn="ctr">
                            <a:lnSpc>
                              <a:spcPts val="2000"/>
                            </a:lnSpc>
                            <a:spcAft>
                              <a:spcPts val="0"/>
                            </a:spcAft>
                          </a:pPr>
                          <a:r>
                            <a:rPr lang="en-US" sz="1800" b="1" kern="1200">
                              <a:effectLst/>
                              <a:latin typeface="Times New Roman" panose="02020603050405020304" pitchFamily="18" charset="0"/>
                              <a:cs typeface="Times New Roman" panose="02020603050405020304" pitchFamily="18" charset="0"/>
                            </a:rPr>
                            <a:t>1</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4062" marR="94062" marT="0" marB="0" anchor="ctr"/>
                    </a:tc>
                    <a:tc>
                      <a:txBody>
                        <a:bodyPr/>
                        <a:lstStyle/>
                        <a:p>
                          <a:pPr algn="ctr">
                            <a:lnSpc>
                              <a:spcPts val="2000"/>
                            </a:lnSpc>
                            <a:spcAft>
                              <a:spcPts val="0"/>
                            </a:spcAft>
                          </a:pPr>
                          <a:r>
                            <a:rPr lang="en-US" sz="1800" b="1" kern="1200">
                              <a:effectLst/>
                              <a:latin typeface="Times New Roman" panose="02020603050405020304" pitchFamily="18" charset="0"/>
                              <a:cs typeface="Times New Roman" panose="02020603050405020304" pitchFamily="18" charset="0"/>
                            </a:rPr>
                            <a:t>1</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4062" marR="94062" marT="0" marB="0" anchor="ctr">
                        <a:lnR w="28575" cap="flat" cmpd="sng" algn="ctr">
                          <a:solidFill>
                            <a:srgbClr val="0000CC"/>
                          </a:solidFill>
                          <a:prstDash val="solid"/>
                          <a:round/>
                          <a:headEnd type="none" w="med" len="med"/>
                          <a:tailEnd type="none" w="med" len="med"/>
                        </a:lnR>
                      </a:tcPr>
                    </a:tc>
                    <a:tc>
                      <a:txBody>
                        <a:bodyPr/>
                        <a:lstStyle/>
                        <a:p>
                          <a:pPr algn="ctr">
                            <a:lnSpc>
                              <a:spcPts val="2000"/>
                            </a:lnSpc>
                            <a:spcAft>
                              <a:spcPts val="0"/>
                            </a:spcAft>
                          </a:pPr>
                          <a:r>
                            <a:rPr lang="en-US" sz="1800" b="1" kern="0">
                              <a:effectLst/>
                              <a:latin typeface="Times New Roman" panose="02020603050405020304" pitchFamily="18" charset="0"/>
                              <a:cs typeface="Times New Roman" panose="02020603050405020304" pitchFamily="18" charset="0"/>
                            </a:rPr>
                            <a:t>1</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4062" marR="94062" marT="0" marB="0" anchor="ctr">
                        <a:lnL w="28575" cap="flat" cmpd="sng" algn="ctr">
                          <a:solidFill>
                            <a:srgbClr val="0000CC"/>
                          </a:solidFill>
                          <a:prstDash val="solid"/>
                          <a:round/>
                          <a:headEnd type="none" w="med" len="med"/>
                          <a:tailEnd type="none" w="med" len="med"/>
                        </a:lnL>
                      </a:tcPr>
                    </a:tc>
                    <a:tc>
                      <a:txBody>
                        <a:bodyPr/>
                        <a:lstStyle/>
                        <a:p>
                          <a:pPr algn="ctr">
                            <a:lnSpc>
                              <a:spcPts val="2000"/>
                            </a:lnSpc>
                            <a:spcAft>
                              <a:spcPts val="0"/>
                            </a:spcAft>
                          </a:pPr>
                          <a:r>
                            <a:rPr lang="en-US" sz="1800" b="1" kern="0">
                              <a:effectLst/>
                              <a:latin typeface="Times New Roman" panose="02020603050405020304" pitchFamily="18" charset="0"/>
                              <a:cs typeface="Times New Roman" panose="02020603050405020304" pitchFamily="18" charset="0"/>
                            </a:rPr>
                            <a:t>0</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4062" marR="94062" marT="0" marB="0" anchor="ctr"/>
                    </a:tc>
                    <a:tc>
                      <a:txBody>
                        <a:bodyPr/>
                        <a:lstStyle/>
                        <a:p>
                          <a:pPr algn="ctr">
                            <a:lnSpc>
                              <a:spcPts val="2000"/>
                            </a:lnSpc>
                            <a:spcAft>
                              <a:spcPts val="0"/>
                            </a:spcAft>
                          </a:pPr>
                          <a:r>
                            <a:rPr lang="en-US" sz="1800" b="1" kern="1200">
                              <a:effectLst/>
                              <a:latin typeface="Times New Roman" panose="02020603050405020304" pitchFamily="18" charset="0"/>
                              <a:cs typeface="Times New Roman" panose="02020603050405020304" pitchFamily="18" charset="0"/>
                            </a:rPr>
                            <a:t>1</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4062" marR="94062" marT="0" marB="0" anchor="ctr"/>
                    </a:tc>
                    <a:tc>
                      <a:txBody>
                        <a:bodyPr/>
                        <a:lstStyle/>
                        <a:p>
                          <a:pPr algn="ctr">
                            <a:lnSpc>
                              <a:spcPts val="2000"/>
                            </a:lnSpc>
                            <a:spcAft>
                              <a:spcPts val="0"/>
                            </a:spcAft>
                          </a:pPr>
                          <a:r>
                            <a:rPr lang="en-US" sz="1800" b="1" kern="1200">
                              <a:effectLst/>
                              <a:latin typeface="Times New Roman" panose="02020603050405020304" pitchFamily="18" charset="0"/>
                              <a:cs typeface="Times New Roman" panose="02020603050405020304" pitchFamily="18" charset="0"/>
                            </a:rPr>
                            <a:t>1</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4062" marR="94062" marT="0" marB="0" anchor="ctr">
                        <a:lnR w="28575"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en-US" sz="1800" b="1" kern="1200">
                              <a:effectLst/>
                              <a:latin typeface="Times New Roman" panose="02020603050405020304" pitchFamily="18" charset="0"/>
                              <a:cs typeface="Times New Roman" panose="02020603050405020304" pitchFamily="18" charset="0"/>
                            </a:rPr>
                            <a:t>1</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4062" marR="94062" marT="0" marB="0" anchor="ctr">
                        <a:lnL w="28575" cap="flat" cmpd="sng" algn="ctr">
                          <a:solidFill>
                            <a:srgbClr val="FF0000"/>
                          </a:solidFill>
                          <a:prstDash val="solid"/>
                          <a:round/>
                          <a:headEnd type="none" w="med" len="med"/>
                          <a:tailEnd type="none" w="med" len="med"/>
                        </a:lnL>
                      </a:tcPr>
                    </a:tc>
                    <a:tc>
                      <a:txBody>
                        <a:bodyPr/>
                        <a:lstStyle/>
                        <a:p>
                          <a:pPr algn="ctr">
                            <a:lnSpc>
                              <a:spcPts val="2000"/>
                            </a:lnSpc>
                            <a:spcAft>
                              <a:spcPts val="0"/>
                            </a:spcAft>
                          </a:pPr>
                          <a:r>
                            <a:rPr lang="en-US" sz="1800" b="1" kern="1200">
                              <a:effectLst/>
                              <a:latin typeface="Times New Roman" panose="02020603050405020304" pitchFamily="18" charset="0"/>
                              <a:cs typeface="Times New Roman" panose="02020603050405020304" pitchFamily="18" charset="0"/>
                            </a:rPr>
                            <a:t>0</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4062" marR="94062" marT="0" marB="0" anchor="ctr"/>
                    </a:tc>
                    <a:tc>
                      <a:txBody>
                        <a:bodyPr/>
                        <a:lstStyle/>
                        <a:p>
                          <a:pPr algn="ctr">
                            <a:lnSpc>
                              <a:spcPts val="2000"/>
                            </a:lnSpc>
                            <a:spcAft>
                              <a:spcPts val="0"/>
                            </a:spcAft>
                          </a:pPr>
                          <a:r>
                            <a:rPr lang="en-US" sz="1800" b="1" kern="1200">
                              <a:effectLst/>
                              <a:latin typeface="Times New Roman" panose="02020603050405020304" pitchFamily="18" charset="0"/>
                              <a:cs typeface="Times New Roman" panose="02020603050405020304" pitchFamily="18" charset="0"/>
                            </a:rPr>
                            <a:t>1</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4062" marR="94062" marT="0" marB="0" anchor="ctr"/>
                    </a:tc>
                    <a:tc>
                      <a:txBody>
                        <a:bodyPr/>
                        <a:lstStyle/>
                        <a:p>
                          <a:pPr algn="ctr">
                            <a:lnSpc>
                              <a:spcPts val="2000"/>
                            </a:lnSpc>
                            <a:spcAft>
                              <a:spcPts val="0"/>
                            </a:spcAft>
                          </a:pPr>
                          <a:r>
                            <a:rPr lang="en-US" sz="1800" b="1" kern="1200">
                              <a:effectLst/>
                              <a:latin typeface="Times New Roman" panose="02020603050405020304" pitchFamily="18" charset="0"/>
                              <a:cs typeface="Times New Roman" panose="02020603050405020304" pitchFamily="18" charset="0"/>
                            </a:rPr>
                            <a:t>1</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4062" marR="94062" marT="0" marB="0" anchor="ctr">
                        <a:lnR w="28575" cap="flat" cmpd="sng" algn="ctr">
                          <a:solidFill>
                            <a:srgbClr val="0000CC"/>
                          </a:solidFill>
                          <a:prstDash val="solid"/>
                          <a:round/>
                          <a:headEnd type="none" w="med" len="med"/>
                          <a:tailEnd type="none" w="med" len="med"/>
                        </a:lnR>
                      </a:tcPr>
                    </a:tc>
                    <a:tc>
                      <a:txBody>
                        <a:bodyPr/>
                        <a:lstStyle/>
                        <a:p>
                          <a:pPr algn="ctr">
                            <a:lnSpc>
                              <a:spcPts val="2000"/>
                            </a:lnSpc>
                            <a:spcAft>
                              <a:spcPts val="0"/>
                            </a:spcAft>
                          </a:pPr>
                          <a:r>
                            <a:rPr lang="en-US" sz="1800" b="1" kern="0">
                              <a:effectLst/>
                              <a:latin typeface="Times New Roman" panose="02020603050405020304" pitchFamily="18" charset="0"/>
                              <a:cs typeface="Times New Roman" panose="02020603050405020304" pitchFamily="18" charset="0"/>
                            </a:rPr>
                            <a:t>1</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4062" marR="94062" marT="0" marB="0" anchor="ctr">
                        <a:lnL w="28575" cap="flat" cmpd="sng" algn="ctr">
                          <a:solidFill>
                            <a:srgbClr val="0000CC"/>
                          </a:solidFill>
                          <a:prstDash val="solid"/>
                          <a:round/>
                          <a:headEnd type="none" w="med" len="med"/>
                          <a:tailEnd type="none" w="med" len="med"/>
                        </a:lnL>
                      </a:tcPr>
                    </a:tc>
                    <a:tc>
                      <a:txBody>
                        <a:bodyPr/>
                        <a:lstStyle/>
                        <a:p>
                          <a:pPr algn="ctr">
                            <a:lnSpc>
                              <a:spcPts val="2000"/>
                            </a:lnSpc>
                            <a:spcAft>
                              <a:spcPts val="0"/>
                            </a:spcAft>
                          </a:pPr>
                          <a:r>
                            <a:rPr lang="en-US" sz="1800" b="1" kern="0">
                              <a:effectLst/>
                              <a:latin typeface="Times New Roman" panose="02020603050405020304" pitchFamily="18" charset="0"/>
                              <a:cs typeface="Times New Roman" panose="02020603050405020304" pitchFamily="18" charset="0"/>
                            </a:rPr>
                            <a:t>1</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4062" marR="94062" marT="0" marB="0" anchor="ctr"/>
                    </a:tc>
                    <a:tc>
                      <a:txBody>
                        <a:bodyPr/>
                        <a:lstStyle/>
                        <a:p>
                          <a:pPr algn="ctr">
                            <a:lnSpc>
                              <a:spcPts val="2000"/>
                            </a:lnSpc>
                            <a:spcAft>
                              <a:spcPts val="0"/>
                            </a:spcAft>
                          </a:pPr>
                          <a:r>
                            <a:rPr lang="en-US" sz="1800" b="1" kern="0">
                              <a:effectLst/>
                              <a:latin typeface="Times New Roman" panose="02020603050405020304" pitchFamily="18" charset="0"/>
                              <a:cs typeface="Times New Roman" panose="02020603050405020304" pitchFamily="18" charset="0"/>
                            </a:rPr>
                            <a:t>1</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4062" marR="94062" marT="0" marB="0" anchor="ctr"/>
                    </a:tc>
                    <a:tc>
                      <a:txBody>
                        <a:bodyPr/>
                        <a:lstStyle/>
                        <a:p>
                          <a:pPr algn="ctr">
                            <a:lnSpc>
                              <a:spcPts val="2000"/>
                            </a:lnSpc>
                            <a:spcAft>
                              <a:spcPts val="0"/>
                            </a:spcAft>
                          </a:pPr>
                          <a:r>
                            <a:rPr lang="en-US" sz="1800" b="1" kern="1200">
                              <a:effectLst/>
                              <a:latin typeface="Times New Roman" panose="02020603050405020304" pitchFamily="18" charset="0"/>
                              <a:cs typeface="Times New Roman" panose="02020603050405020304" pitchFamily="18" charset="0"/>
                            </a:rPr>
                            <a:t>0</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4062" marR="94062" marT="0" marB="0" anchor="ctr"/>
                    </a:tc>
                    <a:extLst>
                      <a:ext uri="{0D108BD9-81ED-4DB2-BD59-A6C34878D82A}">
                        <a16:rowId xmlns:a16="http://schemas.microsoft.com/office/drawing/2014/main" val="3094662052"/>
                      </a:ext>
                    </a:extLst>
                  </a:tr>
                  <a:tr h="480768">
                    <a:tc>
                      <a:txBody>
                        <a:bodyPr/>
                        <a:lstStyle/>
                        <a:p>
                          <a:pPr algn="ctr">
                            <a:lnSpc>
                              <a:spcPts val="2000"/>
                            </a:lnSpc>
                            <a:spcAft>
                              <a:spcPts val="0"/>
                            </a:spcAft>
                          </a:pPr>
                          <a:r>
                            <a:rPr lang="en-US" sz="1800" b="1" kern="1200">
                              <a:effectLst/>
                              <a:latin typeface="Times New Roman" panose="02020603050405020304" pitchFamily="18" charset="0"/>
                              <a:cs typeface="Times New Roman" panose="02020603050405020304" pitchFamily="18" charset="0"/>
                            </a:rPr>
                            <a:t>0</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4062" marR="94062" marT="0" marB="0" anchor="ctr"/>
                    </a:tc>
                    <a:tc>
                      <a:txBody>
                        <a:bodyPr/>
                        <a:lstStyle/>
                        <a:p>
                          <a:pPr algn="ctr">
                            <a:lnSpc>
                              <a:spcPts val="2000"/>
                            </a:lnSpc>
                            <a:spcAft>
                              <a:spcPts val="0"/>
                            </a:spcAft>
                          </a:pPr>
                          <a:r>
                            <a:rPr lang="en-US" sz="1800" b="1" kern="1200">
                              <a:effectLst/>
                              <a:latin typeface="Times New Roman" panose="02020603050405020304" pitchFamily="18" charset="0"/>
                              <a:cs typeface="Times New Roman" panose="02020603050405020304" pitchFamily="18" charset="0"/>
                            </a:rPr>
                            <a:t>1</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4062" marR="94062" marT="0" marB="0" anchor="ctr"/>
                    </a:tc>
                    <a:tc>
                      <a:txBody>
                        <a:bodyPr/>
                        <a:lstStyle/>
                        <a:p>
                          <a:pPr algn="ctr">
                            <a:lnSpc>
                              <a:spcPts val="2000"/>
                            </a:lnSpc>
                            <a:spcAft>
                              <a:spcPts val="0"/>
                            </a:spcAft>
                          </a:pPr>
                          <a:r>
                            <a:rPr lang="en-US" sz="1800" b="1" kern="1200">
                              <a:effectLst/>
                              <a:latin typeface="Times New Roman" panose="02020603050405020304" pitchFamily="18" charset="0"/>
                              <a:cs typeface="Times New Roman" panose="02020603050405020304" pitchFamily="18" charset="0"/>
                            </a:rPr>
                            <a:t>0</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4062" marR="94062" marT="0" marB="0" anchor="ctr"/>
                    </a:tc>
                    <a:tc>
                      <a:txBody>
                        <a:bodyPr/>
                        <a:lstStyle/>
                        <a:p>
                          <a:pPr algn="ctr">
                            <a:lnSpc>
                              <a:spcPts val="2000"/>
                            </a:lnSpc>
                            <a:spcAft>
                              <a:spcPts val="0"/>
                            </a:spcAft>
                          </a:pPr>
                          <a:r>
                            <a:rPr lang="en-US" sz="1800" b="1" kern="1200">
                              <a:effectLst/>
                              <a:latin typeface="Times New Roman" panose="02020603050405020304" pitchFamily="18" charset="0"/>
                              <a:cs typeface="Times New Roman" panose="02020603050405020304" pitchFamily="18" charset="0"/>
                            </a:rPr>
                            <a:t>0</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4062" marR="94062" marT="0" marB="0" anchor="ctr">
                        <a:lnR w="28575" cap="flat" cmpd="sng" algn="ctr">
                          <a:solidFill>
                            <a:srgbClr val="0000CC"/>
                          </a:solidFill>
                          <a:prstDash val="solid"/>
                          <a:round/>
                          <a:headEnd type="none" w="med" len="med"/>
                          <a:tailEnd type="none" w="med" len="med"/>
                        </a:lnR>
                      </a:tcPr>
                    </a:tc>
                    <a:tc>
                      <a:txBody>
                        <a:bodyPr/>
                        <a:lstStyle/>
                        <a:p>
                          <a:pPr marL="0" algn="ctr" defTabSz="914400" rtl="0" eaLnBrk="1" latinLnBrk="0" hangingPunct="1">
                            <a:lnSpc>
                              <a:spcPts val="2000"/>
                            </a:lnSpc>
                            <a:spcAft>
                              <a:spcPts val="0"/>
                            </a:spcAft>
                          </a:pPr>
                          <a:r>
                            <a:rPr lang="en-US" sz="1800" b="1" kern="1200" dirty="0">
                              <a:solidFill>
                                <a:srgbClr val="FF0000"/>
                              </a:solidFill>
                              <a:effectLst/>
                              <a:latin typeface="Times New Roman" panose="02020603050405020304" pitchFamily="18" charset="0"/>
                              <a:ea typeface="+mn-ea"/>
                              <a:cs typeface="Times New Roman" panose="02020603050405020304" pitchFamily="18" charset="0"/>
                            </a:rPr>
                            <a:t>d</a:t>
                          </a:r>
                          <a:endParaRPr lang="zh-CN" sz="1800" b="1" kern="1200" dirty="0">
                            <a:solidFill>
                              <a:srgbClr val="FF0000"/>
                            </a:solidFill>
                            <a:effectLst/>
                            <a:latin typeface="Times New Roman" panose="02020603050405020304" pitchFamily="18" charset="0"/>
                            <a:ea typeface="+mn-ea"/>
                            <a:cs typeface="Times New Roman" panose="02020603050405020304" pitchFamily="18" charset="0"/>
                          </a:endParaRPr>
                        </a:p>
                      </a:txBody>
                      <a:tcPr marL="94062" marR="94062" marT="0" marB="0" anchor="ctr">
                        <a:lnL w="28575" cap="flat" cmpd="sng" algn="ctr">
                          <a:solidFill>
                            <a:srgbClr val="0000CC"/>
                          </a:solidFill>
                          <a:prstDash val="solid"/>
                          <a:round/>
                          <a:headEnd type="none" w="med" len="med"/>
                          <a:tailEnd type="none" w="med" len="med"/>
                        </a:lnL>
                      </a:tcPr>
                    </a:tc>
                    <a:tc>
                      <a:txBody>
                        <a:bodyPr/>
                        <a:lstStyle/>
                        <a:p>
                          <a:pPr marL="0" algn="ctr" defTabSz="914400" rtl="0" eaLnBrk="1" latinLnBrk="0" hangingPunct="1">
                            <a:lnSpc>
                              <a:spcPts val="2000"/>
                            </a:lnSpc>
                            <a:spcAft>
                              <a:spcPts val="0"/>
                            </a:spcAft>
                          </a:pPr>
                          <a:r>
                            <a:rPr lang="en-US" sz="1800" b="1" kern="1200" dirty="0">
                              <a:solidFill>
                                <a:srgbClr val="FF0000"/>
                              </a:solidFill>
                              <a:effectLst/>
                              <a:latin typeface="Times New Roman" panose="02020603050405020304" pitchFamily="18" charset="0"/>
                              <a:ea typeface="+mn-ea"/>
                              <a:cs typeface="Times New Roman" panose="02020603050405020304" pitchFamily="18" charset="0"/>
                            </a:rPr>
                            <a:t>d</a:t>
                          </a:r>
                          <a:endParaRPr lang="zh-CN" sz="1800" b="1" kern="1200" dirty="0">
                            <a:solidFill>
                              <a:srgbClr val="FF0000"/>
                            </a:solidFill>
                            <a:effectLst/>
                            <a:latin typeface="Times New Roman" panose="02020603050405020304" pitchFamily="18" charset="0"/>
                            <a:ea typeface="+mn-ea"/>
                            <a:cs typeface="Times New Roman" panose="02020603050405020304" pitchFamily="18" charset="0"/>
                          </a:endParaRPr>
                        </a:p>
                      </a:txBody>
                      <a:tcPr marL="94062" marR="94062" marT="0" marB="0" anchor="ctr"/>
                    </a:tc>
                    <a:tc>
                      <a:txBody>
                        <a:bodyPr/>
                        <a:lstStyle/>
                        <a:p>
                          <a:pPr marL="0" algn="ctr" defTabSz="914400" rtl="0" eaLnBrk="1" latinLnBrk="0" hangingPunct="1">
                            <a:lnSpc>
                              <a:spcPts val="2000"/>
                            </a:lnSpc>
                            <a:spcAft>
                              <a:spcPts val="0"/>
                            </a:spcAft>
                          </a:pPr>
                          <a:r>
                            <a:rPr lang="en-US" sz="1800" b="1" kern="1200" dirty="0">
                              <a:solidFill>
                                <a:srgbClr val="FF0000"/>
                              </a:solidFill>
                              <a:effectLst/>
                              <a:latin typeface="Times New Roman" panose="02020603050405020304" pitchFamily="18" charset="0"/>
                              <a:ea typeface="+mn-ea"/>
                              <a:cs typeface="Times New Roman" panose="02020603050405020304" pitchFamily="18" charset="0"/>
                            </a:rPr>
                            <a:t>d</a:t>
                          </a:r>
                          <a:endParaRPr lang="zh-CN" sz="1800" b="1" kern="1200" dirty="0">
                            <a:solidFill>
                              <a:srgbClr val="FF0000"/>
                            </a:solidFill>
                            <a:effectLst/>
                            <a:latin typeface="Times New Roman" panose="02020603050405020304" pitchFamily="18" charset="0"/>
                            <a:ea typeface="+mn-ea"/>
                            <a:cs typeface="Times New Roman" panose="02020603050405020304" pitchFamily="18" charset="0"/>
                          </a:endParaRPr>
                        </a:p>
                      </a:txBody>
                      <a:tcPr marL="94062" marR="94062" marT="0" marB="0" anchor="ctr"/>
                    </a:tc>
                    <a:tc>
                      <a:txBody>
                        <a:bodyPr/>
                        <a:lstStyle/>
                        <a:p>
                          <a:pPr marL="0" algn="ctr" defTabSz="914400" rtl="0" eaLnBrk="1" latinLnBrk="0" hangingPunct="1">
                            <a:lnSpc>
                              <a:spcPts val="2000"/>
                            </a:lnSpc>
                            <a:spcAft>
                              <a:spcPts val="0"/>
                            </a:spcAft>
                          </a:pPr>
                          <a:r>
                            <a:rPr lang="en-US" sz="1800" b="1" kern="1200" dirty="0">
                              <a:solidFill>
                                <a:srgbClr val="FF0000"/>
                              </a:solidFill>
                              <a:effectLst/>
                              <a:latin typeface="Times New Roman" panose="02020603050405020304" pitchFamily="18" charset="0"/>
                              <a:ea typeface="+mn-ea"/>
                              <a:cs typeface="Times New Roman" panose="02020603050405020304" pitchFamily="18" charset="0"/>
                            </a:rPr>
                            <a:t>d</a:t>
                          </a:r>
                          <a:endParaRPr lang="zh-CN" sz="1800" b="1" kern="1200" dirty="0">
                            <a:solidFill>
                              <a:srgbClr val="FF0000"/>
                            </a:solidFill>
                            <a:effectLst/>
                            <a:latin typeface="Times New Roman" panose="02020603050405020304" pitchFamily="18" charset="0"/>
                            <a:ea typeface="+mn-ea"/>
                            <a:cs typeface="Times New Roman" panose="02020603050405020304" pitchFamily="18" charset="0"/>
                          </a:endParaRPr>
                        </a:p>
                      </a:txBody>
                      <a:tcPr marL="94062" marR="94062" marT="0" marB="0" anchor="ctr">
                        <a:lnR w="28575"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en-US" sz="1800" b="1" kern="1200">
                              <a:effectLst/>
                              <a:latin typeface="Times New Roman" panose="02020603050405020304" pitchFamily="18" charset="0"/>
                              <a:cs typeface="Times New Roman" panose="02020603050405020304" pitchFamily="18" charset="0"/>
                            </a:rPr>
                            <a:t>1</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4062" marR="94062" marT="0" marB="0" anchor="ctr">
                        <a:lnL w="28575" cap="flat" cmpd="sng" algn="ctr">
                          <a:solidFill>
                            <a:srgbClr val="FF0000"/>
                          </a:solidFill>
                          <a:prstDash val="solid"/>
                          <a:round/>
                          <a:headEnd type="none" w="med" len="med"/>
                          <a:tailEnd type="none" w="med" len="med"/>
                        </a:lnL>
                      </a:tcPr>
                    </a:tc>
                    <a:tc>
                      <a:txBody>
                        <a:bodyPr/>
                        <a:lstStyle/>
                        <a:p>
                          <a:pPr algn="ctr">
                            <a:lnSpc>
                              <a:spcPts val="2000"/>
                            </a:lnSpc>
                            <a:spcAft>
                              <a:spcPts val="0"/>
                            </a:spcAft>
                          </a:pPr>
                          <a:r>
                            <a:rPr lang="en-US" sz="1800" b="1" kern="1200">
                              <a:effectLst/>
                              <a:latin typeface="Times New Roman" panose="02020603050405020304" pitchFamily="18" charset="0"/>
                              <a:cs typeface="Times New Roman" panose="02020603050405020304" pitchFamily="18" charset="0"/>
                            </a:rPr>
                            <a:t>1</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4062" marR="94062" marT="0" marB="0" anchor="ctr"/>
                    </a:tc>
                    <a:tc>
                      <a:txBody>
                        <a:bodyPr/>
                        <a:lstStyle/>
                        <a:p>
                          <a:pPr algn="ctr">
                            <a:lnSpc>
                              <a:spcPts val="2000"/>
                            </a:lnSpc>
                            <a:spcAft>
                              <a:spcPts val="0"/>
                            </a:spcAft>
                          </a:pPr>
                          <a:r>
                            <a:rPr lang="en-US" sz="1800" b="1" kern="1200">
                              <a:effectLst/>
                              <a:latin typeface="Times New Roman" panose="02020603050405020304" pitchFamily="18" charset="0"/>
                              <a:cs typeface="Times New Roman" panose="02020603050405020304" pitchFamily="18" charset="0"/>
                            </a:rPr>
                            <a:t>0</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4062" marR="94062" marT="0" marB="0" anchor="ctr"/>
                    </a:tc>
                    <a:tc>
                      <a:txBody>
                        <a:bodyPr/>
                        <a:lstStyle/>
                        <a:p>
                          <a:pPr algn="ctr">
                            <a:lnSpc>
                              <a:spcPts val="2000"/>
                            </a:lnSpc>
                            <a:spcAft>
                              <a:spcPts val="0"/>
                            </a:spcAft>
                          </a:pPr>
                          <a:r>
                            <a:rPr lang="en-US" sz="1800" b="1" kern="1200">
                              <a:effectLst/>
                              <a:latin typeface="Times New Roman" panose="02020603050405020304" pitchFamily="18" charset="0"/>
                              <a:cs typeface="Times New Roman" panose="02020603050405020304" pitchFamily="18" charset="0"/>
                            </a:rPr>
                            <a:t>0</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4062" marR="94062" marT="0" marB="0" anchor="ctr">
                        <a:lnR w="28575" cap="flat" cmpd="sng" algn="ctr">
                          <a:solidFill>
                            <a:srgbClr val="0000CC"/>
                          </a:solidFill>
                          <a:prstDash val="solid"/>
                          <a:round/>
                          <a:headEnd type="none" w="med" len="med"/>
                          <a:tailEnd type="none" w="med" len="med"/>
                        </a:lnR>
                      </a:tcPr>
                    </a:tc>
                    <a:tc>
                      <a:txBody>
                        <a:bodyPr/>
                        <a:lstStyle/>
                        <a:p>
                          <a:pPr marL="0" algn="ctr" defTabSz="914400" rtl="0" eaLnBrk="1" latinLnBrk="0" hangingPunct="1">
                            <a:lnSpc>
                              <a:spcPts val="2000"/>
                            </a:lnSpc>
                            <a:spcAft>
                              <a:spcPts val="0"/>
                            </a:spcAft>
                          </a:pPr>
                          <a:r>
                            <a:rPr lang="en-US" sz="1800" b="1" kern="1200" dirty="0">
                              <a:solidFill>
                                <a:srgbClr val="FF0000"/>
                              </a:solidFill>
                              <a:effectLst/>
                              <a:latin typeface="Times New Roman" panose="02020603050405020304" pitchFamily="18" charset="0"/>
                              <a:ea typeface="+mn-ea"/>
                              <a:cs typeface="Times New Roman" panose="02020603050405020304" pitchFamily="18" charset="0"/>
                            </a:rPr>
                            <a:t>d</a:t>
                          </a:r>
                          <a:endParaRPr lang="zh-CN" sz="1800" b="1" kern="1200" dirty="0">
                            <a:solidFill>
                              <a:srgbClr val="FF0000"/>
                            </a:solidFill>
                            <a:effectLst/>
                            <a:latin typeface="Times New Roman" panose="02020603050405020304" pitchFamily="18" charset="0"/>
                            <a:ea typeface="+mn-ea"/>
                            <a:cs typeface="Times New Roman" panose="02020603050405020304" pitchFamily="18" charset="0"/>
                          </a:endParaRPr>
                        </a:p>
                      </a:txBody>
                      <a:tcPr marL="94062" marR="94062" marT="0" marB="0" anchor="ctr">
                        <a:lnL w="28575" cap="flat" cmpd="sng" algn="ctr">
                          <a:solidFill>
                            <a:srgbClr val="0000CC"/>
                          </a:solidFill>
                          <a:prstDash val="solid"/>
                          <a:round/>
                          <a:headEnd type="none" w="med" len="med"/>
                          <a:tailEnd type="none" w="med" len="med"/>
                        </a:lnL>
                      </a:tcPr>
                    </a:tc>
                    <a:tc>
                      <a:txBody>
                        <a:bodyPr/>
                        <a:lstStyle/>
                        <a:p>
                          <a:pPr marL="0" algn="ctr" defTabSz="914400" rtl="0" eaLnBrk="1" latinLnBrk="0" hangingPunct="1">
                            <a:lnSpc>
                              <a:spcPts val="2000"/>
                            </a:lnSpc>
                            <a:spcAft>
                              <a:spcPts val="0"/>
                            </a:spcAft>
                          </a:pPr>
                          <a:r>
                            <a:rPr lang="en-US" sz="1800" b="1" kern="1200" dirty="0">
                              <a:solidFill>
                                <a:srgbClr val="FF0000"/>
                              </a:solidFill>
                              <a:effectLst/>
                              <a:latin typeface="Times New Roman" panose="02020603050405020304" pitchFamily="18" charset="0"/>
                              <a:ea typeface="+mn-ea"/>
                              <a:cs typeface="Times New Roman" panose="02020603050405020304" pitchFamily="18" charset="0"/>
                            </a:rPr>
                            <a:t>d</a:t>
                          </a:r>
                          <a:endParaRPr lang="zh-CN" sz="1800" b="1" kern="1200" dirty="0">
                            <a:solidFill>
                              <a:srgbClr val="FF0000"/>
                            </a:solidFill>
                            <a:effectLst/>
                            <a:latin typeface="Times New Roman" panose="02020603050405020304" pitchFamily="18" charset="0"/>
                            <a:ea typeface="+mn-ea"/>
                            <a:cs typeface="Times New Roman" panose="02020603050405020304" pitchFamily="18" charset="0"/>
                          </a:endParaRPr>
                        </a:p>
                      </a:txBody>
                      <a:tcPr marL="94062" marR="94062" marT="0" marB="0" anchor="ctr"/>
                    </a:tc>
                    <a:tc>
                      <a:txBody>
                        <a:bodyPr/>
                        <a:lstStyle/>
                        <a:p>
                          <a:pPr marL="0" algn="ctr" defTabSz="914400" rtl="0" eaLnBrk="1" latinLnBrk="0" hangingPunct="1">
                            <a:lnSpc>
                              <a:spcPts val="2000"/>
                            </a:lnSpc>
                            <a:spcAft>
                              <a:spcPts val="0"/>
                            </a:spcAft>
                          </a:pPr>
                          <a:r>
                            <a:rPr lang="en-US" sz="1800" b="1" kern="1200" dirty="0">
                              <a:solidFill>
                                <a:srgbClr val="FF0000"/>
                              </a:solidFill>
                              <a:effectLst/>
                              <a:latin typeface="Times New Roman" panose="02020603050405020304" pitchFamily="18" charset="0"/>
                              <a:ea typeface="+mn-ea"/>
                              <a:cs typeface="Times New Roman" panose="02020603050405020304" pitchFamily="18" charset="0"/>
                            </a:rPr>
                            <a:t>d</a:t>
                          </a:r>
                          <a:endParaRPr lang="zh-CN" sz="1800" b="1" kern="1200" dirty="0">
                            <a:solidFill>
                              <a:srgbClr val="FF0000"/>
                            </a:solidFill>
                            <a:effectLst/>
                            <a:latin typeface="Times New Roman" panose="02020603050405020304" pitchFamily="18" charset="0"/>
                            <a:ea typeface="+mn-ea"/>
                            <a:cs typeface="Times New Roman" panose="02020603050405020304" pitchFamily="18" charset="0"/>
                          </a:endParaRPr>
                        </a:p>
                      </a:txBody>
                      <a:tcPr marL="94062" marR="94062" marT="0" marB="0" anchor="ctr"/>
                    </a:tc>
                    <a:tc>
                      <a:txBody>
                        <a:bodyPr/>
                        <a:lstStyle/>
                        <a:p>
                          <a:pPr marL="0" algn="ctr" defTabSz="914400" rtl="0" eaLnBrk="1" latinLnBrk="0" hangingPunct="1">
                            <a:lnSpc>
                              <a:spcPts val="2000"/>
                            </a:lnSpc>
                            <a:spcAft>
                              <a:spcPts val="0"/>
                            </a:spcAft>
                          </a:pPr>
                          <a:r>
                            <a:rPr lang="en-US" sz="1800" b="1" kern="1200" dirty="0">
                              <a:solidFill>
                                <a:srgbClr val="FF0000"/>
                              </a:solidFill>
                              <a:effectLst/>
                              <a:latin typeface="Times New Roman" panose="02020603050405020304" pitchFamily="18" charset="0"/>
                              <a:ea typeface="+mn-ea"/>
                              <a:cs typeface="Times New Roman" panose="02020603050405020304" pitchFamily="18" charset="0"/>
                            </a:rPr>
                            <a:t>d</a:t>
                          </a:r>
                          <a:endParaRPr lang="zh-CN" sz="1800" b="1" kern="1200" dirty="0">
                            <a:solidFill>
                              <a:srgbClr val="FF0000"/>
                            </a:solidFill>
                            <a:effectLst/>
                            <a:latin typeface="Times New Roman" panose="02020603050405020304" pitchFamily="18" charset="0"/>
                            <a:ea typeface="+mn-ea"/>
                            <a:cs typeface="Times New Roman" panose="02020603050405020304" pitchFamily="18" charset="0"/>
                          </a:endParaRPr>
                        </a:p>
                      </a:txBody>
                      <a:tcPr marL="94062" marR="94062" marT="0" marB="0" anchor="ctr"/>
                    </a:tc>
                    <a:extLst>
                      <a:ext uri="{0D108BD9-81ED-4DB2-BD59-A6C34878D82A}">
                        <a16:rowId xmlns:a16="http://schemas.microsoft.com/office/drawing/2014/main" val="263459628"/>
                      </a:ext>
                    </a:extLst>
                  </a:tr>
                  <a:tr h="480768">
                    <a:tc>
                      <a:txBody>
                        <a:bodyPr/>
                        <a:lstStyle/>
                        <a:p>
                          <a:pPr algn="ctr">
                            <a:lnSpc>
                              <a:spcPts val="2000"/>
                            </a:lnSpc>
                            <a:spcAft>
                              <a:spcPts val="0"/>
                            </a:spcAft>
                          </a:pPr>
                          <a:r>
                            <a:rPr lang="en-US" sz="1800" b="1" kern="1200">
                              <a:effectLst/>
                              <a:latin typeface="Times New Roman" panose="02020603050405020304" pitchFamily="18" charset="0"/>
                              <a:cs typeface="Times New Roman" panose="02020603050405020304" pitchFamily="18" charset="0"/>
                            </a:rPr>
                            <a:t>0</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4062" marR="94062" marT="0" marB="0" anchor="ctr"/>
                    </a:tc>
                    <a:tc>
                      <a:txBody>
                        <a:bodyPr/>
                        <a:lstStyle/>
                        <a:p>
                          <a:pPr algn="ctr">
                            <a:lnSpc>
                              <a:spcPts val="2000"/>
                            </a:lnSpc>
                            <a:spcAft>
                              <a:spcPts val="0"/>
                            </a:spcAft>
                          </a:pPr>
                          <a:r>
                            <a:rPr lang="en-US" sz="1800" b="1" kern="1200">
                              <a:effectLst/>
                              <a:latin typeface="Times New Roman" panose="02020603050405020304" pitchFamily="18" charset="0"/>
                              <a:cs typeface="Times New Roman" panose="02020603050405020304" pitchFamily="18" charset="0"/>
                            </a:rPr>
                            <a:t>1</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4062" marR="94062" marT="0" marB="0" anchor="ctr"/>
                    </a:tc>
                    <a:tc>
                      <a:txBody>
                        <a:bodyPr/>
                        <a:lstStyle/>
                        <a:p>
                          <a:pPr algn="ctr">
                            <a:lnSpc>
                              <a:spcPts val="2000"/>
                            </a:lnSpc>
                            <a:spcAft>
                              <a:spcPts val="0"/>
                            </a:spcAft>
                          </a:pPr>
                          <a:r>
                            <a:rPr lang="en-US" sz="1800" b="1" kern="1200">
                              <a:effectLst/>
                              <a:latin typeface="Times New Roman" panose="02020603050405020304" pitchFamily="18" charset="0"/>
                              <a:cs typeface="Times New Roman" panose="02020603050405020304" pitchFamily="18" charset="0"/>
                            </a:rPr>
                            <a:t>0</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4062" marR="94062" marT="0" marB="0" anchor="ctr"/>
                    </a:tc>
                    <a:tc>
                      <a:txBody>
                        <a:bodyPr/>
                        <a:lstStyle/>
                        <a:p>
                          <a:pPr algn="ctr">
                            <a:lnSpc>
                              <a:spcPts val="2000"/>
                            </a:lnSpc>
                            <a:spcAft>
                              <a:spcPts val="0"/>
                            </a:spcAft>
                          </a:pPr>
                          <a:r>
                            <a:rPr lang="en-US" sz="1800" b="1" kern="1200">
                              <a:effectLst/>
                              <a:latin typeface="Times New Roman" panose="02020603050405020304" pitchFamily="18" charset="0"/>
                              <a:cs typeface="Times New Roman" panose="02020603050405020304" pitchFamily="18" charset="0"/>
                            </a:rPr>
                            <a:t>1</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4062" marR="94062" marT="0" marB="0" anchor="ctr">
                        <a:lnR w="28575" cap="flat" cmpd="sng" algn="ctr">
                          <a:solidFill>
                            <a:srgbClr val="0000CC"/>
                          </a:solidFill>
                          <a:prstDash val="solid"/>
                          <a:round/>
                          <a:headEnd type="none" w="med" len="med"/>
                          <a:tailEnd type="none" w="med" len="med"/>
                        </a:lnR>
                      </a:tcPr>
                    </a:tc>
                    <a:tc>
                      <a:txBody>
                        <a:bodyPr/>
                        <a:lstStyle/>
                        <a:p>
                          <a:pPr algn="ctr">
                            <a:lnSpc>
                              <a:spcPts val="2000"/>
                            </a:lnSpc>
                            <a:spcAft>
                              <a:spcPts val="0"/>
                            </a:spcAft>
                          </a:pPr>
                          <a:r>
                            <a:rPr lang="en-US" sz="1800" b="1" kern="1200">
                              <a:effectLst/>
                              <a:latin typeface="Times New Roman" panose="02020603050405020304" pitchFamily="18" charset="0"/>
                              <a:cs typeface="Times New Roman" panose="02020603050405020304" pitchFamily="18" charset="0"/>
                            </a:rPr>
                            <a:t>0</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4062" marR="94062" marT="0" marB="0" anchor="ctr">
                        <a:lnL w="28575" cap="flat" cmpd="sng" algn="ctr">
                          <a:solidFill>
                            <a:srgbClr val="0000CC"/>
                          </a:solidFill>
                          <a:prstDash val="solid"/>
                          <a:round/>
                          <a:headEnd type="none" w="med" len="med"/>
                          <a:tailEnd type="none" w="med" len="med"/>
                        </a:lnL>
                      </a:tcPr>
                    </a:tc>
                    <a:tc>
                      <a:txBody>
                        <a:bodyPr/>
                        <a:lstStyle/>
                        <a:p>
                          <a:pPr algn="ctr">
                            <a:lnSpc>
                              <a:spcPts val="2000"/>
                            </a:lnSpc>
                            <a:spcAft>
                              <a:spcPts val="0"/>
                            </a:spcAft>
                          </a:pPr>
                          <a:r>
                            <a:rPr lang="en-US" sz="1800" b="1" kern="1200">
                              <a:effectLst/>
                              <a:latin typeface="Times New Roman" panose="02020603050405020304" pitchFamily="18" charset="0"/>
                              <a:cs typeface="Times New Roman" panose="02020603050405020304" pitchFamily="18" charset="0"/>
                            </a:rPr>
                            <a:t>0</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4062" marR="94062" marT="0" marB="0" anchor="ctr"/>
                    </a:tc>
                    <a:tc>
                      <a:txBody>
                        <a:bodyPr/>
                        <a:lstStyle/>
                        <a:p>
                          <a:pPr algn="ctr">
                            <a:lnSpc>
                              <a:spcPts val="2000"/>
                            </a:lnSpc>
                            <a:spcAft>
                              <a:spcPts val="0"/>
                            </a:spcAft>
                          </a:pPr>
                          <a:r>
                            <a:rPr lang="en-US" sz="1800" b="1" kern="1200">
                              <a:effectLst/>
                              <a:latin typeface="Times New Roman" panose="02020603050405020304" pitchFamily="18" charset="0"/>
                              <a:cs typeface="Times New Roman" panose="02020603050405020304" pitchFamily="18" charset="0"/>
                            </a:rPr>
                            <a:t>0</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4062" marR="94062" marT="0" marB="0" anchor="ctr"/>
                    </a:tc>
                    <a:tc>
                      <a:txBody>
                        <a:bodyPr/>
                        <a:lstStyle/>
                        <a:p>
                          <a:pPr algn="ctr">
                            <a:lnSpc>
                              <a:spcPts val="2000"/>
                            </a:lnSpc>
                            <a:spcAft>
                              <a:spcPts val="0"/>
                            </a:spcAft>
                          </a:pPr>
                          <a:r>
                            <a:rPr lang="en-US" sz="1800" b="1" kern="1200">
                              <a:effectLst/>
                              <a:latin typeface="Times New Roman" panose="02020603050405020304" pitchFamily="18" charset="0"/>
                              <a:cs typeface="Times New Roman" panose="02020603050405020304" pitchFamily="18" charset="0"/>
                            </a:rPr>
                            <a:t>0</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4062" marR="94062" marT="0" marB="0" anchor="ctr">
                        <a:lnR w="28575"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en-US" sz="1800" b="1" kern="1200">
                              <a:effectLst/>
                              <a:latin typeface="Times New Roman" panose="02020603050405020304" pitchFamily="18" charset="0"/>
                              <a:cs typeface="Times New Roman" panose="02020603050405020304" pitchFamily="18" charset="0"/>
                            </a:rPr>
                            <a:t>1</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4062" marR="94062" marT="0" marB="0" anchor="ctr">
                        <a:lnL w="28575" cap="flat" cmpd="sng" algn="ctr">
                          <a:solidFill>
                            <a:srgbClr val="FF0000"/>
                          </a:solidFill>
                          <a:prstDash val="solid"/>
                          <a:round/>
                          <a:headEnd type="none" w="med" len="med"/>
                          <a:tailEnd type="none" w="med" len="med"/>
                        </a:lnL>
                      </a:tcPr>
                    </a:tc>
                    <a:tc>
                      <a:txBody>
                        <a:bodyPr/>
                        <a:lstStyle/>
                        <a:p>
                          <a:pPr algn="ctr">
                            <a:lnSpc>
                              <a:spcPts val="2000"/>
                            </a:lnSpc>
                            <a:spcAft>
                              <a:spcPts val="0"/>
                            </a:spcAft>
                          </a:pPr>
                          <a:r>
                            <a:rPr lang="en-US" sz="1800" b="1" kern="1200">
                              <a:effectLst/>
                              <a:latin typeface="Times New Roman" panose="02020603050405020304" pitchFamily="18" charset="0"/>
                              <a:cs typeface="Times New Roman" panose="02020603050405020304" pitchFamily="18" charset="0"/>
                            </a:rPr>
                            <a:t>1</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4062" marR="94062" marT="0" marB="0" anchor="ctr"/>
                    </a:tc>
                    <a:tc>
                      <a:txBody>
                        <a:bodyPr/>
                        <a:lstStyle/>
                        <a:p>
                          <a:pPr algn="ctr">
                            <a:lnSpc>
                              <a:spcPts val="2000"/>
                            </a:lnSpc>
                            <a:spcAft>
                              <a:spcPts val="0"/>
                            </a:spcAft>
                          </a:pPr>
                          <a:r>
                            <a:rPr lang="en-US" sz="1800" b="1" kern="1200">
                              <a:effectLst/>
                              <a:latin typeface="Times New Roman" panose="02020603050405020304" pitchFamily="18" charset="0"/>
                              <a:cs typeface="Times New Roman" panose="02020603050405020304" pitchFamily="18" charset="0"/>
                            </a:rPr>
                            <a:t>0</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4062" marR="94062" marT="0" marB="0" anchor="ctr"/>
                    </a:tc>
                    <a:tc>
                      <a:txBody>
                        <a:bodyPr/>
                        <a:lstStyle/>
                        <a:p>
                          <a:pPr algn="ctr">
                            <a:lnSpc>
                              <a:spcPts val="2000"/>
                            </a:lnSpc>
                            <a:spcAft>
                              <a:spcPts val="0"/>
                            </a:spcAft>
                          </a:pPr>
                          <a:r>
                            <a:rPr lang="en-US" sz="1800" b="1" kern="1200">
                              <a:effectLst/>
                              <a:latin typeface="Times New Roman" panose="02020603050405020304" pitchFamily="18" charset="0"/>
                              <a:cs typeface="Times New Roman" panose="02020603050405020304" pitchFamily="18" charset="0"/>
                            </a:rPr>
                            <a:t>1</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4062" marR="94062" marT="0" marB="0" anchor="ctr">
                        <a:lnR w="28575" cap="flat" cmpd="sng" algn="ctr">
                          <a:solidFill>
                            <a:srgbClr val="0000CC"/>
                          </a:solidFill>
                          <a:prstDash val="solid"/>
                          <a:round/>
                          <a:headEnd type="none" w="med" len="med"/>
                          <a:tailEnd type="none" w="med" len="med"/>
                        </a:lnR>
                      </a:tcPr>
                    </a:tc>
                    <a:tc>
                      <a:txBody>
                        <a:bodyPr/>
                        <a:lstStyle/>
                        <a:p>
                          <a:pPr algn="ctr">
                            <a:lnSpc>
                              <a:spcPts val="2000"/>
                            </a:lnSpc>
                            <a:spcAft>
                              <a:spcPts val="0"/>
                            </a:spcAft>
                          </a:pPr>
                          <a:r>
                            <a:rPr lang="en-US" sz="1800" b="1" kern="1200">
                              <a:effectLst/>
                              <a:latin typeface="Times New Roman" panose="02020603050405020304" pitchFamily="18" charset="0"/>
                              <a:cs typeface="Times New Roman" panose="02020603050405020304" pitchFamily="18" charset="0"/>
                            </a:rPr>
                            <a:t>0</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4062" marR="94062" marT="0" marB="0" anchor="ctr">
                        <a:lnL w="28575" cap="flat" cmpd="sng" algn="ctr">
                          <a:solidFill>
                            <a:srgbClr val="0000CC"/>
                          </a:solidFill>
                          <a:prstDash val="solid"/>
                          <a:round/>
                          <a:headEnd type="none" w="med" len="med"/>
                          <a:tailEnd type="none" w="med" len="med"/>
                        </a:lnL>
                      </a:tcPr>
                    </a:tc>
                    <a:tc>
                      <a:txBody>
                        <a:bodyPr/>
                        <a:lstStyle/>
                        <a:p>
                          <a:pPr algn="ctr">
                            <a:lnSpc>
                              <a:spcPts val="2000"/>
                            </a:lnSpc>
                            <a:spcAft>
                              <a:spcPts val="0"/>
                            </a:spcAft>
                          </a:pPr>
                          <a:r>
                            <a:rPr lang="en-US" sz="1800" b="1" kern="1200">
                              <a:effectLst/>
                              <a:latin typeface="Times New Roman" panose="02020603050405020304" pitchFamily="18" charset="0"/>
                              <a:cs typeface="Times New Roman" panose="02020603050405020304" pitchFamily="18" charset="0"/>
                            </a:rPr>
                            <a:t>0</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4062" marR="94062" marT="0" marB="0" anchor="ctr"/>
                    </a:tc>
                    <a:tc>
                      <a:txBody>
                        <a:bodyPr/>
                        <a:lstStyle/>
                        <a:p>
                          <a:pPr algn="ctr">
                            <a:lnSpc>
                              <a:spcPts val="2000"/>
                            </a:lnSpc>
                            <a:spcAft>
                              <a:spcPts val="0"/>
                            </a:spcAft>
                          </a:pPr>
                          <a:r>
                            <a:rPr lang="en-US" sz="1800" b="1" kern="1200">
                              <a:effectLst/>
                              <a:latin typeface="Times New Roman" panose="02020603050405020304" pitchFamily="18" charset="0"/>
                              <a:cs typeface="Times New Roman" panose="02020603050405020304" pitchFamily="18" charset="0"/>
                            </a:rPr>
                            <a:t>0</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4062" marR="94062" marT="0" marB="0" anchor="ctr"/>
                    </a:tc>
                    <a:tc>
                      <a:txBody>
                        <a:bodyPr/>
                        <a:lstStyle/>
                        <a:p>
                          <a:pPr algn="ctr">
                            <a:lnSpc>
                              <a:spcPts val="2000"/>
                            </a:lnSpc>
                            <a:spcAft>
                              <a:spcPts val="0"/>
                            </a:spcAft>
                          </a:pPr>
                          <a:r>
                            <a:rPr lang="en-US" sz="1800" b="1" kern="1200">
                              <a:effectLst/>
                              <a:latin typeface="Times New Roman" panose="02020603050405020304" pitchFamily="18" charset="0"/>
                              <a:cs typeface="Times New Roman" panose="02020603050405020304" pitchFamily="18" charset="0"/>
                            </a:rPr>
                            <a:t>1</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4062" marR="94062" marT="0" marB="0" anchor="ctr"/>
                    </a:tc>
                    <a:extLst>
                      <a:ext uri="{0D108BD9-81ED-4DB2-BD59-A6C34878D82A}">
                        <a16:rowId xmlns:a16="http://schemas.microsoft.com/office/drawing/2014/main" val="2348161211"/>
                      </a:ext>
                    </a:extLst>
                  </a:tr>
                  <a:tr h="480768">
                    <a:tc>
                      <a:txBody>
                        <a:bodyPr/>
                        <a:lstStyle/>
                        <a:p>
                          <a:pPr algn="ctr">
                            <a:lnSpc>
                              <a:spcPts val="2000"/>
                            </a:lnSpc>
                            <a:spcAft>
                              <a:spcPts val="0"/>
                            </a:spcAft>
                          </a:pPr>
                          <a:r>
                            <a:rPr lang="en-US" sz="1800" b="1" kern="1200">
                              <a:effectLst/>
                              <a:latin typeface="Times New Roman" panose="02020603050405020304" pitchFamily="18" charset="0"/>
                              <a:cs typeface="Times New Roman" panose="02020603050405020304" pitchFamily="18" charset="0"/>
                            </a:rPr>
                            <a:t>0</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4062" marR="94062" marT="0" marB="0" anchor="ctr"/>
                    </a:tc>
                    <a:tc>
                      <a:txBody>
                        <a:bodyPr/>
                        <a:lstStyle/>
                        <a:p>
                          <a:pPr algn="ctr">
                            <a:lnSpc>
                              <a:spcPts val="2000"/>
                            </a:lnSpc>
                            <a:spcAft>
                              <a:spcPts val="0"/>
                            </a:spcAft>
                          </a:pPr>
                          <a:r>
                            <a:rPr lang="en-US" sz="1800" b="1" kern="1200">
                              <a:effectLst/>
                              <a:latin typeface="Times New Roman" panose="02020603050405020304" pitchFamily="18" charset="0"/>
                              <a:cs typeface="Times New Roman" panose="02020603050405020304" pitchFamily="18" charset="0"/>
                            </a:rPr>
                            <a:t>1</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4062" marR="94062" marT="0" marB="0" anchor="ctr"/>
                    </a:tc>
                    <a:tc>
                      <a:txBody>
                        <a:bodyPr/>
                        <a:lstStyle/>
                        <a:p>
                          <a:pPr algn="ctr">
                            <a:lnSpc>
                              <a:spcPts val="2000"/>
                            </a:lnSpc>
                            <a:spcAft>
                              <a:spcPts val="0"/>
                            </a:spcAft>
                          </a:pPr>
                          <a:r>
                            <a:rPr lang="en-US" sz="1800" b="1" kern="1200">
                              <a:effectLst/>
                              <a:latin typeface="Times New Roman" panose="02020603050405020304" pitchFamily="18" charset="0"/>
                              <a:cs typeface="Times New Roman" panose="02020603050405020304" pitchFamily="18" charset="0"/>
                            </a:rPr>
                            <a:t>1</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4062" marR="94062" marT="0" marB="0" anchor="ctr"/>
                    </a:tc>
                    <a:tc>
                      <a:txBody>
                        <a:bodyPr/>
                        <a:lstStyle/>
                        <a:p>
                          <a:pPr algn="ctr">
                            <a:lnSpc>
                              <a:spcPts val="2000"/>
                            </a:lnSpc>
                            <a:spcAft>
                              <a:spcPts val="0"/>
                            </a:spcAft>
                          </a:pPr>
                          <a:r>
                            <a:rPr lang="en-US" sz="1800" b="1" kern="1200">
                              <a:effectLst/>
                              <a:latin typeface="Times New Roman" panose="02020603050405020304" pitchFamily="18" charset="0"/>
                              <a:cs typeface="Times New Roman" panose="02020603050405020304" pitchFamily="18" charset="0"/>
                            </a:rPr>
                            <a:t>0</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4062" marR="94062" marT="0" marB="0" anchor="ctr">
                        <a:lnR w="28575" cap="flat" cmpd="sng" algn="ctr">
                          <a:solidFill>
                            <a:srgbClr val="0000CC"/>
                          </a:solidFill>
                          <a:prstDash val="solid"/>
                          <a:round/>
                          <a:headEnd type="none" w="med" len="med"/>
                          <a:tailEnd type="none" w="med" len="med"/>
                        </a:lnR>
                      </a:tcPr>
                    </a:tc>
                    <a:tc>
                      <a:txBody>
                        <a:bodyPr/>
                        <a:lstStyle/>
                        <a:p>
                          <a:pPr marL="0" algn="ctr" defTabSz="914400" rtl="0" eaLnBrk="1" latinLnBrk="0" hangingPunct="1">
                            <a:lnSpc>
                              <a:spcPts val="2000"/>
                            </a:lnSpc>
                            <a:spcAft>
                              <a:spcPts val="0"/>
                            </a:spcAft>
                          </a:pPr>
                          <a:r>
                            <a:rPr lang="en-US" sz="1800" b="1" kern="1200" dirty="0">
                              <a:solidFill>
                                <a:srgbClr val="FF0000"/>
                              </a:solidFill>
                              <a:effectLst/>
                              <a:latin typeface="Times New Roman" panose="02020603050405020304" pitchFamily="18" charset="0"/>
                              <a:ea typeface="+mn-ea"/>
                              <a:cs typeface="Times New Roman" panose="02020603050405020304" pitchFamily="18" charset="0"/>
                            </a:rPr>
                            <a:t>d</a:t>
                          </a:r>
                          <a:endParaRPr lang="zh-CN" sz="1800" b="1" kern="1200" dirty="0">
                            <a:solidFill>
                              <a:srgbClr val="FF0000"/>
                            </a:solidFill>
                            <a:effectLst/>
                            <a:latin typeface="Times New Roman" panose="02020603050405020304" pitchFamily="18" charset="0"/>
                            <a:ea typeface="+mn-ea"/>
                            <a:cs typeface="Times New Roman" panose="02020603050405020304" pitchFamily="18" charset="0"/>
                          </a:endParaRPr>
                        </a:p>
                      </a:txBody>
                      <a:tcPr marL="94062" marR="94062" marT="0" marB="0" anchor="ctr">
                        <a:lnL w="28575" cap="flat" cmpd="sng" algn="ctr">
                          <a:solidFill>
                            <a:srgbClr val="0000CC"/>
                          </a:solidFill>
                          <a:prstDash val="solid"/>
                          <a:round/>
                          <a:headEnd type="none" w="med" len="med"/>
                          <a:tailEnd type="none" w="med" len="med"/>
                        </a:lnL>
                      </a:tcPr>
                    </a:tc>
                    <a:tc>
                      <a:txBody>
                        <a:bodyPr/>
                        <a:lstStyle/>
                        <a:p>
                          <a:pPr marL="0" algn="ctr" defTabSz="914400" rtl="0" eaLnBrk="1" latinLnBrk="0" hangingPunct="1">
                            <a:lnSpc>
                              <a:spcPts val="2000"/>
                            </a:lnSpc>
                            <a:spcAft>
                              <a:spcPts val="0"/>
                            </a:spcAft>
                          </a:pPr>
                          <a:r>
                            <a:rPr lang="en-US" sz="1800" b="1" kern="1200" dirty="0">
                              <a:solidFill>
                                <a:srgbClr val="FF0000"/>
                              </a:solidFill>
                              <a:effectLst/>
                              <a:latin typeface="Times New Roman" panose="02020603050405020304" pitchFamily="18" charset="0"/>
                              <a:ea typeface="+mn-ea"/>
                              <a:cs typeface="Times New Roman" panose="02020603050405020304" pitchFamily="18" charset="0"/>
                            </a:rPr>
                            <a:t>d</a:t>
                          </a:r>
                          <a:endParaRPr lang="zh-CN" sz="1800" b="1" kern="1200" dirty="0">
                            <a:solidFill>
                              <a:srgbClr val="FF0000"/>
                            </a:solidFill>
                            <a:effectLst/>
                            <a:latin typeface="Times New Roman" panose="02020603050405020304" pitchFamily="18" charset="0"/>
                            <a:ea typeface="+mn-ea"/>
                            <a:cs typeface="Times New Roman" panose="02020603050405020304" pitchFamily="18" charset="0"/>
                          </a:endParaRPr>
                        </a:p>
                      </a:txBody>
                      <a:tcPr marL="94062" marR="94062" marT="0" marB="0" anchor="ctr"/>
                    </a:tc>
                    <a:tc>
                      <a:txBody>
                        <a:bodyPr/>
                        <a:lstStyle/>
                        <a:p>
                          <a:pPr marL="0" algn="ctr" defTabSz="914400" rtl="0" eaLnBrk="1" latinLnBrk="0" hangingPunct="1">
                            <a:lnSpc>
                              <a:spcPts val="2000"/>
                            </a:lnSpc>
                            <a:spcAft>
                              <a:spcPts val="0"/>
                            </a:spcAft>
                          </a:pPr>
                          <a:r>
                            <a:rPr lang="en-US" sz="1800" b="1" kern="1200" dirty="0">
                              <a:solidFill>
                                <a:srgbClr val="FF0000"/>
                              </a:solidFill>
                              <a:effectLst/>
                              <a:latin typeface="Times New Roman" panose="02020603050405020304" pitchFamily="18" charset="0"/>
                              <a:ea typeface="+mn-ea"/>
                              <a:cs typeface="Times New Roman" panose="02020603050405020304" pitchFamily="18" charset="0"/>
                            </a:rPr>
                            <a:t>d</a:t>
                          </a:r>
                          <a:endParaRPr lang="zh-CN" sz="1800" b="1" kern="1200" dirty="0">
                            <a:solidFill>
                              <a:srgbClr val="FF0000"/>
                            </a:solidFill>
                            <a:effectLst/>
                            <a:latin typeface="Times New Roman" panose="02020603050405020304" pitchFamily="18" charset="0"/>
                            <a:ea typeface="+mn-ea"/>
                            <a:cs typeface="Times New Roman" panose="02020603050405020304" pitchFamily="18" charset="0"/>
                          </a:endParaRPr>
                        </a:p>
                      </a:txBody>
                      <a:tcPr marL="94062" marR="94062" marT="0" marB="0" anchor="ctr"/>
                    </a:tc>
                    <a:tc>
                      <a:txBody>
                        <a:bodyPr/>
                        <a:lstStyle/>
                        <a:p>
                          <a:pPr marL="0" algn="ctr" defTabSz="914400" rtl="0" eaLnBrk="1" latinLnBrk="0" hangingPunct="1">
                            <a:lnSpc>
                              <a:spcPts val="2000"/>
                            </a:lnSpc>
                            <a:spcAft>
                              <a:spcPts val="0"/>
                            </a:spcAft>
                          </a:pPr>
                          <a:r>
                            <a:rPr lang="en-US" sz="1800" b="1" kern="1200" dirty="0">
                              <a:solidFill>
                                <a:srgbClr val="FF0000"/>
                              </a:solidFill>
                              <a:effectLst/>
                              <a:latin typeface="Times New Roman" panose="02020603050405020304" pitchFamily="18" charset="0"/>
                              <a:ea typeface="+mn-ea"/>
                              <a:cs typeface="Times New Roman" panose="02020603050405020304" pitchFamily="18" charset="0"/>
                            </a:rPr>
                            <a:t>d</a:t>
                          </a:r>
                          <a:endParaRPr lang="zh-CN" sz="1800" b="1" kern="1200" dirty="0">
                            <a:solidFill>
                              <a:srgbClr val="FF0000"/>
                            </a:solidFill>
                            <a:effectLst/>
                            <a:latin typeface="Times New Roman" panose="02020603050405020304" pitchFamily="18" charset="0"/>
                            <a:ea typeface="+mn-ea"/>
                            <a:cs typeface="Times New Roman" panose="02020603050405020304" pitchFamily="18" charset="0"/>
                          </a:endParaRPr>
                        </a:p>
                      </a:txBody>
                      <a:tcPr marL="94062" marR="94062" marT="0" marB="0" anchor="ctr">
                        <a:lnR w="28575"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en-US" sz="1800" b="1" kern="1200">
                              <a:effectLst/>
                              <a:latin typeface="Times New Roman" panose="02020603050405020304" pitchFamily="18" charset="0"/>
                              <a:cs typeface="Times New Roman" panose="02020603050405020304" pitchFamily="18" charset="0"/>
                            </a:rPr>
                            <a:t>1</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4062" marR="94062" marT="0" marB="0" anchor="ctr">
                        <a:lnL w="28575" cap="flat" cmpd="sng" algn="ctr">
                          <a:solidFill>
                            <a:srgbClr val="FF0000"/>
                          </a:solidFill>
                          <a:prstDash val="solid"/>
                          <a:round/>
                          <a:headEnd type="none" w="med" len="med"/>
                          <a:tailEnd type="none" w="med" len="med"/>
                        </a:lnL>
                      </a:tcPr>
                    </a:tc>
                    <a:tc>
                      <a:txBody>
                        <a:bodyPr/>
                        <a:lstStyle/>
                        <a:p>
                          <a:pPr algn="ctr">
                            <a:lnSpc>
                              <a:spcPts val="2000"/>
                            </a:lnSpc>
                            <a:spcAft>
                              <a:spcPts val="0"/>
                            </a:spcAft>
                          </a:pPr>
                          <a:r>
                            <a:rPr lang="en-US" sz="1800" b="1" kern="1200">
                              <a:effectLst/>
                              <a:latin typeface="Times New Roman" panose="02020603050405020304" pitchFamily="18" charset="0"/>
                              <a:cs typeface="Times New Roman" panose="02020603050405020304" pitchFamily="18" charset="0"/>
                            </a:rPr>
                            <a:t>1</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4062" marR="94062" marT="0" marB="0" anchor="ctr"/>
                    </a:tc>
                    <a:tc>
                      <a:txBody>
                        <a:bodyPr/>
                        <a:lstStyle/>
                        <a:p>
                          <a:pPr algn="ctr">
                            <a:lnSpc>
                              <a:spcPts val="2000"/>
                            </a:lnSpc>
                            <a:spcAft>
                              <a:spcPts val="0"/>
                            </a:spcAft>
                          </a:pPr>
                          <a:r>
                            <a:rPr lang="en-US" sz="1800" b="1" kern="1200">
                              <a:effectLst/>
                              <a:latin typeface="Times New Roman" panose="02020603050405020304" pitchFamily="18" charset="0"/>
                              <a:cs typeface="Times New Roman" panose="02020603050405020304" pitchFamily="18" charset="0"/>
                            </a:rPr>
                            <a:t>1</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4062" marR="94062" marT="0" marB="0" anchor="ctr"/>
                    </a:tc>
                    <a:tc>
                      <a:txBody>
                        <a:bodyPr/>
                        <a:lstStyle/>
                        <a:p>
                          <a:pPr algn="ctr">
                            <a:lnSpc>
                              <a:spcPts val="2000"/>
                            </a:lnSpc>
                            <a:spcAft>
                              <a:spcPts val="0"/>
                            </a:spcAft>
                          </a:pPr>
                          <a:r>
                            <a:rPr lang="en-US" sz="1800" b="1" kern="1200">
                              <a:effectLst/>
                              <a:latin typeface="Times New Roman" panose="02020603050405020304" pitchFamily="18" charset="0"/>
                              <a:cs typeface="Times New Roman" panose="02020603050405020304" pitchFamily="18" charset="0"/>
                            </a:rPr>
                            <a:t>0</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4062" marR="94062" marT="0" marB="0" anchor="ctr">
                        <a:lnR w="28575" cap="flat" cmpd="sng" algn="ctr">
                          <a:solidFill>
                            <a:srgbClr val="0000CC"/>
                          </a:solidFill>
                          <a:prstDash val="solid"/>
                          <a:round/>
                          <a:headEnd type="none" w="med" len="med"/>
                          <a:tailEnd type="none" w="med" len="med"/>
                        </a:lnR>
                      </a:tcPr>
                    </a:tc>
                    <a:tc>
                      <a:txBody>
                        <a:bodyPr/>
                        <a:lstStyle/>
                        <a:p>
                          <a:pPr marL="0" algn="ctr" defTabSz="914400" rtl="0" eaLnBrk="1" latinLnBrk="0" hangingPunct="1">
                            <a:lnSpc>
                              <a:spcPts val="2000"/>
                            </a:lnSpc>
                            <a:spcAft>
                              <a:spcPts val="0"/>
                            </a:spcAft>
                          </a:pPr>
                          <a:r>
                            <a:rPr lang="en-US" sz="1800" b="1" kern="1200" dirty="0">
                              <a:solidFill>
                                <a:srgbClr val="FF0000"/>
                              </a:solidFill>
                              <a:effectLst/>
                              <a:latin typeface="Times New Roman" panose="02020603050405020304" pitchFamily="18" charset="0"/>
                              <a:ea typeface="+mn-ea"/>
                              <a:cs typeface="Times New Roman" panose="02020603050405020304" pitchFamily="18" charset="0"/>
                            </a:rPr>
                            <a:t>d</a:t>
                          </a:r>
                          <a:endParaRPr lang="zh-CN" sz="1800" b="1" kern="1200" dirty="0">
                            <a:solidFill>
                              <a:srgbClr val="FF0000"/>
                            </a:solidFill>
                            <a:effectLst/>
                            <a:latin typeface="Times New Roman" panose="02020603050405020304" pitchFamily="18" charset="0"/>
                            <a:ea typeface="+mn-ea"/>
                            <a:cs typeface="Times New Roman" panose="02020603050405020304" pitchFamily="18" charset="0"/>
                          </a:endParaRPr>
                        </a:p>
                      </a:txBody>
                      <a:tcPr marL="94062" marR="94062" marT="0" marB="0" anchor="ctr">
                        <a:lnL w="28575" cap="flat" cmpd="sng" algn="ctr">
                          <a:solidFill>
                            <a:srgbClr val="0000CC"/>
                          </a:solidFill>
                          <a:prstDash val="solid"/>
                          <a:round/>
                          <a:headEnd type="none" w="med" len="med"/>
                          <a:tailEnd type="none" w="med" len="med"/>
                        </a:lnL>
                      </a:tcPr>
                    </a:tc>
                    <a:tc>
                      <a:txBody>
                        <a:bodyPr/>
                        <a:lstStyle/>
                        <a:p>
                          <a:pPr marL="0" algn="ctr" defTabSz="914400" rtl="0" eaLnBrk="1" latinLnBrk="0" hangingPunct="1">
                            <a:lnSpc>
                              <a:spcPts val="2000"/>
                            </a:lnSpc>
                            <a:spcAft>
                              <a:spcPts val="0"/>
                            </a:spcAft>
                          </a:pPr>
                          <a:r>
                            <a:rPr lang="en-US" sz="1800" b="1" kern="1200" dirty="0">
                              <a:solidFill>
                                <a:srgbClr val="FF0000"/>
                              </a:solidFill>
                              <a:effectLst/>
                              <a:latin typeface="Times New Roman" panose="02020603050405020304" pitchFamily="18" charset="0"/>
                              <a:ea typeface="+mn-ea"/>
                              <a:cs typeface="Times New Roman" panose="02020603050405020304" pitchFamily="18" charset="0"/>
                            </a:rPr>
                            <a:t>d</a:t>
                          </a:r>
                          <a:endParaRPr lang="zh-CN" sz="1800" b="1" kern="1200" dirty="0">
                            <a:solidFill>
                              <a:srgbClr val="FF0000"/>
                            </a:solidFill>
                            <a:effectLst/>
                            <a:latin typeface="Times New Roman" panose="02020603050405020304" pitchFamily="18" charset="0"/>
                            <a:ea typeface="+mn-ea"/>
                            <a:cs typeface="Times New Roman" panose="02020603050405020304" pitchFamily="18" charset="0"/>
                          </a:endParaRPr>
                        </a:p>
                      </a:txBody>
                      <a:tcPr marL="94062" marR="94062" marT="0" marB="0" anchor="ctr"/>
                    </a:tc>
                    <a:tc>
                      <a:txBody>
                        <a:bodyPr/>
                        <a:lstStyle/>
                        <a:p>
                          <a:pPr marL="0" algn="ctr" defTabSz="914400" rtl="0" eaLnBrk="1" latinLnBrk="0" hangingPunct="1">
                            <a:lnSpc>
                              <a:spcPts val="2000"/>
                            </a:lnSpc>
                            <a:spcAft>
                              <a:spcPts val="0"/>
                            </a:spcAft>
                          </a:pPr>
                          <a:r>
                            <a:rPr lang="en-US" sz="1800" b="1" kern="1200" dirty="0">
                              <a:solidFill>
                                <a:srgbClr val="FF0000"/>
                              </a:solidFill>
                              <a:effectLst/>
                              <a:latin typeface="Times New Roman" panose="02020603050405020304" pitchFamily="18" charset="0"/>
                              <a:ea typeface="+mn-ea"/>
                              <a:cs typeface="Times New Roman" panose="02020603050405020304" pitchFamily="18" charset="0"/>
                            </a:rPr>
                            <a:t>d</a:t>
                          </a:r>
                          <a:endParaRPr lang="zh-CN" sz="1800" b="1" kern="1200" dirty="0">
                            <a:solidFill>
                              <a:srgbClr val="FF0000"/>
                            </a:solidFill>
                            <a:effectLst/>
                            <a:latin typeface="Times New Roman" panose="02020603050405020304" pitchFamily="18" charset="0"/>
                            <a:ea typeface="+mn-ea"/>
                            <a:cs typeface="Times New Roman" panose="02020603050405020304" pitchFamily="18" charset="0"/>
                          </a:endParaRPr>
                        </a:p>
                      </a:txBody>
                      <a:tcPr marL="94062" marR="94062" marT="0" marB="0" anchor="ctr"/>
                    </a:tc>
                    <a:tc>
                      <a:txBody>
                        <a:bodyPr/>
                        <a:lstStyle/>
                        <a:p>
                          <a:pPr marL="0" algn="ctr" defTabSz="914400" rtl="0" eaLnBrk="1" latinLnBrk="0" hangingPunct="1">
                            <a:lnSpc>
                              <a:spcPts val="2000"/>
                            </a:lnSpc>
                            <a:spcAft>
                              <a:spcPts val="0"/>
                            </a:spcAft>
                          </a:pPr>
                          <a:r>
                            <a:rPr lang="en-US" sz="1800" b="1" kern="1200" dirty="0">
                              <a:solidFill>
                                <a:srgbClr val="FF0000"/>
                              </a:solidFill>
                              <a:effectLst/>
                              <a:latin typeface="Times New Roman" panose="02020603050405020304" pitchFamily="18" charset="0"/>
                              <a:ea typeface="+mn-ea"/>
                              <a:cs typeface="Times New Roman" panose="02020603050405020304" pitchFamily="18" charset="0"/>
                            </a:rPr>
                            <a:t>d</a:t>
                          </a:r>
                          <a:endParaRPr lang="zh-CN" sz="1800" b="1" kern="1200" dirty="0">
                            <a:solidFill>
                              <a:srgbClr val="FF0000"/>
                            </a:solidFill>
                            <a:effectLst/>
                            <a:latin typeface="Times New Roman" panose="02020603050405020304" pitchFamily="18" charset="0"/>
                            <a:ea typeface="+mn-ea"/>
                            <a:cs typeface="Times New Roman" panose="02020603050405020304" pitchFamily="18" charset="0"/>
                          </a:endParaRPr>
                        </a:p>
                      </a:txBody>
                      <a:tcPr marL="94062" marR="94062" marT="0" marB="0" anchor="ctr"/>
                    </a:tc>
                    <a:extLst>
                      <a:ext uri="{0D108BD9-81ED-4DB2-BD59-A6C34878D82A}">
                        <a16:rowId xmlns:a16="http://schemas.microsoft.com/office/drawing/2014/main" val="2645466605"/>
                      </a:ext>
                    </a:extLst>
                  </a:tr>
                  <a:tr h="480768">
                    <a:tc>
                      <a:txBody>
                        <a:bodyPr/>
                        <a:lstStyle/>
                        <a:p>
                          <a:pPr algn="ctr">
                            <a:lnSpc>
                              <a:spcPts val="2000"/>
                            </a:lnSpc>
                            <a:spcAft>
                              <a:spcPts val="0"/>
                            </a:spcAft>
                          </a:pPr>
                          <a:r>
                            <a:rPr lang="en-US" sz="1800" b="1" kern="1200" dirty="0">
                              <a:effectLst/>
                              <a:latin typeface="Times New Roman" panose="02020603050405020304" pitchFamily="18" charset="0"/>
                              <a:cs typeface="Times New Roman" panose="02020603050405020304" pitchFamily="18" charset="0"/>
                            </a:rPr>
                            <a:t>0</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94062" marR="94062" marT="0" marB="0" anchor="ctr"/>
                    </a:tc>
                    <a:tc>
                      <a:txBody>
                        <a:bodyPr/>
                        <a:lstStyle/>
                        <a:p>
                          <a:pPr algn="ctr">
                            <a:lnSpc>
                              <a:spcPts val="2000"/>
                            </a:lnSpc>
                            <a:spcAft>
                              <a:spcPts val="0"/>
                            </a:spcAft>
                          </a:pPr>
                          <a:r>
                            <a:rPr lang="en-US" sz="1800" b="1" kern="1200">
                              <a:effectLst/>
                              <a:latin typeface="Times New Roman" panose="02020603050405020304" pitchFamily="18" charset="0"/>
                              <a:cs typeface="Times New Roman" panose="02020603050405020304" pitchFamily="18" charset="0"/>
                            </a:rPr>
                            <a:t>1</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4062" marR="94062" marT="0" marB="0" anchor="ctr"/>
                    </a:tc>
                    <a:tc>
                      <a:txBody>
                        <a:bodyPr/>
                        <a:lstStyle/>
                        <a:p>
                          <a:pPr algn="ctr">
                            <a:lnSpc>
                              <a:spcPts val="2000"/>
                            </a:lnSpc>
                            <a:spcAft>
                              <a:spcPts val="0"/>
                            </a:spcAft>
                          </a:pPr>
                          <a:r>
                            <a:rPr lang="en-US" sz="1800" b="1" kern="1200">
                              <a:effectLst/>
                              <a:latin typeface="Times New Roman" panose="02020603050405020304" pitchFamily="18" charset="0"/>
                              <a:cs typeface="Times New Roman" panose="02020603050405020304" pitchFamily="18" charset="0"/>
                            </a:rPr>
                            <a:t>1</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4062" marR="94062" marT="0" marB="0" anchor="ctr"/>
                    </a:tc>
                    <a:tc>
                      <a:txBody>
                        <a:bodyPr/>
                        <a:lstStyle/>
                        <a:p>
                          <a:pPr algn="ctr">
                            <a:lnSpc>
                              <a:spcPts val="2000"/>
                            </a:lnSpc>
                            <a:spcAft>
                              <a:spcPts val="0"/>
                            </a:spcAft>
                          </a:pPr>
                          <a:r>
                            <a:rPr lang="en-US" sz="1800" b="1" kern="1200">
                              <a:effectLst/>
                              <a:latin typeface="Times New Roman" panose="02020603050405020304" pitchFamily="18" charset="0"/>
                              <a:cs typeface="Times New Roman" panose="02020603050405020304" pitchFamily="18" charset="0"/>
                            </a:rPr>
                            <a:t>1</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4062" marR="94062" marT="0" marB="0" anchor="ctr">
                        <a:lnR w="28575" cap="flat" cmpd="sng" algn="ctr">
                          <a:solidFill>
                            <a:srgbClr val="0000CC"/>
                          </a:solidFill>
                          <a:prstDash val="solid"/>
                          <a:round/>
                          <a:headEnd type="none" w="med" len="med"/>
                          <a:tailEnd type="none" w="med" len="med"/>
                        </a:lnR>
                      </a:tcPr>
                    </a:tc>
                    <a:tc>
                      <a:txBody>
                        <a:bodyPr/>
                        <a:lstStyle/>
                        <a:p>
                          <a:pPr algn="ctr">
                            <a:lnSpc>
                              <a:spcPts val="2000"/>
                            </a:lnSpc>
                            <a:spcAft>
                              <a:spcPts val="0"/>
                            </a:spcAft>
                          </a:pPr>
                          <a:r>
                            <a:rPr lang="en-US" sz="1800" b="1" kern="1200">
                              <a:effectLst/>
                              <a:latin typeface="Times New Roman" panose="02020603050405020304" pitchFamily="18" charset="0"/>
                              <a:cs typeface="Times New Roman" panose="02020603050405020304" pitchFamily="18" charset="0"/>
                            </a:rPr>
                            <a:t>0</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4062" marR="94062" marT="0" marB="0" anchor="ctr">
                        <a:lnL w="28575" cap="flat" cmpd="sng" algn="ctr">
                          <a:solidFill>
                            <a:srgbClr val="0000CC"/>
                          </a:solidFill>
                          <a:prstDash val="solid"/>
                          <a:round/>
                          <a:headEnd type="none" w="med" len="med"/>
                          <a:tailEnd type="none" w="med" len="med"/>
                        </a:lnL>
                      </a:tcPr>
                    </a:tc>
                    <a:tc>
                      <a:txBody>
                        <a:bodyPr/>
                        <a:lstStyle/>
                        <a:p>
                          <a:pPr algn="ctr">
                            <a:lnSpc>
                              <a:spcPts val="2000"/>
                            </a:lnSpc>
                            <a:spcAft>
                              <a:spcPts val="0"/>
                            </a:spcAft>
                          </a:pPr>
                          <a:r>
                            <a:rPr lang="en-US" sz="1800" b="1" kern="1200">
                              <a:effectLst/>
                              <a:latin typeface="Times New Roman" panose="02020603050405020304" pitchFamily="18" charset="0"/>
                              <a:cs typeface="Times New Roman" panose="02020603050405020304" pitchFamily="18" charset="0"/>
                            </a:rPr>
                            <a:t>0</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4062" marR="94062" marT="0" marB="0" anchor="ctr"/>
                    </a:tc>
                    <a:tc>
                      <a:txBody>
                        <a:bodyPr/>
                        <a:lstStyle/>
                        <a:p>
                          <a:pPr algn="ctr">
                            <a:lnSpc>
                              <a:spcPts val="2000"/>
                            </a:lnSpc>
                            <a:spcAft>
                              <a:spcPts val="0"/>
                            </a:spcAft>
                          </a:pPr>
                          <a:r>
                            <a:rPr lang="en-US" sz="1800" b="1" kern="1200">
                              <a:effectLst/>
                              <a:latin typeface="Times New Roman" panose="02020603050405020304" pitchFamily="18" charset="0"/>
                              <a:cs typeface="Times New Roman" panose="02020603050405020304" pitchFamily="18" charset="0"/>
                            </a:rPr>
                            <a:t>0</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4062" marR="94062" marT="0" marB="0" anchor="ctr"/>
                    </a:tc>
                    <a:tc>
                      <a:txBody>
                        <a:bodyPr/>
                        <a:lstStyle/>
                        <a:p>
                          <a:pPr algn="ctr">
                            <a:lnSpc>
                              <a:spcPts val="2000"/>
                            </a:lnSpc>
                            <a:spcAft>
                              <a:spcPts val="0"/>
                            </a:spcAft>
                          </a:pPr>
                          <a:r>
                            <a:rPr lang="en-US" sz="1800" b="1" kern="1200">
                              <a:effectLst/>
                              <a:latin typeface="Times New Roman" panose="02020603050405020304" pitchFamily="18" charset="0"/>
                              <a:cs typeface="Times New Roman" panose="02020603050405020304" pitchFamily="18" charset="0"/>
                            </a:rPr>
                            <a:t>1</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4062" marR="94062" marT="0" marB="0" anchor="ctr">
                        <a:lnR w="28575"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en-US" sz="1800" b="1" kern="1200" dirty="0">
                              <a:effectLst/>
                              <a:latin typeface="Times New Roman" panose="02020603050405020304" pitchFamily="18" charset="0"/>
                              <a:cs typeface="Times New Roman" panose="02020603050405020304" pitchFamily="18" charset="0"/>
                            </a:rPr>
                            <a:t>1</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94062" marR="94062" marT="0" marB="0" anchor="ctr">
                        <a:lnL w="28575" cap="flat" cmpd="sng" algn="ctr">
                          <a:solidFill>
                            <a:srgbClr val="FF0000"/>
                          </a:solidFill>
                          <a:prstDash val="solid"/>
                          <a:round/>
                          <a:headEnd type="none" w="med" len="med"/>
                          <a:tailEnd type="none" w="med" len="med"/>
                        </a:lnL>
                      </a:tcPr>
                    </a:tc>
                    <a:tc>
                      <a:txBody>
                        <a:bodyPr/>
                        <a:lstStyle/>
                        <a:p>
                          <a:pPr algn="ctr">
                            <a:lnSpc>
                              <a:spcPts val="2000"/>
                            </a:lnSpc>
                            <a:spcAft>
                              <a:spcPts val="0"/>
                            </a:spcAft>
                          </a:pPr>
                          <a:r>
                            <a:rPr lang="en-US" sz="1800" b="1" kern="1200">
                              <a:effectLst/>
                              <a:latin typeface="Times New Roman" panose="02020603050405020304" pitchFamily="18" charset="0"/>
                              <a:cs typeface="Times New Roman" panose="02020603050405020304" pitchFamily="18" charset="0"/>
                            </a:rPr>
                            <a:t>1</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4062" marR="94062" marT="0" marB="0" anchor="ctr"/>
                    </a:tc>
                    <a:tc>
                      <a:txBody>
                        <a:bodyPr/>
                        <a:lstStyle/>
                        <a:p>
                          <a:pPr algn="ctr">
                            <a:lnSpc>
                              <a:spcPts val="2000"/>
                            </a:lnSpc>
                            <a:spcAft>
                              <a:spcPts val="0"/>
                            </a:spcAft>
                          </a:pPr>
                          <a:r>
                            <a:rPr lang="en-US" sz="1800" b="1" kern="1200">
                              <a:effectLst/>
                              <a:latin typeface="Times New Roman" panose="02020603050405020304" pitchFamily="18" charset="0"/>
                              <a:cs typeface="Times New Roman" panose="02020603050405020304" pitchFamily="18" charset="0"/>
                            </a:rPr>
                            <a:t>1</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4062" marR="94062" marT="0" marB="0" anchor="ctr"/>
                    </a:tc>
                    <a:tc>
                      <a:txBody>
                        <a:bodyPr/>
                        <a:lstStyle/>
                        <a:p>
                          <a:pPr algn="ctr">
                            <a:lnSpc>
                              <a:spcPts val="2000"/>
                            </a:lnSpc>
                            <a:spcAft>
                              <a:spcPts val="0"/>
                            </a:spcAft>
                          </a:pPr>
                          <a:r>
                            <a:rPr lang="en-US" sz="1800" b="1" kern="1200">
                              <a:effectLst/>
                              <a:latin typeface="Times New Roman" panose="02020603050405020304" pitchFamily="18" charset="0"/>
                              <a:cs typeface="Times New Roman" panose="02020603050405020304" pitchFamily="18" charset="0"/>
                            </a:rPr>
                            <a:t>1</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4062" marR="94062" marT="0" marB="0" anchor="ctr">
                        <a:lnR w="28575" cap="flat" cmpd="sng" algn="ctr">
                          <a:solidFill>
                            <a:srgbClr val="0000CC"/>
                          </a:solidFill>
                          <a:prstDash val="solid"/>
                          <a:round/>
                          <a:headEnd type="none" w="med" len="med"/>
                          <a:tailEnd type="none" w="med" len="med"/>
                        </a:lnR>
                      </a:tcPr>
                    </a:tc>
                    <a:tc>
                      <a:txBody>
                        <a:bodyPr/>
                        <a:lstStyle/>
                        <a:p>
                          <a:pPr algn="ctr">
                            <a:lnSpc>
                              <a:spcPts val="2000"/>
                            </a:lnSpc>
                            <a:spcAft>
                              <a:spcPts val="0"/>
                            </a:spcAft>
                          </a:pPr>
                          <a:r>
                            <a:rPr lang="en-US" sz="1800" b="1" kern="1200">
                              <a:effectLst/>
                              <a:latin typeface="Times New Roman" panose="02020603050405020304" pitchFamily="18" charset="0"/>
                              <a:cs typeface="Times New Roman" panose="02020603050405020304" pitchFamily="18" charset="0"/>
                            </a:rPr>
                            <a:t>0</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4062" marR="94062" marT="0" marB="0" anchor="ctr">
                        <a:lnL w="28575" cap="flat" cmpd="sng" algn="ctr">
                          <a:solidFill>
                            <a:srgbClr val="0000CC"/>
                          </a:solidFill>
                          <a:prstDash val="solid"/>
                          <a:round/>
                          <a:headEnd type="none" w="med" len="med"/>
                          <a:tailEnd type="none" w="med" len="med"/>
                        </a:lnL>
                      </a:tcPr>
                    </a:tc>
                    <a:tc>
                      <a:txBody>
                        <a:bodyPr/>
                        <a:lstStyle/>
                        <a:p>
                          <a:pPr algn="ctr">
                            <a:lnSpc>
                              <a:spcPts val="2000"/>
                            </a:lnSpc>
                            <a:spcAft>
                              <a:spcPts val="0"/>
                            </a:spcAft>
                          </a:pPr>
                          <a:r>
                            <a:rPr lang="en-US" sz="1800" b="1" kern="1200">
                              <a:effectLst/>
                              <a:latin typeface="Times New Roman" panose="02020603050405020304" pitchFamily="18" charset="0"/>
                              <a:cs typeface="Times New Roman" panose="02020603050405020304" pitchFamily="18" charset="0"/>
                            </a:rPr>
                            <a:t>0</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4062" marR="94062" marT="0" marB="0" anchor="ctr"/>
                    </a:tc>
                    <a:tc>
                      <a:txBody>
                        <a:bodyPr/>
                        <a:lstStyle/>
                        <a:p>
                          <a:pPr algn="ctr">
                            <a:lnSpc>
                              <a:spcPts val="2000"/>
                            </a:lnSpc>
                            <a:spcAft>
                              <a:spcPts val="0"/>
                            </a:spcAft>
                          </a:pPr>
                          <a:r>
                            <a:rPr lang="en-US" sz="1800" b="1" kern="1200">
                              <a:effectLst/>
                              <a:latin typeface="Times New Roman" panose="02020603050405020304" pitchFamily="18" charset="0"/>
                              <a:cs typeface="Times New Roman" panose="02020603050405020304" pitchFamily="18" charset="0"/>
                            </a:rPr>
                            <a:t>0</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4062" marR="94062" marT="0" marB="0" anchor="ctr"/>
                    </a:tc>
                    <a:tc>
                      <a:txBody>
                        <a:bodyPr/>
                        <a:lstStyle/>
                        <a:p>
                          <a:pPr algn="ctr">
                            <a:lnSpc>
                              <a:spcPts val="2000"/>
                            </a:lnSpc>
                            <a:spcAft>
                              <a:spcPts val="0"/>
                            </a:spcAft>
                          </a:pPr>
                          <a:r>
                            <a:rPr lang="en-US" sz="1800" b="1" kern="1200" dirty="0">
                              <a:effectLst/>
                              <a:latin typeface="Times New Roman" panose="02020603050405020304" pitchFamily="18" charset="0"/>
                              <a:cs typeface="Times New Roman" panose="02020603050405020304" pitchFamily="18" charset="0"/>
                            </a:rPr>
                            <a:t>0</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94062" marR="94062" marT="0" marB="0" anchor="ctr"/>
                    </a:tc>
                    <a:extLst>
                      <a:ext uri="{0D108BD9-81ED-4DB2-BD59-A6C34878D82A}">
                        <a16:rowId xmlns:a16="http://schemas.microsoft.com/office/drawing/2014/main" val="1927656338"/>
                      </a:ext>
                    </a:extLst>
                  </a:tr>
                </a:tbl>
              </a:graphicData>
            </a:graphic>
          </p:graphicFrame>
        </mc:Choice>
        <mc:Fallback xmlns="">
          <p:graphicFrame>
            <p:nvGraphicFramePr>
              <p:cNvPr id="20" name="表格 19"/>
              <p:cNvGraphicFramePr>
                <a:graphicFrameLocks noGrp="1"/>
              </p:cNvGraphicFramePr>
              <p:nvPr>
                <p:extLst>
                  <p:ext uri="{D42A27DB-BD31-4B8C-83A1-F6EECF244321}">
                    <p14:modId xmlns:p14="http://schemas.microsoft.com/office/powerpoint/2010/main" val="1323440680"/>
                  </p:ext>
                </p:extLst>
              </p:nvPr>
            </p:nvGraphicFramePr>
            <p:xfrm>
              <a:off x="3285692" y="2531088"/>
              <a:ext cx="8858683" cy="4326912"/>
            </p:xfrm>
            <a:graphic>
              <a:graphicData uri="http://schemas.openxmlformats.org/drawingml/2006/table">
                <a:tbl>
                  <a:tblPr firstRow="1" firstCol="1" bandRow="1">
                    <a:tableStyleId>{B301B821-A1FF-4177-AEE7-76D212191A09}</a:tableStyleId>
                  </a:tblPr>
                  <a:tblGrid>
                    <a:gridCol w="476683">
                      <a:extLst>
                        <a:ext uri="{9D8B030D-6E8A-4147-A177-3AD203B41FA5}">
                          <a16:colId xmlns="" xmlns:a16="http://schemas.microsoft.com/office/drawing/2014/main" xmlns:a14="http://schemas.microsoft.com/office/drawing/2010/main" val="1984024244"/>
                        </a:ext>
                      </a:extLst>
                    </a:gridCol>
                    <a:gridCol w="485775">
                      <a:extLst>
                        <a:ext uri="{9D8B030D-6E8A-4147-A177-3AD203B41FA5}">
                          <a16:colId xmlns="" xmlns:a16="http://schemas.microsoft.com/office/drawing/2014/main" xmlns:a14="http://schemas.microsoft.com/office/drawing/2010/main" val="2223146507"/>
                        </a:ext>
                      </a:extLst>
                    </a:gridCol>
                    <a:gridCol w="533400">
                      <a:extLst>
                        <a:ext uri="{9D8B030D-6E8A-4147-A177-3AD203B41FA5}">
                          <a16:colId xmlns="" xmlns:a16="http://schemas.microsoft.com/office/drawing/2014/main" xmlns:a14="http://schemas.microsoft.com/office/drawing/2010/main" val="955723243"/>
                        </a:ext>
                      </a:extLst>
                    </a:gridCol>
                    <a:gridCol w="561975">
                      <a:extLst>
                        <a:ext uri="{9D8B030D-6E8A-4147-A177-3AD203B41FA5}">
                          <a16:colId xmlns="" xmlns:a16="http://schemas.microsoft.com/office/drawing/2014/main" xmlns:a14="http://schemas.microsoft.com/office/drawing/2010/main" val="3865708097"/>
                        </a:ext>
                      </a:extLst>
                    </a:gridCol>
                    <a:gridCol w="638175">
                      <a:extLst>
                        <a:ext uri="{9D8B030D-6E8A-4147-A177-3AD203B41FA5}">
                          <a16:colId xmlns="" xmlns:a16="http://schemas.microsoft.com/office/drawing/2014/main" xmlns:a14="http://schemas.microsoft.com/office/drawing/2010/main" val="1447485302"/>
                        </a:ext>
                      </a:extLst>
                    </a:gridCol>
                    <a:gridCol w="619125">
                      <a:extLst>
                        <a:ext uri="{9D8B030D-6E8A-4147-A177-3AD203B41FA5}">
                          <a16:colId xmlns="" xmlns:a16="http://schemas.microsoft.com/office/drawing/2014/main" xmlns:a14="http://schemas.microsoft.com/office/drawing/2010/main" val="768674162"/>
                        </a:ext>
                      </a:extLst>
                    </a:gridCol>
                    <a:gridCol w="647700">
                      <a:extLst>
                        <a:ext uri="{9D8B030D-6E8A-4147-A177-3AD203B41FA5}">
                          <a16:colId xmlns="" xmlns:a16="http://schemas.microsoft.com/office/drawing/2014/main" xmlns:a14="http://schemas.microsoft.com/office/drawing/2010/main" val="2426459202"/>
                        </a:ext>
                      </a:extLst>
                    </a:gridCol>
                    <a:gridCol w="438150">
                      <a:extLst>
                        <a:ext uri="{9D8B030D-6E8A-4147-A177-3AD203B41FA5}">
                          <a16:colId xmlns="" xmlns:a16="http://schemas.microsoft.com/office/drawing/2014/main" xmlns:a14="http://schemas.microsoft.com/office/drawing/2010/main" val="1955942342"/>
                        </a:ext>
                      </a:extLst>
                    </a:gridCol>
                    <a:gridCol w="476250">
                      <a:extLst>
                        <a:ext uri="{9D8B030D-6E8A-4147-A177-3AD203B41FA5}">
                          <a16:colId xmlns="" xmlns:a16="http://schemas.microsoft.com/office/drawing/2014/main" xmlns:a14="http://schemas.microsoft.com/office/drawing/2010/main" val="2904269223"/>
                        </a:ext>
                      </a:extLst>
                    </a:gridCol>
                    <a:gridCol w="552450">
                      <a:extLst>
                        <a:ext uri="{9D8B030D-6E8A-4147-A177-3AD203B41FA5}">
                          <a16:colId xmlns="" xmlns:a16="http://schemas.microsoft.com/office/drawing/2014/main" xmlns:a14="http://schemas.microsoft.com/office/drawing/2010/main" val="514263989"/>
                        </a:ext>
                      </a:extLst>
                    </a:gridCol>
                    <a:gridCol w="485775">
                      <a:extLst>
                        <a:ext uri="{9D8B030D-6E8A-4147-A177-3AD203B41FA5}">
                          <a16:colId xmlns="" xmlns:a16="http://schemas.microsoft.com/office/drawing/2014/main" xmlns:a14="http://schemas.microsoft.com/office/drawing/2010/main" val="990553190"/>
                        </a:ext>
                      </a:extLst>
                    </a:gridCol>
                    <a:gridCol w="523875">
                      <a:extLst>
                        <a:ext uri="{9D8B030D-6E8A-4147-A177-3AD203B41FA5}">
                          <a16:colId xmlns="" xmlns:a16="http://schemas.microsoft.com/office/drawing/2014/main" xmlns:a14="http://schemas.microsoft.com/office/drawing/2010/main" val="2451641037"/>
                        </a:ext>
                      </a:extLst>
                    </a:gridCol>
                    <a:gridCol w="657225">
                      <a:extLst>
                        <a:ext uri="{9D8B030D-6E8A-4147-A177-3AD203B41FA5}">
                          <a16:colId xmlns="" xmlns:a16="http://schemas.microsoft.com/office/drawing/2014/main" xmlns:a14="http://schemas.microsoft.com/office/drawing/2010/main" val="4066317793"/>
                        </a:ext>
                      </a:extLst>
                    </a:gridCol>
                    <a:gridCol w="657225">
                      <a:extLst>
                        <a:ext uri="{9D8B030D-6E8A-4147-A177-3AD203B41FA5}">
                          <a16:colId xmlns="" xmlns:a16="http://schemas.microsoft.com/office/drawing/2014/main" xmlns:a14="http://schemas.microsoft.com/office/drawing/2010/main" val="879816856"/>
                        </a:ext>
                      </a:extLst>
                    </a:gridCol>
                    <a:gridCol w="685800">
                      <a:extLst>
                        <a:ext uri="{9D8B030D-6E8A-4147-A177-3AD203B41FA5}">
                          <a16:colId xmlns="" xmlns:a16="http://schemas.microsoft.com/office/drawing/2014/main" xmlns:a14="http://schemas.microsoft.com/office/drawing/2010/main" val="1980993484"/>
                        </a:ext>
                      </a:extLst>
                    </a:gridCol>
                    <a:gridCol w="419100">
                      <a:extLst>
                        <a:ext uri="{9D8B030D-6E8A-4147-A177-3AD203B41FA5}">
                          <a16:colId xmlns="" xmlns:a16="http://schemas.microsoft.com/office/drawing/2014/main" xmlns:a14="http://schemas.microsoft.com/office/drawing/2010/main" val="3180432090"/>
                        </a:ext>
                      </a:extLst>
                    </a:gridCol>
                  </a:tblGrid>
                  <a:tr h="480768">
                    <a:tc>
                      <a:txBody>
                        <a:bodyPr/>
                        <a:lstStyle/>
                        <a:p>
                          <a:pPr algn="ctr">
                            <a:lnSpc>
                              <a:spcPts val="2000"/>
                            </a:lnSpc>
                            <a:spcAft>
                              <a:spcPts val="0"/>
                            </a:spcAft>
                          </a:pPr>
                          <a:r>
                            <a:rPr lang="en-US" sz="1800" b="1" kern="100" dirty="0">
                              <a:effectLst/>
                              <a:latin typeface="Times New Roman" panose="02020603050405020304" pitchFamily="18" charset="0"/>
                              <a:cs typeface="Times New Roman" panose="02020603050405020304" pitchFamily="18" charset="0"/>
                            </a:rPr>
                            <a:t>X</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94062" marR="94062" marT="0" marB="0" anchor="ctr"/>
                    </a:tc>
                    <a:tc>
                      <a:txBody>
                        <a:bodyPr/>
                        <a:lstStyle/>
                        <a:p>
                          <a:endParaRPr lang="zh-CN"/>
                        </a:p>
                      </a:txBody>
                      <a:tcPr marL="94062" marR="94062" marT="0" marB="0" anchor="ctr">
                        <a:blipFill rotWithShape="1">
                          <a:blip r:embed="rId4"/>
                          <a:stretch>
                            <a:fillRect l="-98750" r="-1620000" b="-805063"/>
                          </a:stretch>
                        </a:blipFill>
                      </a:tcPr>
                    </a:tc>
                    <a:tc>
                      <a:txBody>
                        <a:bodyPr/>
                        <a:lstStyle/>
                        <a:p>
                          <a:endParaRPr lang="zh-CN"/>
                        </a:p>
                      </a:txBody>
                      <a:tcPr marL="94062" marR="94062" marT="0" marB="0" anchor="ctr">
                        <a:blipFill rotWithShape="1">
                          <a:blip r:embed="rId4"/>
                          <a:stretch>
                            <a:fillRect l="-182759" r="-1389655" b="-805063"/>
                          </a:stretch>
                        </a:blipFill>
                      </a:tcPr>
                    </a:tc>
                    <a:tc>
                      <a:txBody>
                        <a:bodyPr/>
                        <a:lstStyle/>
                        <a:p>
                          <a:endParaRPr lang="zh-CN"/>
                        </a:p>
                      </a:txBody>
                      <a:tcPr marL="94062" marR="94062" marT="0" marB="0" anchor="ctr">
                        <a:lnR w="28575" cap="flat" cmpd="sng" algn="ctr">
                          <a:solidFill>
                            <a:srgbClr val="0000CC"/>
                          </a:solidFill>
                          <a:prstDash val="solid"/>
                          <a:round/>
                          <a:headEnd type="none" w="med" len="med"/>
                          <a:tailEnd type="none" w="med" len="med"/>
                        </a:lnR>
                        <a:blipFill rotWithShape="1">
                          <a:blip r:embed="rId4"/>
                          <a:stretch>
                            <a:fillRect l="-264516" r="-1200000" b="-805063"/>
                          </a:stretch>
                        </a:blipFill>
                      </a:tcPr>
                    </a:tc>
                    <a:tc>
                      <a:txBody>
                        <a:bodyPr/>
                        <a:lstStyle/>
                        <a:p>
                          <a:endParaRPr lang="zh-CN"/>
                        </a:p>
                      </a:txBody>
                      <a:tcPr marL="94062" marR="94062" marT="0" marB="0" anchor="ctr">
                        <a:lnL w="28575" cap="flat" cmpd="sng" algn="ctr">
                          <a:solidFill>
                            <a:srgbClr val="0000CC"/>
                          </a:solidFill>
                          <a:prstDash val="solid"/>
                          <a:round/>
                          <a:headEnd type="none" w="med" len="med"/>
                          <a:tailEnd type="none" w="med" len="med"/>
                        </a:lnL>
                        <a:blipFill rotWithShape="1">
                          <a:blip r:embed="rId4"/>
                          <a:stretch>
                            <a:fillRect l="-325962" r="-973077" b="-805063"/>
                          </a:stretch>
                        </a:blipFill>
                      </a:tcPr>
                    </a:tc>
                    <a:tc>
                      <a:txBody>
                        <a:bodyPr/>
                        <a:lstStyle/>
                        <a:p>
                          <a:endParaRPr lang="zh-CN"/>
                        </a:p>
                      </a:txBody>
                      <a:tcPr marL="94062" marR="94062" marT="0" marB="0" anchor="ctr">
                        <a:blipFill rotWithShape="1">
                          <a:blip r:embed="rId4"/>
                          <a:stretch>
                            <a:fillRect l="-434314" r="-892157" b="-805063"/>
                          </a:stretch>
                        </a:blipFill>
                      </a:tcPr>
                    </a:tc>
                    <a:tc>
                      <a:txBody>
                        <a:bodyPr/>
                        <a:lstStyle/>
                        <a:p>
                          <a:endParaRPr lang="zh-CN"/>
                        </a:p>
                      </a:txBody>
                      <a:tcPr marL="94062" marR="94062" marT="0" marB="0" anchor="ctr">
                        <a:blipFill rotWithShape="1">
                          <a:blip r:embed="rId4"/>
                          <a:stretch>
                            <a:fillRect l="-514151" r="-758491" b="-805063"/>
                          </a:stretch>
                        </a:blipFill>
                      </a:tcPr>
                    </a:tc>
                    <a:tc>
                      <a:txBody>
                        <a:bodyPr/>
                        <a:lstStyle/>
                        <a:p>
                          <a:pPr algn="ctr">
                            <a:lnSpc>
                              <a:spcPts val="2000"/>
                            </a:lnSpc>
                            <a:spcAft>
                              <a:spcPts val="0"/>
                            </a:spcAft>
                          </a:pPr>
                          <a:r>
                            <a:rPr lang="en-US" sz="1800" b="1" kern="1200" dirty="0">
                              <a:effectLst/>
                              <a:latin typeface="Times New Roman" panose="02020603050405020304" pitchFamily="18" charset="0"/>
                              <a:cs typeface="Times New Roman" panose="02020603050405020304" pitchFamily="18" charset="0"/>
                            </a:rPr>
                            <a:t>G</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94062" marR="94062" marT="0" marB="0" anchor="ctr">
                        <a:lnR w="28575"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en-US" sz="1800" b="1" kern="100">
                              <a:effectLst/>
                              <a:latin typeface="Times New Roman" panose="02020603050405020304" pitchFamily="18" charset="0"/>
                              <a:cs typeface="Times New Roman" panose="02020603050405020304" pitchFamily="18" charset="0"/>
                            </a:rPr>
                            <a:t>X</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4062" marR="94062" marT="0" marB="0" anchor="ctr">
                        <a:lnL w="28575" cap="flat" cmpd="sng" algn="ctr">
                          <a:solidFill>
                            <a:srgbClr val="FF0000"/>
                          </a:solidFill>
                          <a:prstDash val="solid"/>
                          <a:round/>
                          <a:headEnd type="none" w="med" len="med"/>
                          <a:tailEnd type="none" w="med" len="med"/>
                        </a:lnL>
                      </a:tcPr>
                    </a:tc>
                    <a:tc>
                      <a:txBody>
                        <a:bodyPr/>
                        <a:lstStyle/>
                        <a:p>
                          <a:endParaRPr lang="zh-CN"/>
                        </a:p>
                      </a:txBody>
                      <a:tcPr marL="94062" marR="94062" marT="0" marB="0" anchor="ctr">
                        <a:blipFill rotWithShape="1">
                          <a:blip r:embed="rId4"/>
                          <a:stretch>
                            <a:fillRect l="-880220" r="-618681" b="-805063"/>
                          </a:stretch>
                        </a:blipFill>
                      </a:tcPr>
                    </a:tc>
                    <a:tc>
                      <a:txBody>
                        <a:bodyPr/>
                        <a:lstStyle/>
                        <a:p>
                          <a:endParaRPr lang="zh-CN"/>
                        </a:p>
                      </a:txBody>
                      <a:tcPr marL="94062" marR="94062" marT="0" marB="0" anchor="ctr">
                        <a:blipFill rotWithShape="1">
                          <a:blip r:embed="rId4"/>
                          <a:stretch>
                            <a:fillRect l="-1129114" r="-612658" b="-805063"/>
                          </a:stretch>
                        </a:blipFill>
                      </a:tcPr>
                    </a:tc>
                    <a:tc>
                      <a:txBody>
                        <a:bodyPr/>
                        <a:lstStyle/>
                        <a:p>
                          <a:endParaRPr lang="zh-CN"/>
                        </a:p>
                      </a:txBody>
                      <a:tcPr marL="94062" marR="94062" marT="0" marB="0" anchor="ctr">
                        <a:lnR w="28575" cap="flat" cmpd="sng" algn="ctr">
                          <a:solidFill>
                            <a:srgbClr val="0000CC"/>
                          </a:solidFill>
                          <a:prstDash val="solid"/>
                          <a:round/>
                          <a:headEnd type="none" w="med" len="med"/>
                          <a:tailEnd type="none" w="med" len="med"/>
                        </a:lnR>
                        <a:blipFill rotWithShape="1">
                          <a:blip r:embed="rId4"/>
                          <a:stretch>
                            <a:fillRect l="-1129070" r="-462791" b="-805063"/>
                          </a:stretch>
                        </a:blipFill>
                      </a:tcPr>
                    </a:tc>
                    <a:tc>
                      <a:txBody>
                        <a:bodyPr/>
                        <a:lstStyle/>
                        <a:p>
                          <a:endParaRPr lang="zh-CN"/>
                        </a:p>
                      </a:txBody>
                      <a:tcPr marL="94062" marR="94062" marT="0" marB="0" anchor="ctr">
                        <a:lnL w="28575" cap="flat" cmpd="sng" algn="ctr">
                          <a:solidFill>
                            <a:srgbClr val="0000CC"/>
                          </a:solidFill>
                          <a:prstDash val="solid"/>
                          <a:round/>
                          <a:headEnd type="none" w="med" len="med"/>
                          <a:tailEnd type="none" w="med" len="med"/>
                        </a:lnL>
                        <a:blipFill rotWithShape="1">
                          <a:blip r:embed="rId4"/>
                          <a:stretch>
                            <a:fillRect l="-978704" r="-268519" b="-805063"/>
                          </a:stretch>
                        </a:blipFill>
                      </a:tcPr>
                    </a:tc>
                    <a:tc>
                      <a:txBody>
                        <a:bodyPr/>
                        <a:lstStyle/>
                        <a:p>
                          <a:endParaRPr lang="zh-CN"/>
                        </a:p>
                      </a:txBody>
                      <a:tcPr marL="94062" marR="94062" marT="0" marB="0" anchor="ctr">
                        <a:blipFill rotWithShape="1">
                          <a:blip r:embed="rId4"/>
                          <a:stretch>
                            <a:fillRect l="-1078704" r="-168519" b="-805063"/>
                          </a:stretch>
                        </a:blipFill>
                      </a:tcPr>
                    </a:tc>
                    <a:tc>
                      <a:txBody>
                        <a:bodyPr/>
                        <a:lstStyle/>
                        <a:p>
                          <a:endParaRPr lang="zh-CN"/>
                        </a:p>
                      </a:txBody>
                      <a:tcPr marL="94062" marR="94062" marT="0" marB="0" anchor="ctr">
                        <a:blipFill rotWithShape="1">
                          <a:blip r:embed="rId4"/>
                          <a:stretch>
                            <a:fillRect l="-1136607" r="-62500" b="-805063"/>
                          </a:stretch>
                        </a:blipFill>
                      </a:tcPr>
                    </a:tc>
                    <a:tc>
                      <a:txBody>
                        <a:bodyPr/>
                        <a:lstStyle/>
                        <a:p>
                          <a:pPr algn="ctr">
                            <a:lnSpc>
                              <a:spcPts val="2000"/>
                            </a:lnSpc>
                            <a:spcAft>
                              <a:spcPts val="0"/>
                            </a:spcAft>
                          </a:pPr>
                          <a:r>
                            <a:rPr lang="en-US" sz="1800" b="1" kern="1200">
                              <a:effectLst/>
                              <a:latin typeface="Times New Roman" panose="02020603050405020304" pitchFamily="18" charset="0"/>
                              <a:cs typeface="Times New Roman" panose="02020603050405020304" pitchFamily="18" charset="0"/>
                            </a:rPr>
                            <a:t>G</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4062" marR="94062" marT="0" marB="0" anchor="ctr"/>
                    </a:tc>
                    <a:extLst>
                      <a:ext uri="{0D108BD9-81ED-4DB2-BD59-A6C34878D82A}">
                        <a16:rowId xmlns="" xmlns:a16="http://schemas.microsoft.com/office/drawing/2014/main" xmlns:a14="http://schemas.microsoft.com/office/drawing/2010/main" val="1580682480"/>
                      </a:ext>
                    </a:extLst>
                  </a:tr>
                  <a:tr h="480768">
                    <a:tc>
                      <a:txBody>
                        <a:bodyPr/>
                        <a:lstStyle/>
                        <a:p>
                          <a:pPr algn="ctr">
                            <a:lnSpc>
                              <a:spcPts val="2000"/>
                            </a:lnSpc>
                            <a:spcAft>
                              <a:spcPts val="0"/>
                            </a:spcAft>
                          </a:pPr>
                          <a:r>
                            <a:rPr lang="en-US" sz="1800" b="1" kern="1200">
                              <a:effectLst/>
                              <a:latin typeface="Times New Roman" panose="02020603050405020304" pitchFamily="18" charset="0"/>
                              <a:cs typeface="Times New Roman" panose="02020603050405020304" pitchFamily="18" charset="0"/>
                            </a:rPr>
                            <a:t>0</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4062" marR="94062" marT="0" marB="0" anchor="ctr"/>
                    </a:tc>
                    <a:tc>
                      <a:txBody>
                        <a:bodyPr/>
                        <a:lstStyle/>
                        <a:p>
                          <a:pPr algn="ctr">
                            <a:lnSpc>
                              <a:spcPts val="2000"/>
                            </a:lnSpc>
                            <a:spcAft>
                              <a:spcPts val="0"/>
                            </a:spcAft>
                          </a:pPr>
                          <a:r>
                            <a:rPr lang="en-US" sz="1800" b="1" kern="1200">
                              <a:effectLst/>
                              <a:latin typeface="Times New Roman" panose="02020603050405020304" pitchFamily="18" charset="0"/>
                              <a:cs typeface="Times New Roman" panose="02020603050405020304" pitchFamily="18" charset="0"/>
                            </a:rPr>
                            <a:t>0</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4062" marR="94062" marT="0" marB="0" anchor="ctr"/>
                    </a:tc>
                    <a:tc>
                      <a:txBody>
                        <a:bodyPr/>
                        <a:lstStyle/>
                        <a:p>
                          <a:pPr algn="ctr">
                            <a:lnSpc>
                              <a:spcPts val="2000"/>
                            </a:lnSpc>
                            <a:spcAft>
                              <a:spcPts val="0"/>
                            </a:spcAft>
                          </a:pPr>
                          <a:r>
                            <a:rPr lang="en-US" sz="1800" b="1" kern="1200">
                              <a:effectLst/>
                              <a:latin typeface="Times New Roman" panose="02020603050405020304" pitchFamily="18" charset="0"/>
                              <a:cs typeface="Times New Roman" panose="02020603050405020304" pitchFamily="18" charset="0"/>
                            </a:rPr>
                            <a:t>0</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4062" marR="94062" marT="0" marB="0" anchor="ctr"/>
                    </a:tc>
                    <a:tc>
                      <a:txBody>
                        <a:bodyPr/>
                        <a:lstStyle/>
                        <a:p>
                          <a:pPr algn="ctr">
                            <a:lnSpc>
                              <a:spcPts val="2000"/>
                            </a:lnSpc>
                            <a:spcAft>
                              <a:spcPts val="0"/>
                            </a:spcAft>
                          </a:pPr>
                          <a:r>
                            <a:rPr lang="en-US" sz="1800" b="1" kern="1200">
                              <a:effectLst/>
                              <a:latin typeface="Times New Roman" panose="02020603050405020304" pitchFamily="18" charset="0"/>
                              <a:cs typeface="Times New Roman" panose="02020603050405020304" pitchFamily="18" charset="0"/>
                            </a:rPr>
                            <a:t>0</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4062" marR="94062" marT="0" marB="0" anchor="ctr">
                        <a:lnR w="28575" cap="flat" cmpd="sng" algn="ctr">
                          <a:solidFill>
                            <a:srgbClr val="0000CC"/>
                          </a:solidFill>
                          <a:prstDash val="solid"/>
                          <a:round/>
                          <a:headEnd type="none" w="med" len="med"/>
                          <a:tailEnd type="none" w="med" len="med"/>
                        </a:lnR>
                      </a:tcPr>
                    </a:tc>
                    <a:tc>
                      <a:txBody>
                        <a:bodyPr/>
                        <a:lstStyle/>
                        <a:p>
                          <a:pPr algn="ctr">
                            <a:lnSpc>
                              <a:spcPts val="2000"/>
                            </a:lnSpc>
                            <a:spcAft>
                              <a:spcPts val="0"/>
                            </a:spcAft>
                          </a:pPr>
                          <a:r>
                            <a:rPr lang="en-US" sz="1800" b="1" kern="0">
                              <a:effectLst/>
                              <a:latin typeface="Times New Roman" panose="02020603050405020304" pitchFamily="18" charset="0"/>
                              <a:cs typeface="Times New Roman" panose="02020603050405020304" pitchFamily="18" charset="0"/>
                            </a:rPr>
                            <a:t>0</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4062" marR="94062" marT="0" marB="0" anchor="ctr">
                        <a:lnL w="28575" cap="flat" cmpd="sng" algn="ctr">
                          <a:solidFill>
                            <a:srgbClr val="0000CC"/>
                          </a:solidFill>
                          <a:prstDash val="solid"/>
                          <a:round/>
                          <a:headEnd type="none" w="med" len="med"/>
                          <a:tailEnd type="none" w="med" len="med"/>
                        </a:lnL>
                      </a:tcPr>
                    </a:tc>
                    <a:tc>
                      <a:txBody>
                        <a:bodyPr/>
                        <a:lstStyle/>
                        <a:p>
                          <a:pPr algn="ctr">
                            <a:lnSpc>
                              <a:spcPts val="2000"/>
                            </a:lnSpc>
                            <a:spcAft>
                              <a:spcPts val="0"/>
                            </a:spcAft>
                          </a:pPr>
                          <a:r>
                            <a:rPr lang="en-US" sz="1800" b="1" kern="0" dirty="0">
                              <a:effectLst/>
                              <a:latin typeface="Times New Roman" panose="02020603050405020304" pitchFamily="18" charset="0"/>
                              <a:cs typeface="Times New Roman" panose="02020603050405020304" pitchFamily="18" charset="0"/>
                            </a:rPr>
                            <a:t>0</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94062" marR="94062" marT="0" marB="0" anchor="ctr"/>
                    </a:tc>
                    <a:tc>
                      <a:txBody>
                        <a:bodyPr/>
                        <a:lstStyle/>
                        <a:p>
                          <a:pPr algn="ctr">
                            <a:lnSpc>
                              <a:spcPts val="2000"/>
                            </a:lnSpc>
                            <a:spcAft>
                              <a:spcPts val="0"/>
                            </a:spcAft>
                          </a:pPr>
                          <a:r>
                            <a:rPr lang="en-US" sz="1800" b="1" kern="1200" dirty="0">
                              <a:effectLst/>
                              <a:latin typeface="Times New Roman" panose="02020603050405020304" pitchFamily="18" charset="0"/>
                              <a:cs typeface="Times New Roman" panose="02020603050405020304" pitchFamily="18" charset="0"/>
                            </a:rPr>
                            <a:t>1</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94062" marR="94062" marT="0" marB="0" anchor="ctr"/>
                    </a:tc>
                    <a:tc>
                      <a:txBody>
                        <a:bodyPr/>
                        <a:lstStyle/>
                        <a:p>
                          <a:pPr algn="ctr">
                            <a:lnSpc>
                              <a:spcPts val="2000"/>
                            </a:lnSpc>
                            <a:spcAft>
                              <a:spcPts val="0"/>
                            </a:spcAft>
                          </a:pPr>
                          <a:r>
                            <a:rPr lang="en-US" sz="1800" b="1" kern="1200">
                              <a:effectLst/>
                              <a:latin typeface="Times New Roman" panose="02020603050405020304" pitchFamily="18" charset="0"/>
                              <a:cs typeface="Times New Roman" panose="02020603050405020304" pitchFamily="18" charset="0"/>
                            </a:rPr>
                            <a:t>0</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4062" marR="94062" marT="0" marB="0" anchor="ctr">
                        <a:lnR w="28575"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en-US" sz="1800" b="1" kern="1200">
                              <a:effectLst/>
                              <a:latin typeface="Times New Roman" panose="02020603050405020304" pitchFamily="18" charset="0"/>
                              <a:cs typeface="Times New Roman" panose="02020603050405020304" pitchFamily="18" charset="0"/>
                            </a:rPr>
                            <a:t>1</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4062" marR="94062" marT="0" marB="0" anchor="ctr">
                        <a:lnL w="28575" cap="flat" cmpd="sng" algn="ctr">
                          <a:solidFill>
                            <a:srgbClr val="FF0000"/>
                          </a:solidFill>
                          <a:prstDash val="solid"/>
                          <a:round/>
                          <a:headEnd type="none" w="med" len="med"/>
                          <a:tailEnd type="none" w="med" len="med"/>
                        </a:lnL>
                      </a:tcPr>
                    </a:tc>
                    <a:tc>
                      <a:txBody>
                        <a:bodyPr/>
                        <a:lstStyle/>
                        <a:p>
                          <a:pPr algn="ctr">
                            <a:lnSpc>
                              <a:spcPts val="2000"/>
                            </a:lnSpc>
                            <a:spcAft>
                              <a:spcPts val="0"/>
                            </a:spcAft>
                          </a:pPr>
                          <a:r>
                            <a:rPr lang="en-US" sz="1800" b="1" kern="1200">
                              <a:effectLst/>
                              <a:latin typeface="Times New Roman" panose="02020603050405020304" pitchFamily="18" charset="0"/>
                              <a:cs typeface="Times New Roman" panose="02020603050405020304" pitchFamily="18" charset="0"/>
                            </a:rPr>
                            <a:t>0</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4062" marR="94062" marT="0" marB="0" anchor="ctr"/>
                    </a:tc>
                    <a:tc>
                      <a:txBody>
                        <a:bodyPr/>
                        <a:lstStyle/>
                        <a:p>
                          <a:pPr algn="ctr">
                            <a:lnSpc>
                              <a:spcPts val="2000"/>
                            </a:lnSpc>
                            <a:spcAft>
                              <a:spcPts val="0"/>
                            </a:spcAft>
                          </a:pPr>
                          <a:r>
                            <a:rPr lang="en-US" sz="1800" b="1" kern="1200">
                              <a:effectLst/>
                              <a:latin typeface="Times New Roman" panose="02020603050405020304" pitchFamily="18" charset="0"/>
                              <a:cs typeface="Times New Roman" panose="02020603050405020304" pitchFamily="18" charset="0"/>
                            </a:rPr>
                            <a:t>0</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4062" marR="94062" marT="0" marB="0" anchor="ctr"/>
                    </a:tc>
                    <a:tc>
                      <a:txBody>
                        <a:bodyPr/>
                        <a:lstStyle/>
                        <a:p>
                          <a:pPr algn="ctr">
                            <a:lnSpc>
                              <a:spcPts val="2000"/>
                            </a:lnSpc>
                            <a:spcAft>
                              <a:spcPts val="0"/>
                            </a:spcAft>
                          </a:pPr>
                          <a:r>
                            <a:rPr lang="en-US" sz="1800" b="1" kern="1200">
                              <a:effectLst/>
                              <a:latin typeface="Times New Roman" panose="02020603050405020304" pitchFamily="18" charset="0"/>
                              <a:cs typeface="Times New Roman" panose="02020603050405020304" pitchFamily="18" charset="0"/>
                            </a:rPr>
                            <a:t>0</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4062" marR="94062" marT="0" marB="0" anchor="ctr">
                        <a:lnR w="28575" cap="flat" cmpd="sng" algn="ctr">
                          <a:solidFill>
                            <a:srgbClr val="0000CC"/>
                          </a:solidFill>
                          <a:prstDash val="solid"/>
                          <a:round/>
                          <a:headEnd type="none" w="med" len="med"/>
                          <a:tailEnd type="none" w="med" len="med"/>
                        </a:lnR>
                      </a:tcPr>
                    </a:tc>
                    <a:tc>
                      <a:txBody>
                        <a:bodyPr/>
                        <a:lstStyle/>
                        <a:p>
                          <a:pPr algn="ctr">
                            <a:lnSpc>
                              <a:spcPts val="2000"/>
                            </a:lnSpc>
                            <a:spcAft>
                              <a:spcPts val="0"/>
                            </a:spcAft>
                          </a:pPr>
                          <a:r>
                            <a:rPr lang="en-US" sz="1800" b="1" kern="0">
                              <a:effectLst/>
                              <a:latin typeface="Times New Roman" panose="02020603050405020304" pitchFamily="18" charset="0"/>
                              <a:cs typeface="Times New Roman" panose="02020603050405020304" pitchFamily="18" charset="0"/>
                            </a:rPr>
                            <a:t>0</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4062" marR="94062" marT="0" marB="0" anchor="ctr">
                        <a:lnL w="28575" cap="flat" cmpd="sng" algn="ctr">
                          <a:solidFill>
                            <a:srgbClr val="0000CC"/>
                          </a:solidFill>
                          <a:prstDash val="solid"/>
                          <a:round/>
                          <a:headEnd type="none" w="med" len="med"/>
                          <a:tailEnd type="none" w="med" len="med"/>
                        </a:lnL>
                      </a:tcPr>
                    </a:tc>
                    <a:tc>
                      <a:txBody>
                        <a:bodyPr/>
                        <a:lstStyle/>
                        <a:p>
                          <a:pPr algn="ctr">
                            <a:lnSpc>
                              <a:spcPts val="2000"/>
                            </a:lnSpc>
                            <a:spcAft>
                              <a:spcPts val="0"/>
                            </a:spcAft>
                          </a:pPr>
                          <a:r>
                            <a:rPr lang="en-US" sz="1800" b="1" kern="0" dirty="0">
                              <a:effectLst/>
                              <a:latin typeface="Times New Roman" panose="02020603050405020304" pitchFamily="18" charset="0"/>
                              <a:cs typeface="Times New Roman" panose="02020603050405020304" pitchFamily="18" charset="0"/>
                            </a:rPr>
                            <a:t>1</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94062" marR="94062" marT="0" marB="0" anchor="ctr"/>
                    </a:tc>
                    <a:tc>
                      <a:txBody>
                        <a:bodyPr/>
                        <a:lstStyle/>
                        <a:p>
                          <a:pPr algn="ctr">
                            <a:lnSpc>
                              <a:spcPts val="2000"/>
                            </a:lnSpc>
                            <a:spcAft>
                              <a:spcPts val="0"/>
                            </a:spcAft>
                          </a:pPr>
                          <a:r>
                            <a:rPr lang="en-US" sz="1800" b="1" kern="0">
                              <a:effectLst/>
                              <a:latin typeface="Times New Roman" panose="02020603050405020304" pitchFamily="18" charset="0"/>
                              <a:cs typeface="Times New Roman" panose="02020603050405020304" pitchFamily="18" charset="0"/>
                            </a:rPr>
                            <a:t>1</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4062" marR="94062" marT="0" marB="0" anchor="ctr"/>
                    </a:tc>
                    <a:tc>
                      <a:txBody>
                        <a:bodyPr/>
                        <a:lstStyle/>
                        <a:p>
                          <a:pPr algn="ctr">
                            <a:lnSpc>
                              <a:spcPts val="2000"/>
                            </a:lnSpc>
                            <a:spcAft>
                              <a:spcPts val="0"/>
                            </a:spcAft>
                          </a:pPr>
                          <a:r>
                            <a:rPr lang="en-US" sz="1800" b="1" kern="1200">
                              <a:effectLst/>
                              <a:latin typeface="Times New Roman" panose="02020603050405020304" pitchFamily="18" charset="0"/>
                              <a:cs typeface="Times New Roman" panose="02020603050405020304" pitchFamily="18" charset="0"/>
                            </a:rPr>
                            <a:t>1</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4062" marR="94062" marT="0" marB="0" anchor="ctr"/>
                    </a:tc>
                    <a:extLst>
                      <a:ext uri="{0D108BD9-81ED-4DB2-BD59-A6C34878D82A}">
                        <a16:rowId xmlns="" xmlns:a16="http://schemas.microsoft.com/office/drawing/2014/main" xmlns:a14="http://schemas.microsoft.com/office/drawing/2010/main" val="914396079"/>
                      </a:ext>
                    </a:extLst>
                  </a:tr>
                  <a:tr h="480768">
                    <a:tc>
                      <a:txBody>
                        <a:bodyPr/>
                        <a:lstStyle/>
                        <a:p>
                          <a:pPr algn="ctr">
                            <a:lnSpc>
                              <a:spcPts val="2000"/>
                            </a:lnSpc>
                            <a:spcAft>
                              <a:spcPts val="0"/>
                            </a:spcAft>
                          </a:pPr>
                          <a:r>
                            <a:rPr lang="en-US" sz="1800" b="1" kern="1200" dirty="0">
                              <a:effectLst/>
                              <a:latin typeface="Times New Roman" panose="02020603050405020304" pitchFamily="18" charset="0"/>
                              <a:cs typeface="Times New Roman" panose="02020603050405020304" pitchFamily="18" charset="0"/>
                            </a:rPr>
                            <a:t>0</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94062" marR="94062" marT="0" marB="0" anchor="ctr"/>
                    </a:tc>
                    <a:tc>
                      <a:txBody>
                        <a:bodyPr/>
                        <a:lstStyle/>
                        <a:p>
                          <a:pPr algn="ctr">
                            <a:lnSpc>
                              <a:spcPts val="2000"/>
                            </a:lnSpc>
                            <a:spcAft>
                              <a:spcPts val="0"/>
                            </a:spcAft>
                          </a:pPr>
                          <a:r>
                            <a:rPr lang="en-US" sz="1800" b="1" kern="1200">
                              <a:effectLst/>
                              <a:latin typeface="Times New Roman" panose="02020603050405020304" pitchFamily="18" charset="0"/>
                              <a:cs typeface="Times New Roman" panose="02020603050405020304" pitchFamily="18" charset="0"/>
                            </a:rPr>
                            <a:t>0</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4062" marR="94062" marT="0" marB="0" anchor="ctr"/>
                    </a:tc>
                    <a:tc>
                      <a:txBody>
                        <a:bodyPr/>
                        <a:lstStyle/>
                        <a:p>
                          <a:pPr algn="ctr">
                            <a:lnSpc>
                              <a:spcPts val="2000"/>
                            </a:lnSpc>
                            <a:spcAft>
                              <a:spcPts val="0"/>
                            </a:spcAft>
                          </a:pPr>
                          <a:r>
                            <a:rPr lang="en-US" sz="1800" b="1" kern="1200">
                              <a:effectLst/>
                              <a:latin typeface="Times New Roman" panose="02020603050405020304" pitchFamily="18" charset="0"/>
                              <a:cs typeface="Times New Roman" panose="02020603050405020304" pitchFamily="18" charset="0"/>
                            </a:rPr>
                            <a:t>0</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4062" marR="94062" marT="0" marB="0" anchor="ctr"/>
                    </a:tc>
                    <a:tc>
                      <a:txBody>
                        <a:bodyPr/>
                        <a:lstStyle/>
                        <a:p>
                          <a:pPr algn="ctr">
                            <a:lnSpc>
                              <a:spcPts val="2000"/>
                            </a:lnSpc>
                            <a:spcAft>
                              <a:spcPts val="0"/>
                            </a:spcAft>
                          </a:pPr>
                          <a:r>
                            <a:rPr lang="en-US" sz="1800" b="1" kern="1200">
                              <a:effectLst/>
                              <a:latin typeface="Times New Roman" panose="02020603050405020304" pitchFamily="18" charset="0"/>
                              <a:cs typeface="Times New Roman" panose="02020603050405020304" pitchFamily="18" charset="0"/>
                            </a:rPr>
                            <a:t>1</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4062" marR="94062" marT="0" marB="0" anchor="ctr">
                        <a:lnR w="28575" cap="flat" cmpd="sng" algn="ctr">
                          <a:solidFill>
                            <a:srgbClr val="0000CC"/>
                          </a:solidFill>
                          <a:prstDash val="solid"/>
                          <a:round/>
                          <a:headEnd type="none" w="med" len="med"/>
                          <a:tailEnd type="none" w="med" len="med"/>
                        </a:lnR>
                      </a:tcPr>
                    </a:tc>
                    <a:tc>
                      <a:txBody>
                        <a:bodyPr/>
                        <a:lstStyle/>
                        <a:p>
                          <a:pPr algn="ctr">
                            <a:lnSpc>
                              <a:spcPts val="2000"/>
                            </a:lnSpc>
                            <a:spcAft>
                              <a:spcPts val="0"/>
                            </a:spcAft>
                          </a:pPr>
                          <a:r>
                            <a:rPr lang="en-US" sz="1800" b="1" kern="0">
                              <a:effectLst/>
                              <a:latin typeface="Times New Roman" panose="02020603050405020304" pitchFamily="18" charset="0"/>
                              <a:cs typeface="Times New Roman" panose="02020603050405020304" pitchFamily="18" charset="0"/>
                            </a:rPr>
                            <a:t>1</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4062" marR="94062" marT="0" marB="0" anchor="ctr">
                        <a:lnL w="28575" cap="flat" cmpd="sng" algn="ctr">
                          <a:solidFill>
                            <a:srgbClr val="0000CC"/>
                          </a:solidFill>
                          <a:prstDash val="solid"/>
                          <a:round/>
                          <a:headEnd type="none" w="med" len="med"/>
                          <a:tailEnd type="none" w="med" len="med"/>
                        </a:lnL>
                      </a:tcPr>
                    </a:tc>
                    <a:tc>
                      <a:txBody>
                        <a:bodyPr/>
                        <a:lstStyle/>
                        <a:p>
                          <a:pPr algn="ctr">
                            <a:lnSpc>
                              <a:spcPts val="2000"/>
                            </a:lnSpc>
                            <a:spcAft>
                              <a:spcPts val="0"/>
                            </a:spcAft>
                          </a:pPr>
                          <a:r>
                            <a:rPr lang="en-US" sz="1800" b="1" kern="0">
                              <a:effectLst/>
                              <a:latin typeface="Times New Roman" panose="02020603050405020304" pitchFamily="18" charset="0"/>
                              <a:cs typeface="Times New Roman" panose="02020603050405020304" pitchFamily="18" charset="0"/>
                            </a:rPr>
                            <a:t>0</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4062" marR="94062" marT="0" marB="0" anchor="ctr"/>
                    </a:tc>
                    <a:tc>
                      <a:txBody>
                        <a:bodyPr/>
                        <a:lstStyle/>
                        <a:p>
                          <a:pPr algn="ctr">
                            <a:lnSpc>
                              <a:spcPts val="2000"/>
                            </a:lnSpc>
                            <a:spcAft>
                              <a:spcPts val="0"/>
                            </a:spcAft>
                          </a:pPr>
                          <a:r>
                            <a:rPr lang="en-US" sz="1800" b="1" kern="1200">
                              <a:effectLst/>
                              <a:latin typeface="Times New Roman" panose="02020603050405020304" pitchFamily="18" charset="0"/>
                              <a:cs typeface="Times New Roman" panose="02020603050405020304" pitchFamily="18" charset="0"/>
                            </a:rPr>
                            <a:t>1</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4062" marR="94062" marT="0" marB="0" anchor="ctr"/>
                    </a:tc>
                    <a:tc>
                      <a:txBody>
                        <a:bodyPr/>
                        <a:lstStyle/>
                        <a:p>
                          <a:pPr algn="ctr">
                            <a:lnSpc>
                              <a:spcPts val="2000"/>
                            </a:lnSpc>
                            <a:spcAft>
                              <a:spcPts val="0"/>
                            </a:spcAft>
                          </a:pPr>
                          <a:r>
                            <a:rPr lang="en-US" sz="1800" b="1" kern="1200">
                              <a:effectLst/>
                              <a:latin typeface="Times New Roman" panose="02020603050405020304" pitchFamily="18" charset="0"/>
                              <a:cs typeface="Times New Roman" panose="02020603050405020304" pitchFamily="18" charset="0"/>
                            </a:rPr>
                            <a:t>0</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4062" marR="94062" marT="0" marB="0" anchor="ctr">
                        <a:lnR w="28575"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en-US" sz="1800" b="1" kern="1200">
                              <a:effectLst/>
                              <a:latin typeface="Times New Roman" panose="02020603050405020304" pitchFamily="18" charset="0"/>
                              <a:cs typeface="Times New Roman" panose="02020603050405020304" pitchFamily="18" charset="0"/>
                            </a:rPr>
                            <a:t>1</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4062" marR="94062" marT="0" marB="0" anchor="ctr">
                        <a:lnL w="28575" cap="flat" cmpd="sng" algn="ctr">
                          <a:solidFill>
                            <a:srgbClr val="FF0000"/>
                          </a:solidFill>
                          <a:prstDash val="solid"/>
                          <a:round/>
                          <a:headEnd type="none" w="med" len="med"/>
                          <a:tailEnd type="none" w="med" len="med"/>
                        </a:lnL>
                      </a:tcPr>
                    </a:tc>
                    <a:tc>
                      <a:txBody>
                        <a:bodyPr/>
                        <a:lstStyle/>
                        <a:p>
                          <a:pPr algn="ctr">
                            <a:lnSpc>
                              <a:spcPts val="2000"/>
                            </a:lnSpc>
                            <a:spcAft>
                              <a:spcPts val="0"/>
                            </a:spcAft>
                          </a:pPr>
                          <a:r>
                            <a:rPr lang="en-US" sz="1800" b="1" kern="1200">
                              <a:effectLst/>
                              <a:latin typeface="Times New Roman" panose="02020603050405020304" pitchFamily="18" charset="0"/>
                              <a:cs typeface="Times New Roman" panose="02020603050405020304" pitchFamily="18" charset="0"/>
                            </a:rPr>
                            <a:t>0</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4062" marR="94062" marT="0" marB="0" anchor="ctr"/>
                    </a:tc>
                    <a:tc>
                      <a:txBody>
                        <a:bodyPr/>
                        <a:lstStyle/>
                        <a:p>
                          <a:pPr algn="ctr">
                            <a:lnSpc>
                              <a:spcPts val="2000"/>
                            </a:lnSpc>
                            <a:spcAft>
                              <a:spcPts val="0"/>
                            </a:spcAft>
                          </a:pPr>
                          <a:r>
                            <a:rPr lang="en-US" sz="1800" b="1" kern="1200">
                              <a:effectLst/>
                              <a:latin typeface="Times New Roman" panose="02020603050405020304" pitchFamily="18" charset="0"/>
                              <a:cs typeface="Times New Roman" panose="02020603050405020304" pitchFamily="18" charset="0"/>
                            </a:rPr>
                            <a:t>0</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4062" marR="94062" marT="0" marB="0" anchor="ctr"/>
                    </a:tc>
                    <a:tc>
                      <a:txBody>
                        <a:bodyPr/>
                        <a:lstStyle/>
                        <a:p>
                          <a:pPr algn="ctr">
                            <a:lnSpc>
                              <a:spcPts val="2000"/>
                            </a:lnSpc>
                            <a:spcAft>
                              <a:spcPts val="0"/>
                            </a:spcAft>
                          </a:pPr>
                          <a:r>
                            <a:rPr lang="en-US" sz="1800" b="1" kern="1200">
                              <a:effectLst/>
                              <a:latin typeface="Times New Roman" panose="02020603050405020304" pitchFamily="18" charset="0"/>
                              <a:cs typeface="Times New Roman" panose="02020603050405020304" pitchFamily="18" charset="0"/>
                            </a:rPr>
                            <a:t>1</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4062" marR="94062" marT="0" marB="0" anchor="ctr">
                        <a:lnR w="28575" cap="flat" cmpd="sng" algn="ctr">
                          <a:solidFill>
                            <a:srgbClr val="0000CC"/>
                          </a:solidFill>
                          <a:prstDash val="solid"/>
                          <a:round/>
                          <a:headEnd type="none" w="med" len="med"/>
                          <a:tailEnd type="none" w="med" len="med"/>
                        </a:lnR>
                      </a:tcPr>
                    </a:tc>
                    <a:tc>
                      <a:txBody>
                        <a:bodyPr/>
                        <a:lstStyle/>
                        <a:p>
                          <a:pPr algn="ctr">
                            <a:lnSpc>
                              <a:spcPts val="2000"/>
                            </a:lnSpc>
                            <a:spcAft>
                              <a:spcPts val="0"/>
                            </a:spcAft>
                          </a:pPr>
                          <a:r>
                            <a:rPr lang="en-US" sz="1800" b="1" kern="0">
                              <a:effectLst/>
                              <a:latin typeface="Times New Roman" panose="02020603050405020304" pitchFamily="18" charset="0"/>
                              <a:cs typeface="Times New Roman" panose="02020603050405020304" pitchFamily="18" charset="0"/>
                            </a:rPr>
                            <a:t>1</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4062" marR="94062" marT="0" marB="0" anchor="ctr">
                        <a:lnL w="28575" cap="flat" cmpd="sng" algn="ctr">
                          <a:solidFill>
                            <a:srgbClr val="0000CC"/>
                          </a:solidFill>
                          <a:prstDash val="solid"/>
                          <a:round/>
                          <a:headEnd type="none" w="med" len="med"/>
                          <a:tailEnd type="none" w="med" len="med"/>
                        </a:lnL>
                      </a:tcPr>
                    </a:tc>
                    <a:tc>
                      <a:txBody>
                        <a:bodyPr/>
                        <a:lstStyle/>
                        <a:p>
                          <a:pPr algn="ctr">
                            <a:lnSpc>
                              <a:spcPts val="2000"/>
                            </a:lnSpc>
                            <a:spcAft>
                              <a:spcPts val="0"/>
                            </a:spcAft>
                          </a:pPr>
                          <a:r>
                            <a:rPr lang="en-US" sz="1800" b="1" kern="0">
                              <a:effectLst/>
                              <a:latin typeface="Times New Roman" panose="02020603050405020304" pitchFamily="18" charset="0"/>
                              <a:cs typeface="Times New Roman" panose="02020603050405020304" pitchFamily="18" charset="0"/>
                            </a:rPr>
                            <a:t>1</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4062" marR="94062" marT="0" marB="0" anchor="ctr"/>
                    </a:tc>
                    <a:tc>
                      <a:txBody>
                        <a:bodyPr/>
                        <a:lstStyle/>
                        <a:p>
                          <a:pPr algn="ctr">
                            <a:lnSpc>
                              <a:spcPts val="2000"/>
                            </a:lnSpc>
                            <a:spcAft>
                              <a:spcPts val="0"/>
                            </a:spcAft>
                          </a:pPr>
                          <a:r>
                            <a:rPr lang="en-US" sz="1800" b="1" kern="0">
                              <a:effectLst/>
                              <a:latin typeface="Times New Roman" panose="02020603050405020304" pitchFamily="18" charset="0"/>
                              <a:cs typeface="Times New Roman" panose="02020603050405020304" pitchFamily="18" charset="0"/>
                            </a:rPr>
                            <a:t>1</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4062" marR="94062" marT="0" marB="0" anchor="ctr"/>
                    </a:tc>
                    <a:tc>
                      <a:txBody>
                        <a:bodyPr/>
                        <a:lstStyle/>
                        <a:p>
                          <a:pPr algn="ctr">
                            <a:lnSpc>
                              <a:spcPts val="2000"/>
                            </a:lnSpc>
                            <a:spcAft>
                              <a:spcPts val="0"/>
                            </a:spcAft>
                          </a:pPr>
                          <a:r>
                            <a:rPr lang="en-US" sz="1800" b="1" kern="1200">
                              <a:effectLst/>
                              <a:latin typeface="Times New Roman" panose="02020603050405020304" pitchFamily="18" charset="0"/>
                              <a:cs typeface="Times New Roman" panose="02020603050405020304" pitchFamily="18" charset="0"/>
                            </a:rPr>
                            <a:t>1</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4062" marR="94062" marT="0" marB="0" anchor="ctr"/>
                    </a:tc>
                    <a:extLst>
                      <a:ext uri="{0D108BD9-81ED-4DB2-BD59-A6C34878D82A}">
                        <a16:rowId xmlns="" xmlns:a16="http://schemas.microsoft.com/office/drawing/2014/main" xmlns:a14="http://schemas.microsoft.com/office/drawing/2010/main" val="1629954989"/>
                      </a:ext>
                    </a:extLst>
                  </a:tr>
                  <a:tr h="480768">
                    <a:tc>
                      <a:txBody>
                        <a:bodyPr/>
                        <a:lstStyle/>
                        <a:p>
                          <a:pPr algn="ctr">
                            <a:lnSpc>
                              <a:spcPts val="2000"/>
                            </a:lnSpc>
                            <a:spcAft>
                              <a:spcPts val="0"/>
                            </a:spcAft>
                          </a:pPr>
                          <a:r>
                            <a:rPr lang="en-US" sz="1800" b="1" kern="1200">
                              <a:effectLst/>
                              <a:latin typeface="Times New Roman" panose="02020603050405020304" pitchFamily="18" charset="0"/>
                              <a:cs typeface="Times New Roman" panose="02020603050405020304" pitchFamily="18" charset="0"/>
                            </a:rPr>
                            <a:t>0</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4062" marR="94062" marT="0" marB="0" anchor="ctr"/>
                    </a:tc>
                    <a:tc>
                      <a:txBody>
                        <a:bodyPr/>
                        <a:lstStyle/>
                        <a:p>
                          <a:pPr algn="ctr">
                            <a:lnSpc>
                              <a:spcPts val="2000"/>
                            </a:lnSpc>
                            <a:spcAft>
                              <a:spcPts val="0"/>
                            </a:spcAft>
                          </a:pPr>
                          <a:r>
                            <a:rPr lang="en-US" sz="1800" b="1" kern="1200">
                              <a:effectLst/>
                              <a:latin typeface="Times New Roman" panose="02020603050405020304" pitchFamily="18" charset="0"/>
                              <a:cs typeface="Times New Roman" panose="02020603050405020304" pitchFamily="18" charset="0"/>
                            </a:rPr>
                            <a:t>0</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4062" marR="94062" marT="0" marB="0" anchor="ctr"/>
                    </a:tc>
                    <a:tc>
                      <a:txBody>
                        <a:bodyPr/>
                        <a:lstStyle/>
                        <a:p>
                          <a:pPr algn="ctr">
                            <a:lnSpc>
                              <a:spcPts val="2000"/>
                            </a:lnSpc>
                            <a:spcAft>
                              <a:spcPts val="0"/>
                            </a:spcAft>
                          </a:pPr>
                          <a:r>
                            <a:rPr lang="en-US" sz="1800" b="1" kern="1200">
                              <a:effectLst/>
                              <a:latin typeface="Times New Roman" panose="02020603050405020304" pitchFamily="18" charset="0"/>
                              <a:cs typeface="Times New Roman" panose="02020603050405020304" pitchFamily="18" charset="0"/>
                            </a:rPr>
                            <a:t>1</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4062" marR="94062" marT="0" marB="0" anchor="ctr"/>
                    </a:tc>
                    <a:tc>
                      <a:txBody>
                        <a:bodyPr/>
                        <a:lstStyle/>
                        <a:p>
                          <a:pPr algn="ctr">
                            <a:lnSpc>
                              <a:spcPts val="2000"/>
                            </a:lnSpc>
                            <a:spcAft>
                              <a:spcPts val="0"/>
                            </a:spcAft>
                          </a:pPr>
                          <a:r>
                            <a:rPr lang="en-US" sz="1800" b="1" kern="1200">
                              <a:effectLst/>
                              <a:latin typeface="Times New Roman" panose="02020603050405020304" pitchFamily="18" charset="0"/>
                              <a:cs typeface="Times New Roman" panose="02020603050405020304" pitchFamily="18" charset="0"/>
                            </a:rPr>
                            <a:t>0</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4062" marR="94062" marT="0" marB="0" anchor="ctr">
                        <a:lnR w="28575" cap="flat" cmpd="sng" algn="ctr">
                          <a:solidFill>
                            <a:srgbClr val="0000CC"/>
                          </a:solidFill>
                          <a:prstDash val="solid"/>
                          <a:round/>
                          <a:headEnd type="none" w="med" len="med"/>
                          <a:tailEnd type="none" w="med" len="med"/>
                        </a:lnR>
                      </a:tcPr>
                    </a:tc>
                    <a:tc>
                      <a:txBody>
                        <a:bodyPr/>
                        <a:lstStyle/>
                        <a:p>
                          <a:pPr algn="ctr">
                            <a:lnSpc>
                              <a:spcPts val="2000"/>
                            </a:lnSpc>
                            <a:spcAft>
                              <a:spcPts val="0"/>
                            </a:spcAft>
                          </a:pPr>
                          <a:r>
                            <a:rPr lang="en-US" sz="1800" b="1" kern="0" dirty="0">
                              <a:solidFill>
                                <a:srgbClr val="FF0000"/>
                              </a:solidFill>
                              <a:effectLst/>
                              <a:latin typeface="Times New Roman" panose="02020603050405020304" pitchFamily="18" charset="0"/>
                              <a:cs typeface="Times New Roman" panose="02020603050405020304" pitchFamily="18" charset="0"/>
                            </a:rPr>
                            <a:t>d</a:t>
                          </a:r>
                          <a:endParaRPr lang="zh-CN" sz="1800" b="1"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4062" marR="94062" marT="0" marB="0" anchor="ctr">
                        <a:lnL w="28575" cap="flat" cmpd="sng" algn="ctr">
                          <a:solidFill>
                            <a:srgbClr val="0000CC"/>
                          </a:solidFill>
                          <a:prstDash val="solid"/>
                          <a:round/>
                          <a:headEnd type="none" w="med" len="med"/>
                          <a:tailEnd type="none" w="med" len="med"/>
                        </a:lnL>
                      </a:tcPr>
                    </a:tc>
                    <a:tc>
                      <a:txBody>
                        <a:bodyPr/>
                        <a:lstStyle/>
                        <a:p>
                          <a:pPr algn="ctr">
                            <a:lnSpc>
                              <a:spcPts val="2000"/>
                            </a:lnSpc>
                            <a:spcAft>
                              <a:spcPts val="0"/>
                            </a:spcAft>
                          </a:pPr>
                          <a:r>
                            <a:rPr lang="en-US" sz="1800" b="1" kern="0">
                              <a:solidFill>
                                <a:srgbClr val="FF0000"/>
                              </a:solidFill>
                              <a:effectLst/>
                              <a:latin typeface="Times New Roman" panose="02020603050405020304" pitchFamily="18" charset="0"/>
                              <a:cs typeface="Times New Roman" panose="02020603050405020304" pitchFamily="18" charset="0"/>
                            </a:rPr>
                            <a:t>d</a:t>
                          </a:r>
                          <a:endParaRPr lang="zh-CN" sz="1800" b="1" kern="10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4062" marR="94062" marT="0" marB="0" anchor="ctr"/>
                    </a:tc>
                    <a:tc>
                      <a:txBody>
                        <a:bodyPr/>
                        <a:lstStyle/>
                        <a:p>
                          <a:pPr algn="ctr">
                            <a:lnSpc>
                              <a:spcPts val="2000"/>
                            </a:lnSpc>
                            <a:spcAft>
                              <a:spcPts val="0"/>
                            </a:spcAft>
                          </a:pPr>
                          <a:r>
                            <a:rPr lang="en-US" sz="1800" b="1" kern="1200">
                              <a:solidFill>
                                <a:srgbClr val="FF0000"/>
                              </a:solidFill>
                              <a:effectLst/>
                              <a:latin typeface="Times New Roman" panose="02020603050405020304" pitchFamily="18" charset="0"/>
                              <a:cs typeface="Times New Roman" panose="02020603050405020304" pitchFamily="18" charset="0"/>
                            </a:rPr>
                            <a:t>d</a:t>
                          </a:r>
                          <a:endParaRPr lang="zh-CN" sz="1800" b="1" kern="10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4062" marR="94062" marT="0" marB="0" anchor="ctr"/>
                    </a:tc>
                    <a:tc>
                      <a:txBody>
                        <a:bodyPr/>
                        <a:lstStyle/>
                        <a:p>
                          <a:pPr algn="ctr">
                            <a:lnSpc>
                              <a:spcPts val="2000"/>
                            </a:lnSpc>
                            <a:spcAft>
                              <a:spcPts val="0"/>
                            </a:spcAft>
                          </a:pPr>
                          <a:r>
                            <a:rPr lang="en-US" sz="1800" b="1" kern="1200" dirty="0">
                              <a:solidFill>
                                <a:srgbClr val="FF0000"/>
                              </a:solidFill>
                              <a:effectLst/>
                              <a:latin typeface="Times New Roman" panose="02020603050405020304" pitchFamily="18" charset="0"/>
                              <a:cs typeface="Times New Roman" panose="02020603050405020304" pitchFamily="18" charset="0"/>
                            </a:rPr>
                            <a:t>d</a:t>
                          </a:r>
                          <a:endParaRPr lang="zh-CN" sz="1800" b="1"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4062" marR="94062" marT="0" marB="0" anchor="ctr">
                        <a:lnR w="28575"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en-US" sz="1800" b="1" kern="1200">
                              <a:effectLst/>
                              <a:latin typeface="Times New Roman" panose="02020603050405020304" pitchFamily="18" charset="0"/>
                              <a:cs typeface="Times New Roman" panose="02020603050405020304" pitchFamily="18" charset="0"/>
                            </a:rPr>
                            <a:t>1</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4062" marR="94062" marT="0" marB="0" anchor="ctr">
                        <a:lnL w="28575" cap="flat" cmpd="sng" algn="ctr">
                          <a:solidFill>
                            <a:srgbClr val="FF0000"/>
                          </a:solidFill>
                          <a:prstDash val="solid"/>
                          <a:round/>
                          <a:headEnd type="none" w="med" len="med"/>
                          <a:tailEnd type="none" w="med" len="med"/>
                        </a:lnL>
                      </a:tcPr>
                    </a:tc>
                    <a:tc>
                      <a:txBody>
                        <a:bodyPr/>
                        <a:lstStyle/>
                        <a:p>
                          <a:pPr algn="ctr">
                            <a:lnSpc>
                              <a:spcPts val="2000"/>
                            </a:lnSpc>
                            <a:spcAft>
                              <a:spcPts val="0"/>
                            </a:spcAft>
                          </a:pPr>
                          <a:r>
                            <a:rPr lang="en-US" sz="1800" b="1" kern="1200">
                              <a:effectLst/>
                              <a:latin typeface="Times New Roman" panose="02020603050405020304" pitchFamily="18" charset="0"/>
                              <a:cs typeface="Times New Roman" panose="02020603050405020304" pitchFamily="18" charset="0"/>
                            </a:rPr>
                            <a:t>0</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4062" marR="94062" marT="0" marB="0" anchor="ctr"/>
                    </a:tc>
                    <a:tc>
                      <a:txBody>
                        <a:bodyPr/>
                        <a:lstStyle/>
                        <a:p>
                          <a:pPr algn="ctr">
                            <a:lnSpc>
                              <a:spcPts val="2000"/>
                            </a:lnSpc>
                            <a:spcAft>
                              <a:spcPts val="0"/>
                            </a:spcAft>
                          </a:pPr>
                          <a:r>
                            <a:rPr lang="en-US" sz="1800" b="1" kern="1200">
                              <a:effectLst/>
                              <a:latin typeface="Times New Roman" panose="02020603050405020304" pitchFamily="18" charset="0"/>
                              <a:cs typeface="Times New Roman" panose="02020603050405020304" pitchFamily="18" charset="0"/>
                            </a:rPr>
                            <a:t>1</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4062" marR="94062" marT="0" marB="0" anchor="ctr"/>
                    </a:tc>
                    <a:tc>
                      <a:txBody>
                        <a:bodyPr/>
                        <a:lstStyle/>
                        <a:p>
                          <a:pPr algn="ctr">
                            <a:lnSpc>
                              <a:spcPts val="2000"/>
                            </a:lnSpc>
                            <a:spcAft>
                              <a:spcPts val="0"/>
                            </a:spcAft>
                          </a:pPr>
                          <a:r>
                            <a:rPr lang="en-US" sz="1800" b="1" kern="1200">
                              <a:effectLst/>
                              <a:latin typeface="Times New Roman" panose="02020603050405020304" pitchFamily="18" charset="0"/>
                              <a:cs typeface="Times New Roman" panose="02020603050405020304" pitchFamily="18" charset="0"/>
                            </a:rPr>
                            <a:t>0</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4062" marR="94062" marT="0" marB="0" anchor="ctr">
                        <a:lnR w="28575" cap="flat" cmpd="sng" algn="ctr">
                          <a:solidFill>
                            <a:srgbClr val="0000CC"/>
                          </a:solidFill>
                          <a:prstDash val="solid"/>
                          <a:round/>
                          <a:headEnd type="none" w="med" len="med"/>
                          <a:tailEnd type="none" w="med" len="med"/>
                        </a:lnR>
                      </a:tcPr>
                    </a:tc>
                    <a:tc>
                      <a:txBody>
                        <a:bodyPr/>
                        <a:lstStyle/>
                        <a:p>
                          <a:pPr marL="0" algn="ctr" defTabSz="914400" rtl="0" eaLnBrk="1" latinLnBrk="0" hangingPunct="1">
                            <a:lnSpc>
                              <a:spcPts val="2000"/>
                            </a:lnSpc>
                            <a:spcAft>
                              <a:spcPts val="0"/>
                            </a:spcAft>
                          </a:pPr>
                          <a:r>
                            <a:rPr lang="en-US" sz="1800" b="1" kern="1200" dirty="0">
                              <a:solidFill>
                                <a:srgbClr val="FF0000"/>
                              </a:solidFill>
                              <a:effectLst/>
                              <a:latin typeface="Times New Roman" panose="02020603050405020304" pitchFamily="18" charset="0"/>
                              <a:ea typeface="+mn-ea"/>
                              <a:cs typeface="Times New Roman" panose="02020603050405020304" pitchFamily="18" charset="0"/>
                            </a:rPr>
                            <a:t>d</a:t>
                          </a:r>
                          <a:endParaRPr lang="zh-CN" sz="1800" b="1" kern="1200" dirty="0">
                            <a:solidFill>
                              <a:srgbClr val="FF0000"/>
                            </a:solidFill>
                            <a:effectLst/>
                            <a:latin typeface="Times New Roman" panose="02020603050405020304" pitchFamily="18" charset="0"/>
                            <a:ea typeface="+mn-ea"/>
                            <a:cs typeface="Times New Roman" panose="02020603050405020304" pitchFamily="18" charset="0"/>
                          </a:endParaRPr>
                        </a:p>
                      </a:txBody>
                      <a:tcPr marL="94062" marR="94062" marT="0" marB="0" anchor="ctr">
                        <a:lnL w="28575" cap="flat" cmpd="sng" algn="ctr">
                          <a:solidFill>
                            <a:srgbClr val="0000CC"/>
                          </a:solidFill>
                          <a:prstDash val="solid"/>
                          <a:round/>
                          <a:headEnd type="none" w="med" len="med"/>
                          <a:tailEnd type="none" w="med" len="med"/>
                        </a:lnL>
                      </a:tcPr>
                    </a:tc>
                    <a:tc>
                      <a:txBody>
                        <a:bodyPr/>
                        <a:lstStyle/>
                        <a:p>
                          <a:pPr marL="0" algn="ctr" defTabSz="914400" rtl="0" eaLnBrk="1" latinLnBrk="0" hangingPunct="1">
                            <a:lnSpc>
                              <a:spcPts val="2000"/>
                            </a:lnSpc>
                            <a:spcAft>
                              <a:spcPts val="0"/>
                            </a:spcAft>
                          </a:pPr>
                          <a:r>
                            <a:rPr lang="en-US" sz="1800" b="1" kern="1200" dirty="0">
                              <a:solidFill>
                                <a:srgbClr val="FF0000"/>
                              </a:solidFill>
                              <a:effectLst/>
                              <a:latin typeface="Times New Roman" panose="02020603050405020304" pitchFamily="18" charset="0"/>
                              <a:ea typeface="+mn-ea"/>
                              <a:cs typeface="Times New Roman" panose="02020603050405020304" pitchFamily="18" charset="0"/>
                            </a:rPr>
                            <a:t>d</a:t>
                          </a:r>
                          <a:endParaRPr lang="zh-CN" sz="1800" b="1" kern="1200" dirty="0">
                            <a:solidFill>
                              <a:srgbClr val="FF0000"/>
                            </a:solidFill>
                            <a:effectLst/>
                            <a:latin typeface="Times New Roman" panose="02020603050405020304" pitchFamily="18" charset="0"/>
                            <a:ea typeface="+mn-ea"/>
                            <a:cs typeface="Times New Roman" panose="02020603050405020304" pitchFamily="18" charset="0"/>
                          </a:endParaRPr>
                        </a:p>
                      </a:txBody>
                      <a:tcPr marL="94062" marR="94062" marT="0" marB="0" anchor="ctr"/>
                    </a:tc>
                    <a:tc>
                      <a:txBody>
                        <a:bodyPr/>
                        <a:lstStyle/>
                        <a:p>
                          <a:pPr marL="0" algn="ctr" defTabSz="914400" rtl="0" eaLnBrk="1" latinLnBrk="0" hangingPunct="1">
                            <a:lnSpc>
                              <a:spcPts val="2000"/>
                            </a:lnSpc>
                            <a:spcAft>
                              <a:spcPts val="0"/>
                            </a:spcAft>
                          </a:pPr>
                          <a:r>
                            <a:rPr lang="en-US" sz="1800" b="1" kern="1200" dirty="0">
                              <a:solidFill>
                                <a:srgbClr val="FF0000"/>
                              </a:solidFill>
                              <a:effectLst/>
                              <a:latin typeface="Times New Roman" panose="02020603050405020304" pitchFamily="18" charset="0"/>
                              <a:ea typeface="+mn-ea"/>
                              <a:cs typeface="Times New Roman" panose="02020603050405020304" pitchFamily="18" charset="0"/>
                            </a:rPr>
                            <a:t>d</a:t>
                          </a:r>
                          <a:endParaRPr lang="zh-CN" sz="1800" b="1" kern="1200" dirty="0">
                            <a:solidFill>
                              <a:srgbClr val="FF0000"/>
                            </a:solidFill>
                            <a:effectLst/>
                            <a:latin typeface="Times New Roman" panose="02020603050405020304" pitchFamily="18" charset="0"/>
                            <a:ea typeface="+mn-ea"/>
                            <a:cs typeface="Times New Roman" panose="02020603050405020304" pitchFamily="18" charset="0"/>
                          </a:endParaRPr>
                        </a:p>
                      </a:txBody>
                      <a:tcPr marL="94062" marR="94062" marT="0" marB="0" anchor="ctr"/>
                    </a:tc>
                    <a:tc>
                      <a:txBody>
                        <a:bodyPr/>
                        <a:lstStyle/>
                        <a:p>
                          <a:pPr marL="0" algn="ctr" defTabSz="914400" rtl="0" eaLnBrk="1" latinLnBrk="0" hangingPunct="1">
                            <a:lnSpc>
                              <a:spcPts val="2000"/>
                            </a:lnSpc>
                            <a:spcAft>
                              <a:spcPts val="0"/>
                            </a:spcAft>
                          </a:pPr>
                          <a:r>
                            <a:rPr lang="en-US" sz="1800" b="1" kern="1200" dirty="0">
                              <a:solidFill>
                                <a:srgbClr val="FF0000"/>
                              </a:solidFill>
                              <a:effectLst/>
                              <a:latin typeface="Times New Roman" panose="02020603050405020304" pitchFamily="18" charset="0"/>
                              <a:ea typeface="+mn-ea"/>
                              <a:cs typeface="Times New Roman" panose="02020603050405020304" pitchFamily="18" charset="0"/>
                            </a:rPr>
                            <a:t>d</a:t>
                          </a:r>
                          <a:endParaRPr lang="zh-CN" sz="1800" b="1" kern="1200" dirty="0">
                            <a:solidFill>
                              <a:srgbClr val="FF0000"/>
                            </a:solidFill>
                            <a:effectLst/>
                            <a:latin typeface="Times New Roman" panose="02020603050405020304" pitchFamily="18" charset="0"/>
                            <a:ea typeface="+mn-ea"/>
                            <a:cs typeface="Times New Roman" panose="02020603050405020304" pitchFamily="18" charset="0"/>
                          </a:endParaRPr>
                        </a:p>
                      </a:txBody>
                      <a:tcPr marL="94062" marR="94062" marT="0" marB="0" anchor="ctr"/>
                    </a:tc>
                    <a:extLst>
                      <a:ext uri="{0D108BD9-81ED-4DB2-BD59-A6C34878D82A}">
                        <a16:rowId xmlns="" xmlns:a16="http://schemas.microsoft.com/office/drawing/2014/main" xmlns:a14="http://schemas.microsoft.com/office/drawing/2010/main" val="906714916"/>
                      </a:ext>
                    </a:extLst>
                  </a:tr>
                  <a:tr h="480768">
                    <a:tc>
                      <a:txBody>
                        <a:bodyPr/>
                        <a:lstStyle/>
                        <a:p>
                          <a:pPr algn="ctr">
                            <a:lnSpc>
                              <a:spcPts val="2000"/>
                            </a:lnSpc>
                            <a:spcAft>
                              <a:spcPts val="0"/>
                            </a:spcAft>
                          </a:pPr>
                          <a:r>
                            <a:rPr lang="en-US" sz="1800" b="1" kern="1200">
                              <a:effectLst/>
                              <a:latin typeface="Times New Roman" panose="02020603050405020304" pitchFamily="18" charset="0"/>
                              <a:cs typeface="Times New Roman" panose="02020603050405020304" pitchFamily="18" charset="0"/>
                            </a:rPr>
                            <a:t>0</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4062" marR="94062" marT="0" marB="0" anchor="ctr"/>
                    </a:tc>
                    <a:tc>
                      <a:txBody>
                        <a:bodyPr/>
                        <a:lstStyle/>
                        <a:p>
                          <a:pPr algn="ctr">
                            <a:lnSpc>
                              <a:spcPts val="2000"/>
                            </a:lnSpc>
                            <a:spcAft>
                              <a:spcPts val="0"/>
                            </a:spcAft>
                          </a:pPr>
                          <a:r>
                            <a:rPr lang="en-US" sz="1800" b="1" kern="1200">
                              <a:effectLst/>
                              <a:latin typeface="Times New Roman" panose="02020603050405020304" pitchFamily="18" charset="0"/>
                              <a:cs typeface="Times New Roman" panose="02020603050405020304" pitchFamily="18" charset="0"/>
                            </a:rPr>
                            <a:t>0</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4062" marR="94062" marT="0" marB="0" anchor="ctr"/>
                    </a:tc>
                    <a:tc>
                      <a:txBody>
                        <a:bodyPr/>
                        <a:lstStyle/>
                        <a:p>
                          <a:pPr algn="ctr">
                            <a:lnSpc>
                              <a:spcPts val="2000"/>
                            </a:lnSpc>
                            <a:spcAft>
                              <a:spcPts val="0"/>
                            </a:spcAft>
                          </a:pPr>
                          <a:r>
                            <a:rPr lang="en-US" sz="1800" b="1" kern="1200">
                              <a:effectLst/>
                              <a:latin typeface="Times New Roman" panose="02020603050405020304" pitchFamily="18" charset="0"/>
                              <a:cs typeface="Times New Roman" panose="02020603050405020304" pitchFamily="18" charset="0"/>
                            </a:rPr>
                            <a:t>1</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4062" marR="94062" marT="0" marB="0" anchor="ctr"/>
                    </a:tc>
                    <a:tc>
                      <a:txBody>
                        <a:bodyPr/>
                        <a:lstStyle/>
                        <a:p>
                          <a:pPr algn="ctr">
                            <a:lnSpc>
                              <a:spcPts val="2000"/>
                            </a:lnSpc>
                            <a:spcAft>
                              <a:spcPts val="0"/>
                            </a:spcAft>
                          </a:pPr>
                          <a:r>
                            <a:rPr lang="en-US" sz="1800" b="1" kern="1200">
                              <a:effectLst/>
                              <a:latin typeface="Times New Roman" panose="02020603050405020304" pitchFamily="18" charset="0"/>
                              <a:cs typeface="Times New Roman" panose="02020603050405020304" pitchFamily="18" charset="0"/>
                            </a:rPr>
                            <a:t>1</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4062" marR="94062" marT="0" marB="0" anchor="ctr">
                        <a:lnR w="28575" cap="flat" cmpd="sng" algn="ctr">
                          <a:solidFill>
                            <a:srgbClr val="0000CC"/>
                          </a:solidFill>
                          <a:prstDash val="solid"/>
                          <a:round/>
                          <a:headEnd type="none" w="med" len="med"/>
                          <a:tailEnd type="none" w="med" len="med"/>
                        </a:lnR>
                      </a:tcPr>
                    </a:tc>
                    <a:tc>
                      <a:txBody>
                        <a:bodyPr/>
                        <a:lstStyle/>
                        <a:p>
                          <a:pPr algn="ctr">
                            <a:lnSpc>
                              <a:spcPts val="2000"/>
                            </a:lnSpc>
                            <a:spcAft>
                              <a:spcPts val="0"/>
                            </a:spcAft>
                          </a:pPr>
                          <a:r>
                            <a:rPr lang="en-US" sz="1800" b="1" kern="0">
                              <a:effectLst/>
                              <a:latin typeface="Times New Roman" panose="02020603050405020304" pitchFamily="18" charset="0"/>
                              <a:cs typeface="Times New Roman" panose="02020603050405020304" pitchFamily="18" charset="0"/>
                            </a:rPr>
                            <a:t>1</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4062" marR="94062" marT="0" marB="0" anchor="ctr">
                        <a:lnL w="28575" cap="flat" cmpd="sng" algn="ctr">
                          <a:solidFill>
                            <a:srgbClr val="0000CC"/>
                          </a:solidFill>
                          <a:prstDash val="solid"/>
                          <a:round/>
                          <a:headEnd type="none" w="med" len="med"/>
                          <a:tailEnd type="none" w="med" len="med"/>
                        </a:lnL>
                      </a:tcPr>
                    </a:tc>
                    <a:tc>
                      <a:txBody>
                        <a:bodyPr/>
                        <a:lstStyle/>
                        <a:p>
                          <a:pPr algn="ctr">
                            <a:lnSpc>
                              <a:spcPts val="2000"/>
                            </a:lnSpc>
                            <a:spcAft>
                              <a:spcPts val="0"/>
                            </a:spcAft>
                          </a:pPr>
                          <a:r>
                            <a:rPr lang="en-US" sz="1800" b="1" kern="0">
                              <a:effectLst/>
                              <a:latin typeface="Times New Roman" panose="02020603050405020304" pitchFamily="18" charset="0"/>
                              <a:cs typeface="Times New Roman" panose="02020603050405020304" pitchFamily="18" charset="0"/>
                            </a:rPr>
                            <a:t>0</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4062" marR="94062" marT="0" marB="0" anchor="ctr"/>
                    </a:tc>
                    <a:tc>
                      <a:txBody>
                        <a:bodyPr/>
                        <a:lstStyle/>
                        <a:p>
                          <a:pPr algn="ctr">
                            <a:lnSpc>
                              <a:spcPts val="2000"/>
                            </a:lnSpc>
                            <a:spcAft>
                              <a:spcPts val="0"/>
                            </a:spcAft>
                          </a:pPr>
                          <a:r>
                            <a:rPr lang="en-US" sz="1800" b="1" kern="1200">
                              <a:effectLst/>
                              <a:latin typeface="Times New Roman" panose="02020603050405020304" pitchFamily="18" charset="0"/>
                              <a:cs typeface="Times New Roman" panose="02020603050405020304" pitchFamily="18" charset="0"/>
                            </a:rPr>
                            <a:t>1</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4062" marR="94062" marT="0" marB="0" anchor="ctr"/>
                    </a:tc>
                    <a:tc>
                      <a:txBody>
                        <a:bodyPr/>
                        <a:lstStyle/>
                        <a:p>
                          <a:pPr algn="ctr">
                            <a:lnSpc>
                              <a:spcPts val="2000"/>
                            </a:lnSpc>
                            <a:spcAft>
                              <a:spcPts val="0"/>
                            </a:spcAft>
                          </a:pPr>
                          <a:r>
                            <a:rPr lang="en-US" sz="1800" b="1" kern="1200">
                              <a:effectLst/>
                              <a:latin typeface="Times New Roman" panose="02020603050405020304" pitchFamily="18" charset="0"/>
                              <a:cs typeface="Times New Roman" panose="02020603050405020304" pitchFamily="18" charset="0"/>
                            </a:rPr>
                            <a:t>1</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4062" marR="94062" marT="0" marB="0" anchor="ctr">
                        <a:lnR w="28575"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en-US" sz="1800" b="1" kern="1200">
                              <a:effectLst/>
                              <a:latin typeface="Times New Roman" panose="02020603050405020304" pitchFamily="18" charset="0"/>
                              <a:cs typeface="Times New Roman" panose="02020603050405020304" pitchFamily="18" charset="0"/>
                            </a:rPr>
                            <a:t>1</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4062" marR="94062" marT="0" marB="0" anchor="ctr">
                        <a:lnL w="28575" cap="flat" cmpd="sng" algn="ctr">
                          <a:solidFill>
                            <a:srgbClr val="FF0000"/>
                          </a:solidFill>
                          <a:prstDash val="solid"/>
                          <a:round/>
                          <a:headEnd type="none" w="med" len="med"/>
                          <a:tailEnd type="none" w="med" len="med"/>
                        </a:lnL>
                      </a:tcPr>
                    </a:tc>
                    <a:tc>
                      <a:txBody>
                        <a:bodyPr/>
                        <a:lstStyle/>
                        <a:p>
                          <a:pPr algn="ctr">
                            <a:lnSpc>
                              <a:spcPts val="2000"/>
                            </a:lnSpc>
                            <a:spcAft>
                              <a:spcPts val="0"/>
                            </a:spcAft>
                          </a:pPr>
                          <a:r>
                            <a:rPr lang="en-US" sz="1800" b="1" kern="1200">
                              <a:effectLst/>
                              <a:latin typeface="Times New Roman" panose="02020603050405020304" pitchFamily="18" charset="0"/>
                              <a:cs typeface="Times New Roman" panose="02020603050405020304" pitchFamily="18" charset="0"/>
                            </a:rPr>
                            <a:t>0</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4062" marR="94062" marT="0" marB="0" anchor="ctr"/>
                    </a:tc>
                    <a:tc>
                      <a:txBody>
                        <a:bodyPr/>
                        <a:lstStyle/>
                        <a:p>
                          <a:pPr algn="ctr">
                            <a:lnSpc>
                              <a:spcPts val="2000"/>
                            </a:lnSpc>
                            <a:spcAft>
                              <a:spcPts val="0"/>
                            </a:spcAft>
                          </a:pPr>
                          <a:r>
                            <a:rPr lang="en-US" sz="1800" b="1" kern="1200">
                              <a:effectLst/>
                              <a:latin typeface="Times New Roman" panose="02020603050405020304" pitchFamily="18" charset="0"/>
                              <a:cs typeface="Times New Roman" panose="02020603050405020304" pitchFamily="18" charset="0"/>
                            </a:rPr>
                            <a:t>1</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4062" marR="94062" marT="0" marB="0" anchor="ctr"/>
                    </a:tc>
                    <a:tc>
                      <a:txBody>
                        <a:bodyPr/>
                        <a:lstStyle/>
                        <a:p>
                          <a:pPr algn="ctr">
                            <a:lnSpc>
                              <a:spcPts val="2000"/>
                            </a:lnSpc>
                            <a:spcAft>
                              <a:spcPts val="0"/>
                            </a:spcAft>
                          </a:pPr>
                          <a:r>
                            <a:rPr lang="en-US" sz="1800" b="1" kern="1200">
                              <a:effectLst/>
                              <a:latin typeface="Times New Roman" panose="02020603050405020304" pitchFamily="18" charset="0"/>
                              <a:cs typeface="Times New Roman" panose="02020603050405020304" pitchFamily="18" charset="0"/>
                            </a:rPr>
                            <a:t>1</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4062" marR="94062" marT="0" marB="0" anchor="ctr">
                        <a:lnR w="28575" cap="flat" cmpd="sng" algn="ctr">
                          <a:solidFill>
                            <a:srgbClr val="0000CC"/>
                          </a:solidFill>
                          <a:prstDash val="solid"/>
                          <a:round/>
                          <a:headEnd type="none" w="med" len="med"/>
                          <a:tailEnd type="none" w="med" len="med"/>
                        </a:lnR>
                      </a:tcPr>
                    </a:tc>
                    <a:tc>
                      <a:txBody>
                        <a:bodyPr/>
                        <a:lstStyle/>
                        <a:p>
                          <a:pPr algn="ctr">
                            <a:lnSpc>
                              <a:spcPts val="2000"/>
                            </a:lnSpc>
                            <a:spcAft>
                              <a:spcPts val="0"/>
                            </a:spcAft>
                          </a:pPr>
                          <a:r>
                            <a:rPr lang="en-US" sz="1800" b="1" kern="0">
                              <a:effectLst/>
                              <a:latin typeface="Times New Roman" panose="02020603050405020304" pitchFamily="18" charset="0"/>
                              <a:cs typeface="Times New Roman" panose="02020603050405020304" pitchFamily="18" charset="0"/>
                            </a:rPr>
                            <a:t>1</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4062" marR="94062" marT="0" marB="0" anchor="ctr">
                        <a:lnL w="28575" cap="flat" cmpd="sng" algn="ctr">
                          <a:solidFill>
                            <a:srgbClr val="0000CC"/>
                          </a:solidFill>
                          <a:prstDash val="solid"/>
                          <a:round/>
                          <a:headEnd type="none" w="med" len="med"/>
                          <a:tailEnd type="none" w="med" len="med"/>
                        </a:lnL>
                      </a:tcPr>
                    </a:tc>
                    <a:tc>
                      <a:txBody>
                        <a:bodyPr/>
                        <a:lstStyle/>
                        <a:p>
                          <a:pPr algn="ctr">
                            <a:lnSpc>
                              <a:spcPts val="2000"/>
                            </a:lnSpc>
                            <a:spcAft>
                              <a:spcPts val="0"/>
                            </a:spcAft>
                          </a:pPr>
                          <a:r>
                            <a:rPr lang="en-US" sz="1800" b="1" kern="0">
                              <a:effectLst/>
                              <a:latin typeface="Times New Roman" panose="02020603050405020304" pitchFamily="18" charset="0"/>
                              <a:cs typeface="Times New Roman" panose="02020603050405020304" pitchFamily="18" charset="0"/>
                            </a:rPr>
                            <a:t>1</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4062" marR="94062" marT="0" marB="0" anchor="ctr"/>
                    </a:tc>
                    <a:tc>
                      <a:txBody>
                        <a:bodyPr/>
                        <a:lstStyle/>
                        <a:p>
                          <a:pPr algn="ctr">
                            <a:lnSpc>
                              <a:spcPts val="2000"/>
                            </a:lnSpc>
                            <a:spcAft>
                              <a:spcPts val="0"/>
                            </a:spcAft>
                          </a:pPr>
                          <a:r>
                            <a:rPr lang="en-US" sz="1800" b="1" kern="0">
                              <a:effectLst/>
                              <a:latin typeface="Times New Roman" panose="02020603050405020304" pitchFamily="18" charset="0"/>
                              <a:cs typeface="Times New Roman" panose="02020603050405020304" pitchFamily="18" charset="0"/>
                            </a:rPr>
                            <a:t>1</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4062" marR="94062" marT="0" marB="0" anchor="ctr"/>
                    </a:tc>
                    <a:tc>
                      <a:txBody>
                        <a:bodyPr/>
                        <a:lstStyle/>
                        <a:p>
                          <a:pPr algn="ctr">
                            <a:lnSpc>
                              <a:spcPts val="2000"/>
                            </a:lnSpc>
                            <a:spcAft>
                              <a:spcPts val="0"/>
                            </a:spcAft>
                          </a:pPr>
                          <a:r>
                            <a:rPr lang="en-US" sz="1800" b="1" kern="1200">
                              <a:effectLst/>
                              <a:latin typeface="Times New Roman" panose="02020603050405020304" pitchFamily="18" charset="0"/>
                              <a:cs typeface="Times New Roman" panose="02020603050405020304" pitchFamily="18" charset="0"/>
                            </a:rPr>
                            <a:t>0</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4062" marR="94062" marT="0" marB="0" anchor="ctr"/>
                    </a:tc>
                    <a:extLst>
                      <a:ext uri="{0D108BD9-81ED-4DB2-BD59-A6C34878D82A}">
                        <a16:rowId xmlns="" xmlns:a16="http://schemas.microsoft.com/office/drawing/2014/main" xmlns:a14="http://schemas.microsoft.com/office/drawing/2010/main" val="3094662052"/>
                      </a:ext>
                    </a:extLst>
                  </a:tr>
                  <a:tr h="480768">
                    <a:tc>
                      <a:txBody>
                        <a:bodyPr/>
                        <a:lstStyle/>
                        <a:p>
                          <a:pPr algn="ctr">
                            <a:lnSpc>
                              <a:spcPts val="2000"/>
                            </a:lnSpc>
                            <a:spcAft>
                              <a:spcPts val="0"/>
                            </a:spcAft>
                          </a:pPr>
                          <a:r>
                            <a:rPr lang="en-US" sz="1800" b="1" kern="1200">
                              <a:effectLst/>
                              <a:latin typeface="Times New Roman" panose="02020603050405020304" pitchFamily="18" charset="0"/>
                              <a:cs typeface="Times New Roman" panose="02020603050405020304" pitchFamily="18" charset="0"/>
                            </a:rPr>
                            <a:t>0</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4062" marR="94062" marT="0" marB="0" anchor="ctr"/>
                    </a:tc>
                    <a:tc>
                      <a:txBody>
                        <a:bodyPr/>
                        <a:lstStyle/>
                        <a:p>
                          <a:pPr algn="ctr">
                            <a:lnSpc>
                              <a:spcPts val="2000"/>
                            </a:lnSpc>
                            <a:spcAft>
                              <a:spcPts val="0"/>
                            </a:spcAft>
                          </a:pPr>
                          <a:r>
                            <a:rPr lang="en-US" sz="1800" b="1" kern="1200">
                              <a:effectLst/>
                              <a:latin typeface="Times New Roman" panose="02020603050405020304" pitchFamily="18" charset="0"/>
                              <a:cs typeface="Times New Roman" panose="02020603050405020304" pitchFamily="18" charset="0"/>
                            </a:rPr>
                            <a:t>1</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4062" marR="94062" marT="0" marB="0" anchor="ctr"/>
                    </a:tc>
                    <a:tc>
                      <a:txBody>
                        <a:bodyPr/>
                        <a:lstStyle/>
                        <a:p>
                          <a:pPr algn="ctr">
                            <a:lnSpc>
                              <a:spcPts val="2000"/>
                            </a:lnSpc>
                            <a:spcAft>
                              <a:spcPts val="0"/>
                            </a:spcAft>
                          </a:pPr>
                          <a:r>
                            <a:rPr lang="en-US" sz="1800" b="1" kern="1200">
                              <a:effectLst/>
                              <a:latin typeface="Times New Roman" panose="02020603050405020304" pitchFamily="18" charset="0"/>
                              <a:cs typeface="Times New Roman" panose="02020603050405020304" pitchFamily="18" charset="0"/>
                            </a:rPr>
                            <a:t>0</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4062" marR="94062" marT="0" marB="0" anchor="ctr"/>
                    </a:tc>
                    <a:tc>
                      <a:txBody>
                        <a:bodyPr/>
                        <a:lstStyle/>
                        <a:p>
                          <a:pPr algn="ctr">
                            <a:lnSpc>
                              <a:spcPts val="2000"/>
                            </a:lnSpc>
                            <a:spcAft>
                              <a:spcPts val="0"/>
                            </a:spcAft>
                          </a:pPr>
                          <a:r>
                            <a:rPr lang="en-US" sz="1800" b="1" kern="1200">
                              <a:effectLst/>
                              <a:latin typeface="Times New Roman" panose="02020603050405020304" pitchFamily="18" charset="0"/>
                              <a:cs typeface="Times New Roman" panose="02020603050405020304" pitchFamily="18" charset="0"/>
                            </a:rPr>
                            <a:t>0</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4062" marR="94062" marT="0" marB="0" anchor="ctr">
                        <a:lnR w="28575" cap="flat" cmpd="sng" algn="ctr">
                          <a:solidFill>
                            <a:srgbClr val="0000CC"/>
                          </a:solidFill>
                          <a:prstDash val="solid"/>
                          <a:round/>
                          <a:headEnd type="none" w="med" len="med"/>
                          <a:tailEnd type="none" w="med" len="med"/>
                        </a:lnR>
                      </a:tcPr>
                    </a:tc>
                    <a:tc>
                      <a:txBody>
                        <a:bodyPr/>
                        <a:lstStyle/>
                        <a:p>
                          <a:pPr marL="0" algn="ctr" defTabSz="914400" rtl="0" eaLnBrk="1" latinLnBrk="0" hangingPunct="1">
                            <a:lnSpc>
                              <a:spcPts val="2000"/>
                            </a:lnSpc>
                            <a:spcAft>
                              <a:spcPts val="0"/>
                            </a:spcAft>
                          </a:pPr>
                          <a:r>
                            <a:rPr lang="en-US" sz="1800" b="1" kern="1200" dirty="0">
                              <a:solidFill>
                                <a:srgbClr val="FF0000"/>
                              </a:solidFill>
                              <a:effectLst/>
                              <a:latin typeface="Times New Roman" panose="02020603050405020304" pitchFamily="18" charset="0"/>
                              <a:ea typeface="+mn-ea"/>
                              <a:cs typeface="Times New Roman" panose="02020603050405020304" pitchFamily="18" charset="0"/>
                            </a:rPr>
                            <a:t>d</a:t>
                          </a:r>
                          <a:endParaRPr lang="zh-CN" sz="1800" b="1" kern="1200" dirty="0">
                            <a:solidFill>
                              <a:srgbClr val="FF0000"/>
                            </a:solidFill>
                            <a:effectLst/>
                            <a:latin typeface="Times New Roman" panose="02020603050405020304" pitchFamily="18" charset="0"/>
                            <a:ea typeface="+mn-ea"/>
                            <a:cs typeface="Times New Roman" panose="02020603050405020304" pitchFamily="18" charset="0"/>
                          </a:endParaRPr>
                        </a:p>
                      </a:txBody>
                      <a:tcPr marL="94062" marR="94062" marT="0" marB="0" anchor="ctr">
                        <a:lnL w="28575" cap="flat" cmpd="sng" algn="ctr">
                          <a:solidFill>
                            <a:srgbClr val="0000CC"/>
                          </a:solidFill>
                          <a:prstDash val="solid"/>
                          <a:round/>
                          <a:headEnd type="none" w="med" len="med"/>
                          <a:tailEnd type="none" w="med" len="med"/>
                        </a:lnL>
                      </a:tcPr>
                    </a:tc>
                    <a:tc>
                      <a:txBody>
                        <a:bodyPr/>
                        <a:lstStyle/>
                        <a:p>
                          <a:pPr marL="0" algn="ctr" defTabSz="914400" rtl="0" eaLnBrk="1" latinLnBrk="0" hangingPunct="1">
                            <a:lnSpc>
                              <a:spcPts val="2000"/>
                            </a:lnSpc>
                            <a:spcAft>
                              <a:spcPts val="0"/>
                            </a:spcAft>
                          </a:pPr>
                          <a:r>
                            <a:rPr lang="en-US" sz="1800" b="1" kern="1200" dirty="0">
                              <a:solidFill>
                                <a:srgbClr val="FF0000"/>
                              </a:solidFill>
                              <a:effectLst/>
                              <a:latin typeface="Times New Roman" panose="02020603050405020304" pitchFamily="18" charset="0"/>
                              <a:ea typeface="+mn-ea"/>
                              <a:cs typeface="Times New Roman" panose="02020603050405020304" pitchFamily="18" charset="0"/>
                            </a:rPr>
                            <a:t>d</a:t>
                          </a:r>
                          <a:endParaRPr lang="zh-CN" sz="1800" b="1" kern="1200" dirty="0">
                            <a:solidFill>
                              <a:srgbClr val="FF0000"/>
                            </a:solidFill>
                            <a:effectLst/>
                            <a:latin typeface="Times New Roman" panose="02020603050405020304" pitchFamily="18" charset="0"/>
                            <a:ea typeface="+mn-ea"/>
                            <a:cs typeface="Times New Roman" panose="02020603050405020304" pitchFamily="18" charset="0"/>
                          </a:endParaRPr>
                        </a:p>
                      </a:txBody>
                      <a:tcPr marL="94062" marR="94062" marT="0" marB="0" anchor="ctr"/>
                    </a:tc>
                    <a:tc>
                      <a:txBody>
                        <a:bodyPr/>
                        <a:lstStyle/>
                        <a:p>
                          <a:pPr marL="0" algn="ctr" defTabSz="914400" rtl="0" eaLnBrk="1" latinLnBrk="0" hangingPunct="1">
                            <a:lnSpc>
                              <a:spcPts val="2000"/>
                            </a:lnSpc>
                            <a:spcAft>
                              <a:spcPts val="0"/>
                            </a:spcAft>
                          </a:pPr>
                          <a:r>
                            <a:rPr lang="en-US" sz="1800" b="1" kern="1200" dirty="0">
                              <a:solidFill>
                                <a:srgbClr val="FF0000"/>
                              </a:solidFill>
                              <a:effectLst/>
                              <a:latin typeface="Times New Roman" panose="02020603050405020304" pitchFamily="18" charset="0"/>
                              <a:ea typeface="+mn-ea"/>
                              <a:cs typeface="Times New Roman" panose="02020603050405020304" pitchFamily="18" charset="0"/>
                            </a:rPr>
                            <a:t>d</a:t>
                          </a:r>
                          <a:endParaRPr lang="zh-CN" sz="1800" b="1" kern="1200" dirty="0">
                            <a:solidFill>
                              <a:srgbClr val="FF0000"/>
                            </a:solidFill>
                            <a:effectLst/>
                            <a:latin typeface="Times New Roman" panose="02020603050405020304" pitchFamily="18" charset="0"/>
                            <a:ea typeface="+mn-ea"/>
                            <a:cs typeface="Times New Roman" panose="02020603050405020304" pitchFamily="18" charset="0"/>
                          </a:endParaRPr>
                        </a:p>
                      </a:txBody>
                      <a:tcPr marL="94062" marR="94062" marT="0" marB="0" anchor="ctr"/>
                    </a:tc>
                    <a:tc>
                      <a:txBody>
                        <a:bodyPr/>
                        <a:lstStyle/>
                        <a:p>
                          <a:pPr marL="0" algn="ctr" defTabSz="914400" rtl="0" eaLnBrk="1" latinLnBrk="0" hangingPunct="1">
                            <a:lnSpc>
                              <a:spcPts val="2000"/>
                            </a:lnSpc>
                            <a:spcAft>
                              <a:spcPts val="0"/>
                            </a:spcAft>
                          </a:pPr>
                          <a:r>
                            <a:rPr lang="en-US" sz="1800" b="1" kern="1200" dirty="0">
                              <a:solidFill>
                                <a:srgbClr val="FF0000"/>
                              </a:solidFill>
                              <a:effectLst/>
                              <a:latin typeface="Times New Roman" panose="02020603050405020304" pitchFamily="18" charset="0"/>
                              <a:ea typeface="+mn-ea"/>
                              <a:cs typeface="Times New Roman" panose="02020603050405020304" pitchFamily="18" charset="0"/>
                            </a:rPr>
                            <a:t>d</a:t>
                          </a:r>
                          <a:endParaRPr lang="zh-CN" sz="1800" b="1" kern="1200" dirty="0">
                            <a:solidFill>
                              <a:srgbClr val="FF0000"/>
                            </a:solidFill>
                            <a:effectLst/>
                            <a:latin typeface="Times New Roman" panose="02020603050405020304" pitchFamily="18" charset="0"/>
                            <a:ea typeface="+mn-ea"/>
                            <a:cs typeface="Times New Roman" panose="02020603050405020304" pitchFamily="18" charset="0"/>
                          </a:endParaRPr>
                        </a:p>
                      </a:txBody>
                      <a:tcPr marL="94062" marR="94062" marT="0" marB="0" anchor="ctr">
                        <a:lnR w="28575"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en-US" sz="1800" b="1" kern="1200">
                              <a:effectLst/>
                              <a:latin typeface="Times New Roman" panose="02020603050405020304" pitchFamily="18" charset="0"/>
                              <a:cs typeface="Times New Roman" panose="02020603050405020304" pitchFamily="18" charset="0"/>
                            </a:rPr>
                            <a:t>1</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4062" marR="94062" marT="0" marB="0" anchor="ctr">
                        <a:lnL w="28575" cap="flat" cmpd="sng" algn="ctr">
                          <a:solidFill>
                            <a:srgbClr val="FF0000"/>
                          </a:solidFill>
                          <a:prstDash val="solid"/>
                          <a:round/>
                          <a:headEnd type="none" w="med" len="med"/>
                          <a:tailEnd type="none" w="med" len="med"/>
                        </a:lnL>
                      </a:tcPr>
                    </a:tc>
                    <a:tc>
                      <a:txBody>
                        <a:bodyPr/>
                        <a:lstStyle/>
                        <a:p>
                          <a:pPr algn="ctr">
                            <a:lnSpc>
                              <a:spcPts val="2000"/>
                            </a:lnSpc>
                            <a:spcAft>
                              <a:spcPts val="0"/>
                            </a:spcAft>
                          </a:pPr>
                          <a:r>
                            <a:rPr lang="en-US" sz="1800" b="1" kern="1200">
                              <a:effectLst/>
                              <a:latin typeface="Times New Roman" panose="02020603050405020304" pitchFamily="18" charset="0"/>
                              <a:cs typeface="Times New Roman" panose="02020603050405020304" pitchFamily="18" charset="0"/>
                            </a:rPr>
                            <a:t>1</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4062" marR="94062" marT="0" marB="0" anchor="ctr"/>
                    </a:tc>
                    <a:tc>
                      <a:txBody>
                        <a:bodyPr/>
                        <a:lstStyle/>
                        <a:p>
                          <a:pPr algn="ctr">
                            <a:lnSpc>
                              <a:spcPts val="2000"/>
                            </a:lnSpc>
                            <a:spcAft>
                              <a:spcPts val="0"/>
                            </a:spcAft>
                          </a:pPr>
                          <a:r>
                            <a:rPr lang="en-US" sz="1800" b="1" kern="1200">
                              <a:effectLst/>
                              <a:latin typeface="Times New Roman" panose="02020603050405020304" pitchFamily="18" charset="0"/>
                              <a:cs typeface="Times New Roman" panose="02020603050405020304" pitchFamily="18" charset="0"/>
                            </a:rPr>
                            <a:t>0</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4062" marR="94062" marT="0" marB="0" anchor="ctr"/>
                    </a:tc>
                    <a:tc>
                      <a:txBody>
                        <a:bodyPr/>
                        <a:lstStyle/>
                        <a:p>
                          <a:pPr algn="ctr">
                            <a:lnSpc>
                              <a:spcPts val="2000"/>
                            </a:lnSpc>
                            <a:spcAft>
                              <a:spcPts val="0"/>
                            </a:spcAft>
                          </a:pPr>
                          <a:r>
                            <a:rPr lang="en-US" sz="1800" b="1" kern="1200">
                              <a:effectLst/>
                              <a:latin typeface="Times New Roman" panose="02020603050405020304" pitchFamily="18" charset="0"/>
                              <a:cs typeface="Times New Roman" panose="02020603050405020304" pitchFamily="18" charset="0"/>
                            </a:rPr>
                            <a:t>0</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4062" marR="94062" marT="0" marB="0" anchor="ctr">
                        <a:lnR w="28575" cap="flat" cmpd="sng" algn="ctr">
                          <a:solidFill>
                            <a:srgbClr val="0000CC"/>
                          </a:solidFill>
                          <a:prstDash val="solid"/>
                          <a:round/>
                          <a:headEnd type="none" w="med" len="med"/>
                          <a:tailEnd type="none" w="med" len="med"/>
                        </a:lnR>
                      </a:tcPr>
                    </a:tc>
                    <a:tc>
                      <a:txBody>
                        <a:bodyPr/>
                        <a:lstStyle/>
                        <a:p>
                          <a:pPr marL="0" algn="ctr" defTabSz="914400" rtl="0" eaLnBrk="1" latinLnBrk="0" hangingPunct="1">
                            <a:lnSpc>
                              <a:spcPts val="2000"/>
                            </a:lnSpc>
                            <a:spcAft>
                              <a:spcPts val="0"/>
                            </a:spcAft>
                          </a:pPr>
                          <a:r>
                            <a:rPr lang="en-US" sz="1800" b="1" kern="1200" dirty="0">
                              <a:solidFill>
                                <a:srgbClr val="FF0000"/>
                              </a:solidFill>
                              <a:effectLst/>
                              <a:latin typeface="Times New Roman" panose="02020603050405020304" pitchFamily="18" charset="0"/>
                              <a:ea typeface="+mn-ea"/>
                              <a:cs typeface="Times New Roman" panose="02020603050405020304" pitchFamily="18" charset="0"/>
                            </a:rPr>
                            <a:t>d</a:t>
                          </a:r>
                          <a:endParaRPr lang="zh-CN" sz="1800" b="1" kern="1200" dirty="0">
                            <a:solidFill>
                              <a:srgbClr val="FF0000"/>
                            </a:solidFill>
                            <a:effectLst/>
                            <a:latin typeface="Times New Roman" panose="02020603050405020304" pitchFamily="18" charset="0"/>
                            <a:ea typeface="+mn-ea"/>
                            <a:cs typeface="Times New Roman" panose="02020603050405020304" pitchFamily="18" charset="0"/>
                          </a:endParaRPr>
                        </a:p>
                      </a:txBody>
                      <a:tcPr marL="94062" marR="94062" marT="0" marB="0" anchor="ctr">
                        <a:lnL w="28575" cap="flat" cmpd="sng" algn="ctr">
                          <a:solidFill>
                            <a:srgbClr val="0000CC"/>
                          </a:solidFill>
                          <a:prstDash val="solid"/>
                          <a:round/>
                          <a:headEnd type="none" w="med" len="med"/>
                          <a:tailEnd type="none" w="med" len="med"/>
                        </a:lnL>
                      </a:tcPr>
                    </a:tc>
                    <a:tc>
                      <a:txBody>
                        <a:bodyPr/>
                        <a:lstStyle/>
                        <a:p>
                          <a:pPr marL="0" algn="ctr" defTabSz="914400" rtl="0" eaLnBrk="1" latinLnBrk="0" hangingPunct="1">
                            <a:lnSpc>
                              <a:spcPts val="2000"/>
                            </a:lnSpc>
                            <a:spcAft>
                              <a:spcPts val="0"/>
                            </a:spcAft>
                          </a:pPr>
                          <a:r>
                            <a:rPr lang="en-US" sz="1800" b="1" kern="1200" dirty="0">
                              <a:solidFill>
                                <a:srgbClr val="FF0000"/>
                              </a:solidFill>
                              <a:effectLst/>
                              <a:latin typeface="Times New Roman" panose="02020603050405020304" pitchFamily="18" charset="0"/>
                              <a:ea typeface="+mn-ea"/>
                              <a:cs typeface="Times New Roman" panose="02020603050405020304" pitchFamily="18" charset="0"/>
                            </a:rPr>
                            <a:t>d</a:t>
                          </a:r>
                          <a:endParaRPr lang="zh-CN" sz="1800" b="1" kern="1200" dirty="0">
                            <a:solidFill>
                              <a:srgbClr val="FF0000"/>
                            </a:solidFill>
                            <a:effectLst/>
                            <a:latin typeface="Times New Roman" panose="02020603050405020304" pitchFamily="18" charset="0"/>
                            <a:ea typeface="+mn-ea"/>
                            <a:cs typeface="Times New Roman" panose="02020603050405020304" pitchFamily="18" charset="0"/>
                          </a:endParaRPr>
                        </a:p>
                      </a:txBody>
                      <a:tcPr marL="94062" marR="94062" marT="0" marB="0" anchor="ctr"/>
                    </a:tc>
                    <a:tc>
                      <a:txBody>
                        <a:bodyPr/>
                        <a:lstStyle/>
                        <a:p>
                          <a:pPr marL="0" algn="ctr" defTabSz="914400" rtl="0" eaLnBrk="1" latinLnBrk="0" hangingPunct="1">
                            <a:lnSpc>
                              <a:spcPts val="2000"/>
                            </a:lnSpc>
                            <a:spcAft>
                              <a:spcPts val="0"/>
                            </a:spcAft>
                          </a:pPr>
                          <a:r>
                            <a:rPr lang="en-US" sz="1800" b="1" kern="1200" dirty="0">
                              <a:solidFill>
                                <a:srgbClr val="FF0000"/>
                              </a:solidFill>
                              <a:effectLst/>
                              <a:latin typeface="Times New Roman" panose="02020603050405020304" pitchFamily="18" charset="0"/>
                              <a:ea typeface="+mn-ea"/>
                              <a:cs typeface="Times New Roman" panose="02020603050405020304" pitchFamily="18" charset="0"/>
                            </a:rPr>
                            <a:t>d</a:t>
                          </a:r>
                          <a:endParaRPr lang="zh-CN" sz="1800" b="1" kern="1200" dirty="0">
                            <a:solidFill>
                              <a:srgbClr val="FF0000"/>
                            </a:solidFill>
                            <a:effectLst/>
                            <a:latin typeface="Times New Roman" panose="02020603050405020304" pitchFamily="18" charset="0"/>
                            <a:ea typeface="+mn-ea"/>
                            <a:cs typeface="Times New Roman" panose="02020603050405020304" pitchFamily="18" charset="0"/>
                          </a:endParaRPr>
                        </a:p>
                      </a:txBody>
                      <a:tcPr marL="94062" marR="94062" marT="0" marB="0" anchor="ctr"/>
                    </a:tc>
                    <a:tc>
                      <a:txBody>
                        <a:bodyPr/>
                        <a:lstStyle/>
                        <a:p>
                          <a:pPr marL="0" algn="ctr" defTabSz="914400" rtl="0" eaLnBrk="1" latinLnBrk="0" hangingPunct="1">
                            <a:lnSpc>
                              <a:spcPts val="2000"/>
                            </a:lnSpc>
                            <a:spcAft>
                              <a:spcPts val="0"/>
                            </a:spcAft>
                          </a:pPr>
                          <a:r>
                            <a:rPr lang="en-US" sz="1800" b="1" kern="1200" dirty="0">
                              <a:solidFill>
                                <a:srgbClr val="FF0000"/>
                              </a:solidFill>
                              <a:effectLst/>
                              <a:latin typeface="Times New Roman" panose="02020603050405020304" pitchFamily="18" charset="0"/>
                              <a:ea typeface="+mn-ea"/>
                              <a:cs typeface="Times New Roman" panose="02020603050405020304" pitchFamily="18" charset="0"/>
                            </a:rPr>
                            <a:t>d</a:t>
                          </a:r>
                          <a:endParaRPr lang="zh-CN" sz="1800" b="1" kern="1200" dirty="0">
                            <a:solidFill>
                              <a:srgbClr val="FF0000"/>
                            </a:solidFill>
                            <a:effectLst/>
                            <a:latin typeface="Times New Roman" panose="02020603050405020304" pitchFamily="18" charset="0"/>
                            <a:ea typeface="+mn-ea"/>
                            <a:cs typeface="Times New Roman" panose="02020603050405020304" pitchFamily="18" charset="0"/>
                          </a:endParaRPr>
                        </a:p>
                      </a:txBody>
                      <a:tcPr marL="94062" marR="94062" marT="0" marB="0" anchor="ctr"/>
                    </a:tc>
                    <a:extLst>
                      <a:ext uri="{0D108BD9-81ED-4DB2-BD59-A6C34878D82A}">
                        <a16:rowId xmlns="" xmlns:a16="http://schemas.microsoft.com/office/drawing/2014/main" xmlns:a14="http://schemas.microsoft.com/office/drawing/2010/main" val="263459628"/>
                      </a:ext>
                    </a:extLst>
                  </a:tr>
                  <a:tr h="480768">
                    <a:tc>
                      <a:txBody>
                        <a:bodyPr/>
                        <a:lstStyle/>
                        <a:p>
                          <a:pPr algn="ctr">
                            <a:lnSpc>
                              <a:spcPts val="2000"/>
                            </a:lnSpc>
                            <a:spcAft>
                              <a:spcPts val="0"/>
                            </a:spcAft>
                          </a:pPr>
                          <a:r>
                            <a:rPr lang="en-US" sz="1800" b="1" kern="1200">
                              <a:effectLst/>
                              <a:latin typeface="Times New Roman" panose="02020603050405020304" pitchFamily="18" charset="0"/>
                              <a:cs typeface="Times New Roman" panose="02020603050405020304" pitchFamily="18" charset="0"/>
                            </a:rPr>
                            <a:t>0</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4062" marR="94062" marT="0" marB="0" anchor="ctr"/>
                    </a:tc>
                    <a:tc>
                      <a:txBody>
                        <a:bodyPr/>
                        <a:lstStyle/>
                        <a:p>
                          <a:pPr algn="ctr">
                            <a:lnSpc>
                              <a:spcPts val="2000"/>
                            </a:lnSpc>
                            <a:spcAft>
                              <a:spcPts val="0"/>
                            </a:spcAft>
                          </a:pPr>
                          <a:r>
                            <a:rPr lang="en-US" sz="1800" b="1" kern="1200">
                              <a:effectLst/>
                              <a:latin typeface="Times New Roman" panose="02020603050405020304" pitchFamily="18" charset="0"/>
                              <a:cs typeface="Times New Roman" panose="02020603050405020304" pitchFamily="18" charset="0"/>
                            </a:rPr>
                            <a:t>1</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4062" marR="94062" marT="0" marB="0" anchor="ctr"/>
                    </a:tc>
                    <a:tc>
                      <a:txBody>
                        <a:bodyPr/>
                        <a:lstStyle/>
                        <a:p>
                          <a:pPr algn="ctr">
                            <a:lnSpc>
                              <a:spcPts val="2000"/>
                            </a:lnSpc>
                            <a:spcAft>
                              <a:spcPts val="0"/>
                            </a:spcAft>
                          </a:pPr>
                          <a:r>
                            <a:rPr lang="en-US" sz="1800" b="1" kern="1200">
                              <a:effectLst/>
                              <a:latin typeface="Times New Roman" panose="02020603050405020304" pitchFamily="18" charset="0"/>
                              <a:cs typeface="Times New Roman" panose="02020603050405020304" pitchFamily="18" charset="0"/>
                            </a:rPr>
                            <a:t>0</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4062" marR="94062" marT="0" marB="0" anchor="ctr"/>
                    </a:tc>
                    <a:tc>
                      <a:txBody>
                        <a:bodyPr/>
                        <a:lstStyle/>
                        <a:p>
                          <a:pPr algn="ctr">
                            <a:lnSpc>
                              <a:spcPts val="2000"/>
                            </a:lnSpc>
                            <a:spcAft>
                              <a:spcPts val="0"/>
                            </a:spcAft>
                          </a:pPr>
                          <a:r>
                            <a:rPr lang="en-US" sz="1800" b="1" kern="1200">
                              <a:effectLst/>
                              <a:latin typeface="Times New Roman" panose="02020603050405020304" pitchFamily="18" charset="0"/>
                              <a:cs typeface="Times New Roman" panose="02020603050405020304" pitchFamily="18" charset="0"/>
                            </a:rPr>
                            <a:t>1</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4062" marR="94062" marT="0" marB="0" anchor="ctr">
                        <a:lnR w="28575" cap="flat" cmpd="sng" algn="ctr">
                          <a:solidFill>
                            <a:srgbClr val="0000CC"/>
                          </a:solidFill>
                          <a:prstDash val="solid"/>
                          <a:round/>
                          <a:headEnd type="none" w="med" len="med"/>
                          <a:tailEnd type="none" w="med" len="med"/>
                        </a:lnR>
                      </a:tcPr>
                    </a:tc>
                    <a:tc>
                      <a:txBody>
                        <a:bodyPr/>
                        <a:lstStyle/>
                        <a:p>
                          <a:pPr algn="ctr">
                            <a:lnSpc>
                              <a:spcPts val="2000"/>
                            </a:lnSpc>
                            <a:spcAft>
                              <a:spcPts val="0"/>
                            </a:spcAft>
                          </a:pPr>
                          <a:r>
                            <a:rPr lang="en-US" sz="1800" b="1" kern="1200">
                              <a:effectLst/>
                              <a:latin typeface="Times New Roman" panose="02020603050405020304" pitchFamily="18" charset="0"/>
                              <a:cs typeface="Times New Roman" panose="02020603050405020304" pitchFamily="18" charset="0"/>
                            </a:rPr>
                            <a:t>0</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4062" marR="94062" marT="0" marB="0" anchor="ctr">
                        <a:lnL w="28575" cap="flat" cmpd="sng" algn="ctr">
                          <a:solidFill>
                            <a:srgbClr val="0000CC"/>
                          </a:solidFill>
                          <a:prstDash val="solid"/>
                          <a:round/>
                          <a:headEnd type="none" w="med" len="med"/>
                          <a:tailEnd type="none" w="med" len="med"/>
                        </a:lnL>
                      </a:tcPr>
                    </a:tc>
                    <a:tc>
                      <a:txBody>
                        <a:bodyPr/>
                        <a:lstStyle/>
                        <a:p>
                          <a:pPr algn="ctr">
                            <a:lnSpc>
                              <a:spcPts val="2000"/>
                            </a:lnSpc>
                            <a:spcAft>
                              <a:spcPts val="0"/>
                            </a:spcAft>
                          </a:pPr>
                          <a:r>
                            <a:rPr lang="en-US" sz="1800" b="1" kern="1200">
                              <a:effectLst/>
                              <a:latin typeface="Times New Roman" panose="02020603050405020304" pitchFamily="18" charset="0"/>
                              <a:cs typeface="Times New Roman" panose="02020603050405020304" pitchFamily="18" charset="0"/>
                            </a:rPr>
                            <a:t>0</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4062" marR="94062" marT="0" marB="0" anchor="ctr"/>
                    </a:tc>
                    <a:tc>
                      <a:txBody>
                        <a:bodyPr/>
                        <a:lstStyle/>
                        <a:p>
                          <a:pPr algn="ctr">
                            <a:lnSpc>
                              <a:spcPts val="2000"/>
                            </a:lnSpc>
                            <a:spcAft>
                              <a:spcPts val="0"/>
                            </a:spcAft>
                          </a:pPr>
                          <a:r>
                            <a:rPr lang="en-US" sz="1800" b="1" kern="1200">
                              <a:effectLst/>
                              <a:latin typeface="Times New Roman" panose="02020603050405020304" pitchFamily="18" charset="0"/>
                              <a:cs typeface="Times New Roman" panose="02020603050405020304" pitchFamily="18" charset="0"/>
                            </a:rPr>
                            <a:t>0</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4062" marR="94062" marT="0" marB="0" anchor="ctr"/>
                    </a:tc>
                    <a:tc>
                      <a:txBody>
                        <a:bodyPr/>
                        <a:lstStyle/>
                        <a:p>
                          <a:pPr algn="ctr">
                            <a:lnSpc>
                              <a:spcPts val="2000"/>
                            </a:lnSpc>
                            <a:spcAft>
                              <a:spcPts val="0"/>
                            </a:spcAft>
                          </a:pPr>
                          <a:r>
                            <a:rPr lang="en-US" sz="1800" b="1" kern="1200">
                              <a:effectLst/>
                              <a:latin typeface="Times New Roman" panose="02020603050405020304" pitchFamily="18" charset="0"/>
                              <a:cs typeface="Times New Roman" panose="02020603050405020304" pitchFamily="18" charset="0"/>
                            </a:rPr>
                            <a:t>0</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4062" marR="94062" marT="0" marB="0" anchor="ctr">
                        <a:lnR w="28575"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en-US" sz="1800" b="1" kern="1200">
                              <a:effectLst/>
                              <a:latin typeface="Times New Roman" panose="02020603050405020304" pitchFamily="18" charset="0"/>
                              <a:cs typeface="Times New Roman" panose="02020603050405020304" pitchFamily="18" charset="0"/>
                            </a:rPr>
                            <a:t>1</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4062" marR="94062" marT="0" marB="0" anchor="ctr">
                        <a:lnL w="28575" cap="flat" cmpd="sng" algn="ctr">
                          <a:solidFill>
                            <a:srgbClr val="FF0000"/>
                          </a:solidFill>
                          <a:prstDash val="solid"/>
                          <a:round/>
                          <a:headEnd type="none" w="med" len="med"/>
                          <a:tailEnd type="none" w="med" len="med"/>
                        </a:lnL>
                      </a:tcPr>
                    </a:tc>
                    <a:tc>
                      <a:txBody>
                        <a:bodyPr/>
                        <a:lstStyle/>
                        <a:p>
                          <a:pPr algn="ctr">
                            <a:lnSpc>
                              <a:spcPts val="2000"/>
                            </a:lnSpc>
                            <a:spcAft>
                              <a:spcPts val="0"/>
                            </a:spcAft>
                          </a:pPr>
                          <a:r>
                            <a:rPr lang="en-US" sz="1800" b="1" kern="1200">
                              <a:effectLst/>
                              <a:latin typeface="Times New Roman" panose="02020603050405020304" pitchFamily="18" charset="0"/>
                              <a:cs typeface="Times New Roman" panose="02020603050405020304" pitchFamily="18" charset="0"/>
                            </a:rPr>
                            <a:t>1</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4062" marR="94062" marT="0" marB="0" anchor="ctr"/>
                    </a:tc>
                    <a:tc>
                      <a:txBody>
                        <a:bodyPr/>
                        <a:lstStyle/>
                        <a:p>
                          <a:pPr algn="ctr">
                            <a:lnSpc>
                              <a:spcPts val="2000"/>
                            </a:lnSpc>
                            <a:spcAft>
                              <a:spcPts val="0"/>
                            </a:spcAft>
                          </a:pPr>
                          <a:r>
                            <a:rPr lang="en-US" sz="1800" b="1" kern="1200">
                              <a:effectLst/>
                              <a:latin typeface="Times New Roman" panose="02020603050405020304" pitchFamily="18" charset="0"/>
                              <a:cs typeface="Times New Roman" panose="02020603050405020304" pitchFamily="18" charset="0"/>
                            </a:rPr>
                            <a:t>0</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4062" marR="94062" marT="0" marB="0" anchor="ctr"/>
                    </a:tc>
                    <a:tc>
                      <a:txBody>
                        <a:bodyPr/>
                        <a:lstStyle/>
                        <a:p>
                          <a:pPr algn="ctr">
                            <a:lnSpc>
                              <a:spcPts val="2000"/>
                            </a:lnSpc>
                            <a:spcAft>
                              <a:spcPts val="0"/>
                            </a:spcAft>
                          </a:pPr>
                          <a:r>
                            <a:rPr lang="en-US" sz="1800" b="1" kern="1200">
                              <a:effectLst/>
                              <a:latin typeface="Times New Roman" panose="02020603050405020304" pitchFamily="18" charset="0"/>
                              <a:cs typeface="Times New Roman" panose="02020603050405020304" pitchFamily="18" charset="0"/>
                            </a:rPr>
                            <a:t>1</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4062" marR="94062" marT="0" marB="0" anchor="ctr">
                        <a:lnR w="28575" cap="flat" cmpd="sng" algn="ctr">
                          <a:solidFill>
                            <a:srgbClr val="0000CC"/>
                          </a:solidFill>
                          <a:prstDash val="solid"/>
                          <a:round/>
                          <a:headEnd type="none" w="med" len="med"/>
                          <a:tailEnd type="none" w="med" len="med"/>
                        </a:lnR>
                      </a:tcPr>
                    </a:tc>
                    <a:tc>
                      <a:txBody>
                        <a:bodyPr/>
                        <a:lstStyle/>
                        <a:p>
                          <a:pPr algn="ctr">
                            <a:lnSpc>
                              <a:spcPts val="2000"/>
                            </a:lnSpc>
                            <a:spcAft>
                              <a:spcPts val="0"/>
                            </a:spcAft>
                          </a:pPr>
                          <a:r>
                            <a:rPr lang="en-US" sz="1800" b="1" kern="1200">
                              <a:effectLst/>
                              <a:latin typeface="Times New Roman" panose="02020603050405020304" pitchFamily="18" charset="0"/>
                              <a:cs typeface="Times New Roman" panose="02020603050405020304" pitchFamily="18" charset="0"/>
                            </a:rPr>
                            <a:t>0</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4062" marR="94062" marT="0" marB="0" anchor="ctr">
                        <a:lnL w="28575" cap="flat" cmpd="sng" algn="ctr">
                          <a:solidFill>
                            <a:srgbClr val="0000CC"/>
                          </a:solidFill>
                          <a:prstDash val="solid"/>
                          <a:round/>
                          <a:headEnd type="none" w="med" len="med"/>
                          <a:tailEnd type="none" w="med" len="med"/>
                        </a:lnL>
                      </a:tcPr>
                    </a:tc>
                    <a:tc>
                      <a:txBody>
                        <a:bodyPr/>
                        <a:lstStyle/>
                        <a:p>
                          <a:pPr algn="ctr">
                            <a:lnSpc>
                              <a:spcPts val="2000"/>
                            </a:lnSpc>
                            <a:spcAft>
                              <a:spcPts val="0"/>
                            </a:spcAft>
                          </a:pPr>
                          <a:r>
                            <a:rPr lang="en-US" sz="1800" b="1" kern="1200">
                              <a:effectLst/>
                              <a:latin typeface="Times New Roman" panose="02020603050405020304" pitchFamily="18" charset="0"/>
                              <a:cs typeface="Times New Roman" panose="02020603050405020304" pitchFamily="18" charset="0"/>
                            </a:rPr>
                            <a:t>0</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4062" marR="94062" marT="0" marB="0" anchor="ctr"/>
                    </a:tc>
                    <a:tc>
                      <a:txBody>
                        <a:bodyPr/>
                        <a:lstStyle/>
                        <a:p>
                          <a:pPr algn="ctr">
                            <a:lnSpc>
                              <a:spcPts val="2000"/>
                            </a:lnSpc>
                            <a:spcAft>
                              <a:spcPts val="0"/>
                            </a:spcAft>
                          </a:pPr>
                          <a:r>
                            <a:rPr lang="en-US" sz="1800" b="1" kern="1200">
                              <a:effectLst/>
                              <a:latin typeface="Times New Roman" panose="02020603050405020304" pitchFamily="18" charset="0"/>
                              <a:cs typeface="Times New Roman" panose="02020603050405020304" pitchFamily="18" charset="0"/>
                            </a:rPr>
                            <a:t>0</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4062" marR="94062" marT="0" marB="0" anchor="ctr"/>
                    </a:tc>
                    <a:tc>
                      <a:txBody>
                        <a:bodyPr/>
                        <a:lstStyle/>
                        <a:p>
                          <a:pPr algn="ctr">
                            <a:lnSpc>
                              <a:spcPts val="2000"/>
                            </a:lnSpc>
                            <a:spcAft>
                              <a:spcPts val="0"/>
                            </a:spcAft>
                          </a:pPr>
                          <a:r>
                            <a:rPr lang="en-US" sz="1800" b="1" kern="1200">
                              <a:effectLst/>
                              <a:latin typeface="Times New Roman" panose="02020603050405020304" pitchFamily="18" charset="0"/>
                              <a:cs typeface="Times New Roman" panose="02020603050405020304" pitchFamily="18" charset="0"/>
                            </a:rPr>
                            <a:t>1</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4062" marR="94062" marT="0" marB="0" anchor="ctr"/>
                    </a:tc>
                    <a:extLst>
                      <a:ext uri="{0D108BD9-81ED-4DB2-BD59-A6C34878D82A}">
                        <a16:rowId xmlns="" xmlns:a16="http://schemas.microsoft.com/office/drawing/2014/main" xmlns:a14="http://schemas.microsoft.com/office/drawing/2010/main" val="2348161211"/>
                      </a:ext>
                    </a:extLst>
                  </a:tr>
                  <a:tr h="480768">
                    <a:tc>
                      <a:txBody>
                        <a:bodyPr/>
                        <a:lstStyle/>
                        <a:p>
                          <a:pPr algn="ctr">
                            <a:lnSpc>
                              <a:spcPts val="2000"/>
                            </a:lnSpc>
                            <a:spcAft>
                              <a:spcPts val="0"/>
                            </a:spcAft>
                          </a:pPr>
                          <a:r>
                            <a:rPr lang="en-US" sz="1800" b="1" kern="1200">
                              <a:effectLst/>
                              <a:latin typeface="Times New Roman" panose="02020603050405020304" pitchFamily="18" charset="0"/>
                              <a:cs typeface="Times New Roman" panose="02020603050405020304" pitchFamily="18" charset="0"/>
                            </a:rPr>
                            <a:t>0</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4062" marR="94062" marT="0" marB="0" anchor="ctr"/>
                    </a:tc>
                    <a:tc>
                      <a:txBody>
                        <a:bodyPr/>
                        <a:lstStyle/>
                        <a:p>
                          <a:pPr algn="ctr">
                            <a:lnSpc>
                              <a:spcPts val="2000"/>
                            </a:lnSpc>
                            <a:spcAft>
                              <a:spcPts val="0"/>
                            </a:spcAft>
                          </a:pPr>
                          <a:r>
                            <a:rPr lang="en-US" sz="1800" b="1" kern="1200">
                              <a:effectLst/>
                              <a:latin typeface="Times New Roman" panose="02020603050405020304" pitchFamily="18" charset="0"/>
                              <a:cs typeface="Times New Roman" panose="02020603050405020304" pitchFamily="18" charset="0"/>
                            </a:rPr>
                            <a:t>1</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4062" marR="94062" marT="0" marB="0" anchor="ctr"/>
                    </a:tc>
                    <a:tc>
                      <a:txBody>
                        <a:bodyPr/>
                        <a:lstStyle/>
                        <a:p>
                          <a:pPr algn="ctr">
                            <a:lnSpc>
                              <a:spcPts val="2000"/>
                            </a:lnSpc>
                            <a:spcAft>
                              <a:spcPts val="0"/>
                            </a:spcAft>
                          </a:pPr>
                          <a:r>
                            <a:rPr lang="en-US" sz="1800" b="1" kern="1200">
                              <a:effectLst/>
                              <a:latin typeface="Times New Roman" panose="02020603050405020304" pitchFamily="18" charset="0"/>
                              <a:cs typeface="Times New Roman" panose="02020603050405020304" pitchFamily="18" charset="0"/>
                            </a:rPr>
                            <a:t>1</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4062" marR="94062" marT="0" marB="0" anchor="ctr"/>
                    </a:tc>
                    <a:tc>
                      <a:txBody>
                        <a:bodyPr/>
                        <a:lstStyle/>
                        <a:p>
                          <a:pPr algn="ctr">
                            <a:lnSpc>
                              <a:spcPts val="2000"/>
                            </a:lnSpc>
                            <a:spcAft>
                              <a:spcPts val="0"/>
                            </a:spcAft>
                          </a:pPr>
                          <a:r>
                            <a:rPr lang="en-US" sz="1800" b="1" kern="1200">
                              <a:effectLst/>
                              <a:latin typeface="Times New Roman" panose="02020603050405020304" pitchFamily="18" charset="0"/>
                              <a:cs typeface="Times New Roman" panose="02020603050405020304" pitchFamily="18" charset="0"/>
                            </a:rPr>
                            <a:t>0</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4062" marR="94062" marT="0" marB="0" anchor="ctr">
                        <a:lnR w="28575" cap="flat" cmpd="sng" algn="ctr">
                          <a:solidFill>
                            <a:srgbClr val="0000CC"/>
                          </a:solidFill>
                          <a:prstDash val="solid"/>
                          <a:round/>
                          <a:headEnd type="none" w="med" len="med"/>
                          <a:tailEnd type="none" w="med" len="med"/>
                        </a:lnR>
                      </a:tcPr>
                    </a:tc>
                    <a:tc>
                      <a:txBody>
                        <a:bodyPr/>
                        <a:lstStyle/>
                        <a:p>
                          <a:pPr marL="0" algn="ctr" defTabSz="914400" rtl="0" eaLnBrk="1" latinLnBrk="0" hangingPunct="1">
                            <a:lnSpc>
                              <a:spcPts val="2000"/>
                            </a:lnSpc>
                            <a:spcAft>
                              <a:spcPts val="0"/>
                            </a:spcAft>
                          </a:pPr>
                          <a:r>
                            <a:rPr lang="en-US" sz="1800" b="1" kern="1200" dirty="0">
                              <a:solidFill>
                                <a:srgbClr val="FF0000"/>
                              </a:solidFill>
                              <a:effectLst/>
                              <a:latin typeface="Times New Roman" panose="02020603050405020304" pitchFamily="18" charset="0"/>
                              <a:ea typeface="+mn-ea"/>
                              <a:cs typeface="Times New Roman" panose="02020603050405020304" pitchFamily="18" charset="0"/>
                            </a:rPr>
                            <a:t>d</a:t>
                          </a:r>
                          <a:endParaRPr lang="zh-CN" sz="1800" b="1" kern="1200" dirty="0">
                            <a:solidFill>
                              <a:srgbClr val="FF0000"/>
                            </a:solidFill>
                            <a:effectLst/>
                            <a:latin typeface="Times New Roman" panose="02020603050405020304" pitchFamily="18" charset="0"/>
                            <a:ea typeface="+mn-ea"/>
                            <a:cs typeface="Times New Roman" panose="02020603050405020304" pitchFamily="18" charset="0"/>
                          </a:endParaRPr>
                        </a:p>
                      </a:txBody>
                      <a:tcPr marL="94062" marR="94062" marT="0" marB="0" anchor="ctr">
                        <a:lnL w="28575" cap="flat" cmpd="sng" algn="ctr">
                          <a:solidFill>
                            <a:srgbClr val="0000CC"/>
                          </a:solidFill>
                          <a:prstDash val="solid"/>
                          <a:round/>
                          <a:headEnd type="none" w="med" len="med"/>
                          <a:tailEnd type="none" w="med" len="med"/>
                        </a:lnL>
                      </a:tcPr>
                    </a:tc>
                    <a:tc>
                      <a:txBody>
                        <a:bodyPr/>
                        <a:lstStyle/>
                        <a:p>
                          <a:pPr marL="0" algn="ctr" defTabSz="914400" rtl="0" eaLnBrk="1" latinLnBrk="0" hangingPunct="1">
                            <a:lnSpc>
                              <a:spcPts val="2000"/>
                            </a:lnSpc>
                            <a:spcAft>
                              <a:spcPts val="0"/>
                            </a:spcAft>
                          </a:pPr>
                          <a:r>
                            <a:rPr lang="en-US" sz="1800" b="1" kern="1200" dirty="0">
                              <a:solidFill>
                                <a:srgbClr val="FF0000"/>
                              </a:solidFill>
                              <a:effectLst/>
                              <a:latin typeface="Times New Roman" panose="02020603050405020304" pitchFamily="18" charset="0"/>
                              <a:ea typeface="+mn-ea"/>
                              <a:cs typeface="Times New Roman" panose="02020603050405020304" pitchFamily="18" charset="0"/>
                            </a:rPr>
                            <a:t>d</a:t>
                          </a:r>
                          <a:endParaRPr lang="zh-CN" sz="1800" b="1" kern="1200" dirty="0">
                            <a:solidFill>
                              <a:srgbClr val="FF0000"/>
                            </a:solidFill>
                            <a:effectLst/>
                            <a:latin typeface="Times New Roman" panose="02020603050405020304" pitchFamily="18" charset="0"/>
                            <a:ea typeface="+mn-ea"/>
                            <a:cs typeface="Times New Roman" panose="02020603050405020304" pitchFamily="18" charset="0"/>
                          </a:endParaRPr>
                        </a:p>
                      </a:txBody>
                      <a:tcPr marL="94062" marR="94062" marT="0" marB="0" anchor="ctr"/>
                    </a:tc>
                    <a:tc>
                      <a:txBody>
                        <a:bodyPr/>
                        <a:lstStyle/>
                        <a:p>
                          <a:pPr marL="0" algn="ctr" defTabSz="914400" rtl="0" eaLnBrk="1" latinLnBrk="0" hangingPunct="1">
                            <a:lnSpc>
                              <a:spcPts val="2000"/>
                            </a:lnSpc>
                            <a:spcAft>
                              <a:spcPts val="0"/>
                            </a:spcAft>
                          </a:pPr>
                          <a:r>
                            <a:rPr lang="en-US" sz="1800" b="1" kern="1200" dirty="0">
                              <a:solidFill>
                                <a:srgbClr val="FF0000"/>
                              </a:solidFill>
                              <a:effectLst/>
                              <a:latin typeface="Times New Roman" panose="02020603050405020304" pitchFamily="18" charset="0"/>
                              <a:ea typeface="+mn-ea"/>
                              <a:cs typeface="Times New Roman" panose="02020603050405020304" pitchFamily="18" charset="0"/>
                            </a:rPr>
                            <a:t>d</a:t>
                          </a:r>
                          <a:endParaRPr lang="zh-CN" sz="1800" b="1" kern="1200" dirty="0">
                            <a:solidFill>
                              <a:srgbClr val="FF0000"/>
                            </a:solidFill>
                            <a:effectLst/>
                            <a:latin typeface="Times New Roman" panose="02020603050405020304" pitchFamily="18" charset="0"/>
                            <a:ea typeface="+mn-ea"/>
                            <a:cs typeface="Times New Roman" panose="02020603050405020304" pitchFamily="18" charset="0"/>
                          </a:endParaRPr>
                        </a:p>
                      </a:txBody>
                      <a:tcPr marL="94062" marR="94062" marT="0" marB="0" anchor="ctr"/>
                    </a:tc>
                    <a:tc>
                      <a:txBody>
                        <a:bodyPr/>
                        <a:lstStyle/>
                        <a:p>
                          <a:pPr marL="0" algn="ctr" defTabSz="914400" rtl="0" eaLnBrk="1" latinLnBrk="0" hangingPunct="1">
                            <a:lnSpc>
                              <a:spcPts val="2000"/>
                            </a:lnSpc>
                            <a:spcAft>
                              <a:spcPts val="0"/>
                            </a:spcAft>
                          </a:pPr>
                          <a:r>
                            <a:rPr lang="en-US" sz="1800" b="1" kern="1200" dirty="0">
                              <a:solidFill>
                                <a:srgbClr val="FF0000"/>
                              </a:solidFill>
                              <a:effectLst/>
                              <a:latin typeface="Times New Roman" panose="02020603050405020304" pitchFamily="18" charset="0"/>
                              <a:ea typeface="+mn-ea"/>
                              <a:cs typeface="Times New Roman" panose="02020603050405020304" pitchFamily="18" charset="0"/>
                            </a:rPr>
                            <a:t>d</a:t>
                          </a:r>
                          <a:endParaRPr lang="zh-CN" sz="1800" b="1" kern="1200" dirty="0">
                            <a:solidFill>
                              <a:srgbClr val="FF0000"/>
                            </a:solidFill>
                            <a:effectLst/>
                            <a:latin typeface="Times New Roman" panose="02020603050405020304" pitchFamily="18" charset="0"/>
                            <a:ea typeface="+mn-ea"/>
                            <a:cs typeface="Times New Roman" panose="02020603050405020304" pitchFamily="18" charset="0"/>
                          </a:endParaRPr>
                        </a:p>
                      </a:txBody>
                      <a:tcPr marL="94062" marR="94062" marT="0" marB="0" anchor="ctr">
                        <a:lnR w="28575"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en-US" sz="1800" b="1" kern="1200">
                              <a:effectLst/>
                              <a:latin typeface="Times New Roman" panose="02020603050405020304" pitchFamily="18" charset="0"/>
                              <a:cs typeface="Times New Roman" panose="02020603050405020304" pitchFamily="18" charset="0"/>
                            </a:rPr>
                            <a:t>1</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4062" marR="94062" marT="0" marB="0" anchor="ctr">
                        <a:lnL w="28575" cap="flat" cmpd="sng" algn="ctr">
                          <a:solidFill>
                            <a:srgbClr val="FF0000"/>
                          </a:solidFill>
                          <a:prstDash val="solid"/>
                          <a:round/>
                          <a:headEnd type="none" w="med" len="med"/>
                          <a:tailEnd type="none" w="med" len="med"/>
                        </a:lnL>
                      </a:tcPr>
                    </a:tc>
                    <a:tc>
                      <a:txBody>
                        <a:bodyPr/>
                        <a:lstStyle/>
                        <a:p>
                          <a:pPr algn="ctr">
                            <a:lnSpc>
                              <a:spcPts val="2000"/>
                            </a:lnSpc>
                            <a:spcAft>
                              <a:spcPts val="0"/>
                            </a:spcAft>
                          </a:pPr>
                          <a:r>
                            <a:rPr lang="en-US" sz="1800" b="1" kern="1200">
                              <a:effectLst/>
                              <a:latin typeface="Times New Roman" panose="02020603050405020304" pitchFamily="18" charset="0"/>
                              <a:cs typeface="Times New Roman" panose="02020603050405020304" pitchFamily="18" charset="0"/>
                            </a:rPr>
                            <a:t>1</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4062" marR="94062" marT="0" marB="0" anchor="ctr"/>
                    </a:tc>
                    <a:tc>
                      <a:txBody>
                        <a:bodyPr/>
                        <a:lstStyle/>
                        <a:p>
                          <a:pPr algn="ctr">
                            <a:lnSpc>
                              <a:spcPts val="2000"/>
                            </a:lnSpc>
                            <a:spcAft>
                              <a:spcPts val="0"/>
                            </a:spcAft>
                          </a:pPr>
                          <a:r>
                            <a:rPr lang="en-US" sz="1800" b="1" kern="1200">
                              <a:effectLst/>
                              <a:latin typeface="Times New Roman" panose="02020603050405020304" pitchFamily="18" charset="0"/>
                              <a:cs typeface="Times New Roman" panose="02020603050405020304" pitchFamily="18" charset="0"/>
                            </a:rPr>
                            <a:t>1</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4062" marR="94062" marT="0" marB="0" anchor="ctr"/>
                    </a:tc>
                    <a:tc>
                      <a:txBody>
                        <a:bodyPr/>
                        <a:lstStyle/>
                        <a:p>
                          <a:pPr algn="ctr">
                            <a:lnSpc>
                              <a:spcPts val="2000"/>
                            </a:lnSpc>
                            <a:spcAft>
                              <a:spcPts val="0"/>
                            </a:spcAft>
                          </a:pPr>
                          <a:r>
                            <a:rPr lang="en-US" sz="1800" b="1" kern="1200">
                              <a:effectLst/>
                              <a:latin typeface="Times New Roman" panose="02020603050405020304" pitchFamily="18" charset="0"/>
                              <a:cs typeface="Times New Roman" panose="02020603050405020304" pitchFamily="18" charset="0"/>
                            </a:rPr>
                            <a:t>0</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4062" marR="94062" marT="0" marB="0" anchor="ctr">
                        <a:lnR w="28575" cap="flat" cmpd="sng" algn="ctr">
                          <a:solidFill>
                            <a:srgbClr val="0000CC"/>
                          </a:solidFill>
                          <a:prstDash val="solid"/>
                          <a:round/>
                          <a:headEnd type="none" w="med" len="med"/>
                          <a:tailEnd type="none" w="med" len="med"/>
                        </a:lnR>
                      </a:tcPr>
                    </a:tc>
                    <a:tc>
                      <a:txBody>
                        <a:bodyPr/>
                        <a:lstStyle/>
                        <a:p>
                          <a:pPr marL="0" algn="ctr" defTabSz="914400" rtl="0" eaLnBrk="1" latinLnBrk="0" hangingPunct="1">
                            <a:lnSpc>
                              <a:spcPts val="2000"/>
                            </a:lnSpc>
                            <a:spcAft>
                              <a:spcPts val="0"/>
                            </a:spcAft>
                          </a:pPr>
                          <a:r>
                            <a:rPr lang="en-US" sz="1800" b="1" kern="1200" dirty="0">
                              <a:solidFill>
                                <a:srgbClr val="FF0000"/>
                              </a:solidFill>
                              <a:effectLst/>
                              <a:latin typeface="Times New Roman" panose="02020603050405020304" pitchFamily="18" charset="0"/>
                              <a:ea typeface="+mn-ea"/>
                              <a:cs typeface="Times New Roman" panose="02020603050405020304" pitchFamily="18" charset="0"/>
                            </a:rPr>
                            <a:t>d</a:t>
                          </a:r>
                          <a:endParaRPr lang="zh-CN" sz="1800" b="1" kern="1200" dirty="0">
                            <a:solidFill>
                              <a:srgbClr val="FF0000"/>
                            </a:solidFill>
                            <a:effectLst/>
                            <a:latin typeface="Times New Roman" panose="02020603050405020304" pitchFamily="18" charset="0"/>
                            <a:ea typeface="+mn-ea"/>
                            <a:cs typeface="Times New Roman" panose="02020603050405020304" pitchFamily="18" charset="0"/>
                          </a:endParaRPr>
                        </a:p>
                      </a:txBody>
                      <a:tcPr marL="94062" marR="94062" marT="0" marB="0" anchor="ctr">
                        <a:lnL w="28575" cap="flat" cmpd="sng" algn="ctr">
                          <a:solidFill>
                            <a:srgbClr val="0000CC"/>
                          </a:solidFill>
                          <a:prstDash val="solid"/>
                          <a:round/>
                          <a:headEnd type="none" w="med" len="med"/>
                          <a:tailEnd type="none" w="med" len="med"/>
                        </a:lnL>
                      </a:tcPr>
                    </a:tc>
                    <a:tc>
                      <a:txBody>
                        <a:bodyPr/>
                        <a:lstStyle/>
                        <a:p>
                          <a:pPr marL="0" algn="ctr" defTabSz="914400" rtl="0" eaLnBrk="1" latinLnBrk="0" hangingPunct="1">
                            <a:lnSpc>
                              <a:spcPts val="2000"/>
                            </a:lnSpc>
                            <a:spcAft>
                              <a:spcPts val="0"/>
                            </a:spcAft>
                          </a:pPr>
                          <a:r>
                            <a:rPr lang="en-US" sz="1800" b="1" kern="1200" dirty="0">
                              <a:solidFill>
                                <a:srgbClr val="FF0000"/>
                              </a:solidFill>
                              <a:effectLst/>
                              <a:latin typeface="Times New Roman" panose="02020603050405020304" pitchFamily="18" charset="0"/>
                              <a:ea typeface="+mn-ea"/>
                              <a:cs typeface="Times New Roman" panose="02020603050405020304" pitchFamily="18" charset="0"/>
                            </a:rPr>
                            <a:t>d</a:t>
                          </a:r>
                          <a:endParaRPr lang="zh-CN" sz="1800" b="1" kern="1200" dirty="0">
                            <a:solidFill>
                              <a:srgbClr val="FF0000"/>
                            </a:solidFill>
                            <a:effectLst/>
                            <a:latin typeface="Times New Roman" panose="02020603050405020304" pitchFamily="18" charset="0"/>
                            <a:ea typeface="+mn-ea"/>
                            <a:cs typeface="Times New Roman" panose="02020603050405020304" pitchFamily="18" charset="0"/>
                          </a:endParaRPr>
                        </a:p>
                      </a:txBody>
                      <a:tcPr marL="94062" marR="94062" marT="0" marB="0" anchor="ctr"/>
                    </a:tc>
                    <a:tc>
                      <a:txBody>
                        <a:bodyPr/>
                        <a:lstStyle/>
                        <a:p>
                          <a:pPr marL="0" algn="ctr" defTabSz="914400" rtl="0" eaLnBrk="1" latinLnBrk="0" hangingPunct="1">
                            <a:lnSpc>
                              <a:spcPts val="2000"/>
                            </a:lnSpc>
                            <a:spcAft>
                              <a:spcPts val="0"/>
                            </a:spcAft>
                          </a:pPr>
                          <a:r>
                            <a:rPr lang="en-US" sz="1800" b="1" kern="1200" dirty="0">
                              <a:solidFill>
                                <a:srgbClr val="FF0000"/>
                              </a:solidFill>
                              <a:effectLst/>
                              <a:latin typeface="Times New Roman" panose="02020603050405020304" pitchFamily="18" charset="0"/>
                              <a:ea typeface="+mn-ea"/>
                              <a:cs typeface="Times New Roman" panose="02020603050405020304" pitchFamily="18" charset="0"/>
                            </a:rPr>
                            <a:t>d</a:t>
                          </a:r>
                          <a:endParaRPr lang="zh-CN" sz="1800" b="1" kern="1200" dirty="0">
                            <a:solidFill>
                              <a:srgbClr val="FF0000"/>
                            </a:solidFill>
                            <a:effectLst/>
                            <a:latin typeface="Times New Roman" panose="02020603050405020304" pitchFamily="18" charset="0"/>
                            <a:ea typeface="+mn-ea"/>
                            <a:cs typeface="Times New Roman" panose="02020603050405020304" pitchFamily="18" charset="0"/>
                          </a:endParaRPr>
                        </a:p>
                      </a:txBody>
                      <a:tcPr marL="94062" marR="94062" marT="0" marB="0" anchor="ctr"/>
                    </a:tc>
                    <a:tc>
                      <a:txBody>
                        <a:bodyPr/>
                        <a:lstStyle/>
                        <a:p>
                          <a:pPr marL="0" algn="ctr" defTabSz="914400" rtl="0" eaLnBrk="1" latinLnBrk="0" hangingPunct="1">
                            <a:lnSpc>
                              <a:spcPts val="2000"/>
                            </a:lnSpc>
                            <a:spcAft>
                              <a:spcPts val="0"/>
                            </a:spcAft>
                          </a:pPr>
                          <a:r>
                            <a:rPr lang="en-US" sz="1800" b="1" kern="1200" dirty="0">
                              <a:solidFill>
                                <a:srgbClr val="FF0000"/>
                              </a:solidFill>
                              <a:effectLst/>
                              <a:latin typeface="Times New Roman" panose="02020603050405020304" pitchFamily="18" charset="0"/>
                              <a:ea typeface="+mn-ea"/>
                              <a:cs typeface="Times New Roman" panose="02020603050405020304" pitchFamily="18" charset="0"/>
                            </a:rPr>
                            <a:t>d</a:t>
                          </a:r>
                          <a:endParaRPr lang="zh-CN" sz="1800" b="1" kern="1200" dirty="0">
                            <a:solidFill>
                              <a:srgbClr val="FF0000"/>
                            </a:solidFill>
                            <a:effectLst/>
                            <a:latin typeface="Times New Roman" panose="02020603050405020304" pitchFamily="18" charset="0"/>
                            <a:ea typeface="+mn-ea"/>
                            <a:cs typeface="Times New Roman" panose="02020603050405020304" pitchFamily="18" charset="0"/>
                          </a:endParaRPr>
                        </a:p>
                      </a:txBody>
                      <a:tcPr marL="94062" marR="94062" marT="0" marB="0" anchor="ctr"/>
                    </a:tc>
                    <a:extLst>
                      <a:ext uri="{0D108BD9-81ED-4DB2-BD59-A6C34878D82A}">
                        <a16:rowId xmlns="" xmlns:a16="http://schemas.microsoft.com/office/drawing/2014/main" xmlns:a14="http://schemas.microsoft.com/office/drawing/2010/main" val="2645466605"/>
                      </a:ext>
                    </a:extLst>
                  </a:tr>
                  <a:tr h="480768">
                    <a:tc>
                      <a:txBody>
                        <a:bodyPr/>
                        <a:lstStyle/>
                        <a:p>
                          <a:pPr algn="ctr">
                            <a:lnSpc>
                              <a:spcPts val="2000"/>
                            </a:lnSpc>
                            <a:spcAft>
                              <a:spcPts val="0"/>
                            </a:spcAft>
                          </a:pPr>
                          <a:r>
                            <a:rPr lang="en-US" sz="1800" b="1" kern="1200" dirty="0">
                              <a:effectLst/>
                              <a:latin typeface="Times New Roman" panose="02020603050405020304" pitchFamily="18" charset="0"/>
                              <a:cs typeface="Times New Roman" panose="02020603050405020304" pitchFamily="18" charset="0"/>
                            </a:rPr>
                            <a:t>0</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94062" marR="94062" marT="0" marB="0" anchor="ctr"/>
                    </a:tc>
                    <a:tc>
                      <a:txBody>
                        <a:bodyPr/>
                        <a:lstStyle/>
                        <a:p>
                          <a:pPr algn="ctr">
                            <a:lnSpc>
                              <a:spcPts val="2000"/>
                            </a:lnSpc>
                            <a:spcAft>
                              <a:spcPts val="0"/>
                            </a:spcAft>
                          </a:pPr>
                          <a:r>
                            <a:rPr lang="en-US" sz="1800" b="1" kern="1200">
                              <a:effectLst/>
                              <a:latin typeface="Times New Roman" panose="02020603050405020304" pitchFamily="18" charset="0"/>
                              <a:cs typeface="Times New Roman" panose="02020603050405020304" pitchFamily="18" charset="0"/>
                            </a:rPr>
                            <a:t>1</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4062" marR="94062" marT="0" marB="0" anchor="ctr"/>
                    </a:tc>
                    <a:tc>
                      <a:txBody>
                        <a:bodyPr/>
                        <a:lstStyle/>
                        <a:p>
                          <a:pPr algn="ctr">
                            <a:lnSpc>
                              <a:spcPts val="2000"/>
                            </a:lnSpc>
                            <a:spcAft>
                              <a:spcPts val="0"/>
                            </a:spcAft>
                          </a:pPr>
                          <a:r>
                            <a:rPr lang="en-US" sz="1800" b="1" kern="1200">
                              <a:effectLst/>
                              <a:latin typeface="Times New Roman" panose="02020603050405020304" pitchFamily="18" charset="0"/>
                              <a:cs typeface="Times New Roman" panose="02020603050405020304" pitchFamily="18" charset="0"/>
                            </a:rPr>
                            <a:t>1</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4062" marR="94062" marT="0" marB="0" anchor="ctr"/>
                    </a:tc>
                    <a:tc>
                      <a:txBody>
                        <a:bodyPr/>
                        <a:lstStyle/>
                        <a:p>
                          <a:pPr algn="ctr">
                            <a:lnSpc>
                              <a:spcPts val="2000"/>
                            </a:lnSpc>
                            <a:spcAft>
                              <a:spcPts val="0"/>
                            </a:spcAft>
                          </a:pPr>
                          <a:r>
                            <a:rPr lang="en-US" sz="1800" b="1" kern="1200">
                              <a:effectLst/>
                              <a:latin typeface="Times New Roman" panose="02020603050405020304" pitchFamily="18" charset="0"/>
                              <a:cs typeface="Times New Roman" panose="02020603050405020304" pitchFamily="18" charset="0"/>
                            </a:rPr>
                            <a:t>1</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4062" marR="94062" marT="0" marB="0" anchor="ctr">
                        <a:lnR w="28575" cap="flat" cmpd="sng" algn="ctr">
                          <a:solidFill>
                            <a:srgbClr val="0000CC"/>
                          </a:solidFill>
                          <a:prstDash val="solid"/>
                          <a:round/>
                          <a:headEnd type="none" w="med" len="med"/>
                          <a:tailEnd type="none" w="med" len="med"/>
                        </a:lnR>
                      </a:tcPr>
                    </a:tc>
                    <a:tc>
                      <a:txBody>
                        <a:bodyPr/>
                        <a:lstStyle/>
                        <a:p>
                          <a:pPr algn="ctr">
                            <a:lnSpc>
                              <a:spcPts val="2000"/>
                            </a:lnSpc>
                            <a:spcAft>
                              <a:spcPts val="0"/>
                            </a:spcAft>
                          </a:pPr>
                          <a:r>
                            <a:rPr lang="en-US" sz="1800" b="1" kern="1200">
                              <a:effectLst/>
                              <a:latin typeface="Times New Roman" panose="02020603050405020304" pitchFamily="18" charset="0"/>
                              <a:cs typeface="Times New Roman" panose="02020603050405020304" pitchFamily="18" charset="0"/>
                            </a:rPr>
                            <a:t>0</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4062" marR="94062" marT="0" marB="0" anchor="ctr">
                        <a:lnL w="28575" cap="flat" cmpd="sng" algn="ctr">
                          <a:solidFill>
                            <a:srgbClr val="0000CC"/>
                          </a:solidFill>
                          <a:prstDash val="solid"/>
                          <a:round/>
                          <a:headEnd type="none" w="med" len="med"/>
                          <a:tailEnd type="none" w="med" len="med"/>
                        </a:lnL>
                      </a:tcPr>
                    </a:tc>
                    <a:tc>
                      <a:txBody>
                        <a:bodyPr/>
                        <a:lstStyle/>
                        <a:p>
                          <a:pPr algn="ctr">
                            <a:lnSpc>
                              <a:spcPts val="2000"/>
                            </a:lnSpc>
                            <a:spcAft>
                              <a:spcPts val="0"/>
                            </a:spcAft>
                          </a:pPr>
                          <a:r>
                            <a:rPr lang="en-US" sz="1800" b="1" kern="1200">
                              <a:effectLst/>
                              <a:latin typeface="Times New Roman" panose="02020603050405020304" pitchFamily="18" charset="0"/>
                              <a:cs typeface="Times New Roman" panose="02020603050405020304" pitchFamily="18" charset="0"/>
                            </a:rPr>
                            <a:t>0</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4062" marR="94062" marT="0" marB="0" anchor="ctr"/>
                    </a:tc>
                    <a:tc>
                      <a:txBody>
                        <a:bodyPr/>
                        <a:lstStyle/>
                        <a:p>
                          <a:pPr algn="ctr">
                            <a:lnSpc>
                              <a:spcPts val="2000"/>
                            </a:lnSpc>
                            <a:spcAft>
                              <a:spcPts val="0"/>
                            </a:spcAft>
                          </a:pPr>
                          <a:r>
                            <a:rPr lang="en-US" sz="1800" b="1" kern="1200">
                              <a:effectLst/>
                              <a:latin typeface="Times New Roman" panose="02020603050405020304" pitchFamily="18" charset="0"/>
                              <a:cs typeface="Times New Roman" panose="02020603050405020304" pitchFamily="18" charset="0"/>
                            </a:rPr>
                            <a:t>0</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4062" marR="94062" marT="0" marB="0" anchor="ctr"/>
                    </a:tc>
                    <a:tc>
                      <a:txBody>
                        <a:bodyPr/>
                        <a:lstStyle/>
                        <a:p>
                          <a:pPr algn="ctr">
                            <a:lnSpc>
                              <a:spcPts val="2000"/>
                            </a:lnSpc>
                            <a:spcAft>
                              <a:spcPts val="0"/>
                            </a:spcAft>
                          </a:pPr>
                          <a:r>
                            <a:rPr lang="en-US" sz="1800" b="1" kern="1200">
                              <a:effectLst/>
                              <a:latin typeface="Times New Roman" panose="02020603050405020304" pitchFamily="18" charset="0"/>
                              <a:cs typeface="Times New Roman" panose="02020603050405020304" pitchFamily="18" charset="0"/>
                            </a:rPr>
                            <a:t>1</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4062" marR="94062" marT="0" marB="0" anchor="ctr">
                        <a:lnR w="28575"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en-US" sz="1800" b="1" kern="1200" dirty="0">
                              <a:effectLst/>
                              <a:latin typeface="Times New Roman" panose="02020603050405020304" pitchFamily="18" charset="0"/>
                              <a:cs typeface="Times New Roman" panose="02020603050405020304" pitchFamily="18" charset="0"/>
                            </a:rPr>
                            <a:t>1</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94062" marR="94062" marT="0" marB="0" anchor="ctr">
                        <a:lnL w="28575" cap="flat" cmpd="sng" algn="ctr">
                          <a:solidFill>
                            <a:srgbClr val="FF0000"/>
                          </a:solidFill>
                          <a:prstDash val="solid"/>
                          <a:round/>
                          <a:headEnd type="none" w="med" len="med"/>
                          <a:tailEnd type="none" w="med" len="med"/>
                        </a:lnL>
                      </a:tcPr>
                    </a:tc>
                    <a:tc>
                      <a:txBody>
                        <a:bodyPr/>
                        <a:lstStyle/>
                        <a:p>
                          <a:pPr algn="ctr">
                            <a:lnSpc>
                              <a:spcPts val="2000"/>
                            </a:lnSpc>
                            <a:spcAft>
                              <a:spcPts val="0"/>
                            </a:spcAft>
                          </a:pPr>
                          <a:r>
                            <a:rPr lang="en-US" sz="1800" b="1" kern="1200">
                              <a:effectLst/>
                              <a:latin typeface="Times New Roman" panose="02020603050405020304" pitchFamily="18" charset="0"/>
                              <a:cs typeface="Times New Roman" panose="02020603050405020304" pitchFamily="18" charset="0"/>
                            </a:rPr>
                            <a:t>1</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4062" marR="94062" marT="0" marB="0" anchor="ctr"/>
                    </a:tc>
                    <a:tc>
                      <a:txBody>
                        <a:bodyPr/>
                        <a:lstStyle/>
                        <a:p>
                          <a:pPr algn="ctr">
                            <a:lnSpc>
                              <a:spcPts val="2000"/>
                            </a:lnSpc>
                            <a:spcAft>
                              <a:spcPts val="0"/>
                            </a:spcAft>
                          </a:pPr>
                          <a:r>
                            <a:rPr lang="en-US" sz="1800" b="1" kern="1200">
                              <a:effectLst/>
                              <a:latin typeface="Times New Roman" panose="02020603050405020304" pitchFamily="18" charset="0"/>
                              <a:cs typeface="Times New Roman" panose="02020603050405020304" pitchFamily="18" charset="0"/>
                            </a:rPr>
                            <a:t>1</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4062" marR="94062" marT="0" marB="0" anchor="ctr"/>
                    </a:tc>
                    <a:tc>
                      <a:txBody>
                        <a:bodyPr/>
                        <a:lstStyle/>
                        <a:p>
                          <a:pPr algn="ctr">
                            <a:lnSpc>
                              <a:spcPts val="2000"/>
                            </a:lnSpc>
                            <a:spcAft>
                              <a:spcPts val="0"/>
                            </a:spcAft>
                          </a:pPr>
                          <a:r>
                            <a:rPr lang="en-US" sz="1800" b="1" kern="1200">
                              <a:effectLst/>
                              <a:latin typeface="Times New Roman" panose="02020603050405020304" pitchFamily="18" charset="0"/>
                              <a:cs typeface="Times New Roman" panose="02020603050405020304" pitchFamily="18" charset="0"/>
                            </a:rPr>
                            <a:t>1</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4062" marR="94062" marT="0" marB="0" anchor="ctr">
                        <a:lnR w="28575" cap="flat" cmpd="sng" algn="ctr">
                          <a:solidFill>
                            <a:srgbClr val="0000CC"/>
                          </a:solidFill>
                          <a:prstDash val="solid"/>
                          <a:round/>
                          <a:headEnd type="none" w="med" len="med"/>
                          <a:tailEnd type="none" w="med" len="med"/>
                        </a:lnR>
                      </a:tcPr>
                    </a:tc>
                    <a:tc>
                      <a:txBody>
                        <a:bodyPr/>
                        <a:lstStyle/>
                        <a:p>
                          <a:pPr algn="ctr">
                            <a:lnSpc>
                              <a:spcPts val="2000"/>
                            </a:lnSpc>
                            <a:spcAft>
                              <a:spcPts val="0"/>
                            </a:spcAft>
                          </a:pPr>
                          <a:r>
                            <a:rPr lang="en-US" sz="1800" b="1" kern="1200">
                              <a:effectLst/>
                              <a:latin typeface="Times New Roman" panose="02020603050405020304" pitchFamily="18" charset="0"/>
                              <a:cs typeface="Times New Roman" panose="02020603050405020304" pitchFamily="18" charset="0"/>
                            </a:rPr>
                            <a:t>0</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4062" marR="94062" marT="0" marB="0" anchor="ctr">
                        <a:lnL w="28575" cap="flat" cmpd="sng" algn="ctr">
                          <a:solidFill>
                            <a:srgbClr val="0000CC"/>
                          </a:solidFill>
                          <a:prstDash val="solid"/>
                          <a:round/>
                          <a:headEnd type="none" w="med" len="med"/>
                          <a:tailEnd type="none" w="med" len="med"/>
                        </a:lnL>
                      </a:tcPr>
                    </a:tc>
                    <a:tc>
                      <a:txBody>
                        <a:bodyPr/>
                        <a:lstStyle/>
                        <a:p>
                          <a:pPr algn="ctr">
                            <a:lnSpc>
                              <a:spcPts val="2000"/>
                            </a:lnSpc>
                            <a:spcAft>
                              <a:spcPts val="0"/>
                            </a:spcAft>
                          </a:pPr>
                          <a:r>
                            <a:rPr lang="en-US" sz="1800" b="1" kern="1200">
                              <a:effectLst/>
                              <a:latin typeface="Times New Roman" panose="02020603050405020304" pitchFamily="18" charset="0"/>
                              <a:cs typeface="Times New Roman" panose="02020603050405020304" pitchFamily="18" charset="0"/>
                            </a:rPr>
                            <a:t>0</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4062" marR="94062" marT="0" marB="0" anchor="ctr"/>
                    </a:tc>
                    <a:tc>
                      <a:txBody>
                        <a:bodyPr/>
                        <a:lstStyle/>
                        <a:p>
                          <a:pPr algn="ctr">
                            <a:lnSpc>
                              <a:spcPts val="2000"/>
                            </a:lnSpc>
                            <a:spcAft>
                              <a:spcPts val="0"/>
                            </a:spcAft>
                          </a:pPr>
                          <a:r>
                            <a:rPr lang="en-US" sz="1800" b="1" kern="1200">
                              <a:effectLst/>
                              <a:latin typeface="Times New Roman" panose="02020603050405020304" pitchFamily="18" charset="0"/>
                              <a:cs typeface="Times New Roman" panose="02020603050405020304" pitchFamily="18" charset="0"/>
                            </a:rPr>
                            <a:t>0</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4062" marR="94062" marT="0" marB="0" anchor="ctr"/>
                    </a:tc>
                    <a:tc>
                      <a:txBody>
                        <a:bodyPr/>
                        <a:lstStyle/>
                        <a:p>
                          <a:pPr algn="ctr">
                            <a:lnSpc>
                              <a:spcPts val="2000"/>
                            </a:lnSpc>
                            <a:spcAft>
                              <a:spcPts val="0"/>
                            </a:spcAft>
                          </a:pPr>
                          <a:r>
                            <a:rPr lang="en-US" sz="1800" b="1" kern="1200" dirty="0">
                              <a:effectLst/>
                              <a:latin typeface="Times New Roman" panose="02020603050405020304" pitchFamily="18" charset="0"/>
                              <a:cs typeface="Times New Roman" panose="02020603050405020304" pitchFamily="18" charset="0"/>
                            </a:rPr>
                            <a:t>0</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94062" marR="94062" marT="0" marB="0" anchor="ctr"/>
                    </a:tc>
                    <a:extLst>
                      <a:ext uri="{0D108BD9-81ED-4DB2-BD59-A6C34878D82A}">
                        <a16:rowId xmlns="" xmlns:a16="http://schemas.microsoft.com/office/drawing/2014/main" xmlns:a14="http://schemas.microsoft.com/office/drawing/2010/main" val="1927656338"/>
                      </a:ext>
                    </a:extLst>
                  </a:tr>
                </a:tbl>
              </a:graphicData>
            </a:graphic>
          </p:graphicFrame>
        </mc:Fallback>
      </mc:AlternateContent>
    </p:spTree>
    <p:extLst>
      <p:ext uri="{BB962C8B-B14F-4D97-AF65-F5344CB8AC3E}">
        <p14:creationId xmlns:p14="http://schemas.microsoft.com/office/powerpoint/2010/main" val="2360534817"/>
      </p:ext>
    </p:extLst>
  </p:cSld>
  <p:clrMapOvr>
    <a:masterClrMapping/>
  </p:clrMapOvr>
  <mc:AlternateContent xmlns:mc="http://schemas.openxmlformats.org/markup-compatibility/2006">
    <mc:Choice xmlns:p14="http://schemas.microsoft.com/office/powerpoint/2010/main" Requires="p14">
      <p:transition spd="slow" p14:dur="1250">
        <p:randomBar dir="vert"/>
      </p:transition>
    </mc:Choice>
    <mc:Fallback>
      <p:transition spd="slow">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nodeType="clickEffect">
                                  <p:stCondLst>
                                    <p:cond delay="0"/>
                                  </p:stCondLst>
                                  <p:childTnLst>
                                    <p:set>
                                      <p:cBhvr>
                                        <p:cTn id="13" dur="1" fill="hold">
                                          <p:stCondLst>
                                            <p:cond delay="0"/>
                                          </p:stCondLst>
                                        </p:cTn>
                                        <p:tgtEl>
                                          <p:spTgt spid="20"/>
                                        </p:tgtEl>
                                        <p:attrNameLst>
                                          <p:attrName>style.visibility</p:attrName>
                                        </p:attrNameLst>
                                      </p:cBhvr>
                                      <p:to>
                                        <p:strVal val="visible"/>
                                      </p:to>
                                    </p:set>
                                    <p:animEffect transition="in" filter="barn(inVertical)">
                                      <p:cBhvr>
                                        <p:cTn id="14"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B6D9C768-8413-45FA-BDC7-53DA68035736}" type="slidenum">
              <a:rPr lang="zh-CN" altLang="en-US" smtClean="0"/>
              <a:t>7</a:t>
            </a:fld>
            <a:endParaRPr lang="zh-CN" altLang="en-US"/>
          </a:p>
        </p:txBody>
      </p:sp>
      <p:sp>
        <p:nvSpPr>
          <p:cNvPr id="6" name="文本框 5"/>
          <p:cNvSpPr txBox="1"/>
          <p:nvPr/>
        </p:nvSpPr>
        <p:spPr>
          <a:xfrm>
            <a:off x="481781" y="1042886"/>
            <a:ext cx="11356258" cy="646331"/>
          </a:xfrm>
          <a:prstGeom prst="rect">
            <a:avLst/>
          </a:prstGeom>
          <a:noFill/>
        </p:spPr>
        <p:txBody>
          <a:bodyPr wrap="square" rtlCol="0">
            <a:spAutoFit/>
          </a:bodyPr>
          <a:lstStyle/>
          <a:p>
            <a:pPr marL="342900" indent="-342900" defTabSz="468000">
              <a:lnSpc>
                <a:spcPct val="150000"/>
              </a:lnSpc>
              <a:buClr>
                <a:srgbClr val="3859CD"/>
              </a:buClr>
              <a:buFont typeface="Wingdings" panose="05000000000000000000" pitchFamily="2" charset="2"/>
              <a:buChar char="n"/>
            </a:pPr>
            <a:r>
              <a:rPr lang="en-US" altLang="zh-CN" sz="2400" b="1" dirty="0">
                <a:latin typeface="微软雅黑" panose="020B0503020204020204" pitchFamily="34" charset="-122"/>
                <a:ea typeface="微软雅黑" panose="020B0503020204020204" pitchFamily="34" charset="-122"/>
              </a:rPr>
              <a:t>	</a:t>
            </a:r>
            <a:r>
              <a:rPr lang="zh-CN" altLang="en-US" sz="2400" b="1" dirty="0">
                <a:solidFill>
                  <a:srgbClr val="0000CC"/>
                </a:solidFill>
                <a:latin typeface="微软雅黑" panose="020B0503020204020204" pitchFamily="34" charset="-122"/>
                <a:ea typeface="微软雅黑" panose="020B0503020204020204" pitchFamily="34" charset="-122"/>
              </a:rPr>
              <a:t>总结：</a:t>
            </a:r>
            <a:r>
              <a:rPr lang="zh-CN" altLang="en-US" sz="2400" b="1" dirty="0">
                <a:latin typeface="微软雅黑" panose="020B0503020204020204" pitchFamily="34" charset="-122"/>
                <a:ea typeface="微软雅黑" panose="020B0503020204020204" pitchFamily="34" charset="-122"/>
              </a:rPr>
              <a:t>同步时序逻辑电路的设计流程</a:t>
            </a:r>
          </a:p>
        </p:txBody>
      </p:sp>
      <p:sp>
        <p:nvSpPr>
          <p:cNvPr id="10" name="平行四边形 9"/>
          <p:cNvSpPr/>
          <p:nvPr/>
        </p:nvSpPr>
        <p:spPr>
          <a:xfrm>
            <a:off x="304512" y="129448"/>
            <a:ext cx="1739441" cy="612000"/>
          </a:xfrm>
          <a:prstGeom prst="parallelogram">
            <a:avLst/>
          </a:prstGeom>
          <a:effectLst>
            <a:glow rad="63500">
              <a:schemeClr val="accent1">
                <a:satMod val="175000"/>
                <a:alpha val="40000"/>
              </a:schemeClr>
            </a:glow>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latin typeface="微软雅黑" panose="020B0503020204020204" pitchFamily="34" charset="-122"/>
                <a:ea typeface="微软雅黑" panose="020B0503020204020204" pitchFamily="34" charset="-122"/>
                <a:cs typeface="Times New Roman" panose="02020603050405020304" pitchFamily="18" charset="0"/>
              </a:rPr>
              <a:t>6.3.1</a:t>
            </a:r>
            <a:endParaRPr lang="zh-CN" altLang="en-US" sz="36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3" name="标题 2"/>
          <p:cNvSpPr>
            <a:spLocks noGrp="1"/>
          </p:cNvSpPr>
          <p:nvPr>
            <p:ph type="title"/>
          </p:nvPr>
        </p:nvSpPr>
        <p:spPr>
          <a:xfrm>
            <a:off x="2187686" y="97943"/>
            <a:ext cx="6291295" cy="732155"/>
          </a:xfrm>
        </p:spPr>
        <p:txBody>
          <a:bodyPr>
            <a:normAutofit/>
          </a:bodyPr>
          <a:lstStyle/>
          <a:p>
            <a:r>
              <a:rPr lang="zh-CN" altLang="en-US" dirty="0">
                <a:effectLst>
                  <a:outerShdw blurRad="38100" dist="38100" dir="2700000" algn="tl">
                    <a:srgbClr val="000000">
                      <a:alpha val="43137"/>
                    </a:srgbClr>
                  </a:outerShdw>
                </a:effectLst>
              </a:rPr>
              <a:t>设计步骤</a:t>
            </a:r>
          </a:p>
        </p:txBody>
      </p:sp>
      <p:sp>
        <p:nvSpPr>
          <p:cNvPr id="9" name="页脚占位符 3"/>
          <p:cNvSpPr>
            <a:spLocks noGrp="1"/>
          </p:cNvSpPr>
          <p:nvPr>
            <p:ph type="ftr" sz="quarter" idx="11"/>
          </p:nvPr>
        </p:nvSpPr>
        <p:spPr>
          <a:xfrm>
            <a:off x="9642764" y="0"/>
            <a:ext cx="2549236" cy="510988"/>
          </a:xfrm>
        </p:spPr>
        <p:txBody>
          <a:bodyPr/>
          <a:lstStyle/>
          <a:p>
            <a:r>
              <a:rPr lang="zh-CN" altLang="en-US"/>
              <a:t>第</a:t>
            </a:r>
            <a:r>
              <a:rPr lang="en-US" altLang="zh-CN"/>
              <a:t>6</a:t>
            </a:r>
            <a:r>
              <a:rPr lang="zh-CN" altLang="en-US"/>
              <a:t>章 同步时序逻辑电路</a:t>
            </a:r>
            <a:endParaRPr lang="zh-CN" altLang="en-US" dirty="0"/>
          </a:p>
        </p:txBody>
      </p:sp>
      <p:pic>
        <p:nvPicPr>
          <p:cNvPr id="20" name="图片 19">
            <a:hlinkClick r:id="rId3" action="ppaction://hlinksldjump"/>
          </p:cNvPr>
          <p:cNvPicPr>
            <a:picLocks noChangeAspect="1"/>
          </p:cNvPicPr>
          <p:nvPr/>
        </p:nvPicPr>
        <p:blipFill>
          <a:blip r:embed="rId4" cstate="print">
            <a:lum bright="70000" contrast="-70000"/>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tretch>
            <a:fillRect/>
          </a:stretch>
        </p:blipFill>
        <p:spPr>
          <a:xfrm>
            <a:off x="5506110" y="6058568"/>
            <a:ext cx="452586" cy="452586"/>
          </a:xfrm>
          <a:prstGeom prst="rect">
            <a:avLst/>
          </a:prstGeom>
          <a:solidFill>
            <a:srgbClr val="3859CD"/>
          </a:solidFill>
          <a:effectLst>
            <a:glow rad="63500">
              <a:schemeClr val="accent1">
                <a:satMod val="175000"/>
                <a:alpha val="40000"/>
              </a:schemeClr>
            </a:glow>
            <a:softEdge rad="31750"/>
          </a:effectLst>
        </p:spPr>
      </p:pic>
      <p:sp>
        <p:nvSpPr>
          <p:cNvPr id="19" name="圆角矩形 18"/>
          <p:cNvSpPr/>
          <p:nvPr/>
        </p:nvSpPr>
        <p:spPr>
          <a:xfrm>
            <a:off x="1647825" y="2204185"/>
            <a:ext cx="840386" cy="1289786"/>
          </a:xfrm>
          <a:prstGeom prst="roundRect">
            <a:avLst/>
          </a:prstGeom>
          <a:solidFill>
            <a:srgbClr val="21509E"/>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rgbClr val="FF9933"/>
                </a:solidFill>
                <a:latin typeface="微软雅黑" panose="020B0503020204020204" pitchFamily="34" charset="-122"/>
                <a:ea typeface="微软雅黑" panose="020B0503020204020204" pitchFamily="34" charset="-122"/>
              </a:rPr>
              <a:t>逻辑</a:t>
            </a:r>
            <a:endParaRPr lang="en-US" altLang="zh-CN" sz="2000" b="1" dirty="0">
              <a:solidFill>
                <a:srgbClr val="FF9933"/>
              </a:solidFill>
              <a:latin typeface="微软雅黑" panose="020B0503020204020204" pitchFamily="34" charset="-122"/>
              <a:ea typeface="微软雅黑" panose="020B0503020204020204" pitchFamily="34" charset="-122"/>
            </a:endParaRPr>
          </a:p>
          <a:p>
            <a:pPr algn="ctr"/>
            <a:r>
              <a:rPr lang="zh-CN" altLang="en-US" sz="2000" b="1" dirty="0">
                <a:solidFill>
                  <a:srgbClr val="FF9933"/>
                </a:solidFill>
                <a:latin typeface="微软雅黑" panose="020B0503020204020204" pitchFamily="34" charset="-122"/>
                <a:ea typeface="微软雅黑" panose="020B0503020204020204" pitchFamily="34" charset="-122"/>
              </a:rPr>
              <a:t>抽象</a:t>
            </a:r>
          </a:p>
        </p:txBody>
      </p:sp>
      <p:sp>
        <p:nvSpPr>
          <p:cNvPr id="21" name="圆角矩形 20"/>
          <p:cNvSpPr/>
          <p:nvPr/>
        </p:nvSpPr>
        <p:spPr>
          <a:xfrm>
            <a:off x="3643235" y="2204186"/>
            <a:ext cx="852565" cy="1289786"/>
          </a:xfrm>
          <a:prstGeom prst="roundRect">
            <a:avLst/>
          </a:prstGeom>
          <a:solidFill>
            <a:srgbClr val="21509E"/>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rgbClr val="FF9933"/>
                </a:solidFill>
                <a:latin typeface="微软雅黑" panose="020B0503020204020204" pitchFamily="34" charset="-122"/>
                <a:ea typeface="微软雅黑" panose="020B0503020204020204" pitchFamily="34" charset="-122"/>
              </a:rPr>
              <a:t>状态</a:t>
            </a:r>
            <a:endParaRPr lang="en-US" altLang="zh-CN" sz="2000" b="1" dirty="0">
              <a:solidFill>
                <a:srgbClr val="FF9933"/>
              </a:solidFill>
              <a:latin typeface="微软雅黑" panose="020B0503020204020204" pitchFamily="34" charset="-122"/>
              <a:ea typeface="微软雅黑" panose="020B0503020204020204" pitchFamily="34" charset="-122"/>
            </a:endParaRPr>
          </a:p>
          <a:p>
            <a:pPr algn="ctr"/>
            <a:r>
              <a:rPr lang="zh-CN" altLang="en-US" sz="2000" b="1" dirty="0">
                <a:solidFill>
                  <a:srgbClr val="FF9933"/>
                </a:solidFill>
                <a:latin typeface="微软雅黑" panose="020B0503020204020204" pitchFamily="34" charset="-122"/>
                <a:ea typeface="微软雅黑" panose="020B0503020204020204" pitchFamily="34" charset="-122"/>
              </a:rPr>
              <a:t>化简</a:t>
            </a:r>
          </a:p>
        </p:txBody>
      </p:sp>
      <p:sp>
        <p:nvSpPr>
          <p:cNvPr id="22" name="圆角矩形 21"/>
          <p:cNvSpPr/>
          <p:nvPr/>
        </p:nvSpPr>
        <p:spPr>
          <a:xfrm>
            <a:off x="5899135" y="2204185"/>
            <a:ext cx="1049153" cy="1289786"/>
          </a:xfrm>
          <a:prstGeom prst="roundRect">
            <a:avLst/>
          </a:prstGeom>
          <a:solidFill>
            <a:srgbClr val="21509E"/>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rgbClr val="FF9933"/>
                </a:solidFill>
                <a:latin typeface="微软雅黑" panose="020B0503020204020204" pitchFamily="34" charset="-122"/>
                <a:ea typeface="微软雅黑" panose="020B0503020204020204" pitchFamily="34" charset="-122"/>
              </a:rPr>
              <a:t>状态分配与编码</a:t>
            </a:r>
          </a:p>
        </p:txBody>
      </p:sp>
      <p:sp>
        <p:nvSpPr>
          <p:cNvPr id="23" name="圆角矩形 22"/>
          <p:cNvSpPr/>
          <p:nvPr/>
        </p:nvSpPr>
        <p:spPr>
          <a:xfrm>
            <a:off x="8019886" y="2204185"/>
            <a:ext cx="1049153" cy="1289786"/>
          </a:xfrm>
          <a:prstGeom prst="roundRect">
            <a:avLst/>
          </a:prstGeom>
          <a:solidFill>
            <a:srgbClr val="21509E"/>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rgbClr val="FF9933"/>
                </a:solidFill>
                <a:latin typeface="微软雅黑" panose="020B0503020204020204" pitchFamily="34" charset="-122"/>
                <a:ea typeface="微软雅黑" panose="020B0503020204020204" pitchFamily="34" charset="-122"/>
              </a:rPr>
              <a:t>逻辑化简，写方程组</a:t>
            </a:r>
          </a:p>
        </p:txBody>
      </p:sp>
      <p:sp>
        <p:nvSpPr>
          <p:cNvPr id="24" name="圆角矩形 23"/>
          <p:cNvSpPr/>
          <p:nvPr/>
        </p:nvSpPr>
        <p:spPr>
          <a:xfrm>
            <a:off x="8038936" y="4457737"/>
            <a:ext cx="1049153" cy="1289786"/>
          </a:xfrm>
          <a:prstGeom prst="roundRect">
            <a:avLst/>
          </a:prstGeom>
          <a:solidFill>
            <a:srgbClr val="21509E"/>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rgbClr val="FF9933"/>
                </a:solidFill>
                <a:latin typeface="微软雅黑" panose="020B0503020204020204" pitchFamily="34" charset="-122"/>
                <a:ea typeface="微软雅黑" panose="020B0503020204020204" pitchFamily="34" charset="-122"/>
              </a:rPr>
              <a:t>选定触发器类型</a:t>
            </a:r>
          </a:p>
        </p:txBody>
      </p:sp>
      <p:sp>
        <p:nvSpPr>
          <p:cNvPr id="25" name="右箭头 24"/>
          <p:cNvSpPr/>
          <p:nvPr/>
        </p:nvSpPr>
        <p:spPr>
          <a:xfrm>
            <a:off x="690547" y="2685447"/>
            <a:ext cx="957278" cy="365760"/>
          </a:xfrm>
          <a:prstGeom prst="rightArrow">
            <a:avLst/>
          </a:prstGeom>
          <a:solidFill>
            <a:schemeClr val="accent5">
              <a:lumMod val="60000"/>
              <a:lumOff val="40000"/>
            </a:schemeClr>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a:solidFill>
                <a:srgbClr val="FF9933"/>
              </a:solidFill>
              <a:latin typeface="微软雅黑" panose="020B0503020204020204" pitchFamily="34" charset="-122"/>
              <a:ea typeface="微软雅黑" panose="020B0503020204020204" pitchFamily="34" charset="-122"/>
            </a:endParaRPr>
          </a:p>
        </p:txBody>
      </p:sp>
      <p:sp>
        <p:nvSpPr>
          <p:cNvPr id="26" name="右箭头 25"/>
          <p:cNvSpPr/>
          <p:nvPr/>
        </p:nvSpPr>
        <p:spPr>
          <a:xfrm>
            <a:off x="2478585" y="2685447"/>
            <a:ext cx="1164650" cy="365760"/>
          </a:xfrm>
          <a:prstGeom prst="rightArrow">
            <a:avLst/>
          </a:prstGeom>
          <a:solidFill>
            <a:schemeClr val="accent5">
              <a:lumMod val="60000"/>
              <a:lumOff val="40000"/>
            </a:schemeClr>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a:solidFill>
                <a:srgbClr val="FF9933"/>
              </a:solidFill>
              <a:latin typeface="微软雅黑" panose="020B0503020204020204" pitchFamily="34" charset="-122"/>
              <a:ea typeface="微软雅黑" panose="020B0503020204020204" pitchFamily="34" charset="-122"/>
            </a:endParaRPr>
          </a:p>
        </p:txBody>
      </p:sp>
      <p:sp>
        <p:nvSpPr>
          <p:cNvPr id="27" name="右箭头 26"/>
          <p:cNvSpPr/>
          <p:nvPr/>
        </p:nvSpPr>
        <p:spPr>
          <a:xfrm>
            <a:off x="4495800" y="2691215"/>
            <a:ext cx="1368672" cy="365760"/>
          </a:xfrm>
          <a:prstGeom prst="rightArrow">
            <a:avLst/>
          </a:prstGeom>
          <a:solidFill>
            <a:schemeClr val="accent5">
              <a:lumMod val="60000"/>
              <a:lumOff val="40000"/>
            </a:schemeClr>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a:solidFill>
                <a:srgbClr val="FF9933"/>
              </a:solidFill>
              <a:latin typeface="微软雅黑" panose="020B0503020204020204" pitchFamily="34" charset="-122"/>
              <a:ea typeface="微软雅黑" panose="020B0503020204020204" pitchFamily="34" charset="-122"/>
            </a:endParaRPr>
          </a:p>
        </p:txBody>
      </p:sp>
      <p:sp>
        <p:nvSpPr>
          <p:cNvPr id="28" name="右箭头 27"/>
          <p:cNvSpPr/>
          <p:nvPr/>
        </p:nvSpPr>
        <p:spPr>
          <a:xfrm>
            <a:off x="6948288" y="2666197"/>
            <a:ext cx="1071763" cy="365760"/>
          </a:xfrm>
          <a:prstGeom prst="rightArrow">
            <a:avLst/>
          </a:prstGeom>
          <a:solidFill>
            <a:schemeClr val="accent5">
              <a:lumMod val="60000"/>
              <a:lumOff val="40000"/>
            </a:schemeClr>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a:solidFill>
                <a:srgbClr val="FF9933"/>
              </a:solidFill>
              <a:latin typeface="微软雅黑" panose="020B0503020204020204" pitchFamily="34" charset="-122"/>
              <a:ea typeface="微软雅黑" panose="020B0503020204020204" pitchFamily="34" charset="-122"/>
            </a:endParaRPr>
          </a:p>
        </p:txBody>
      </p:sp>
      <p:sp>
        <p:nvSpPr>
          <p:cNvPr id="29" name="TextBox 28"/>
          <p:cNvSpPr txBox="1"/>
          <p:nvPr/>
        </p:nvSpPr>
        <p:spPr>
          <a:xfrm>
            <a:off x="422824" y="2386074"/>
            <a:ext cx="1225001" cy="369332"/>
          </a:xfrm>
          <a:prstGeom prst="rect">
            <a:avLst/>
          </a:prstGeom>
          <a:noFill/>
        </p:spPr>
        <p:txBody>
          <a:bodyPr wrap="square" rtlCol="0">
            <a:spAutoFit/>
          </a:bodyPr>
          <a:lstStyle/>
          <a:p>
            <a:pPr algn="ctr"/>
            <a:r>
              <a:rPr lang="zh-CN" altLang="en-US" b="1" dirty="0">
                <a:solidFill>
                  <a:srgbClr val="FF0000"/>
                </a:solidFill>
                <a:latin typeface="微软雅黑" panose="020B0503020204020204" pitchFamily="34" charset="-122"/>
                <a:ea typeface="微软雅黑" panose="020B0503020204020204" pitchFamily="34" charset="-122"/>
              </a:rPr>
              <a:t>设计命题</a:t>
            </a:r>
          </a:p>
        </p:txBody>
      </p:sp>
      <p:sp>
        <p:nvSpPr>
          <p:cNvPr id="30" name="TextBox 29"/>
          <p:cNvSpPr txBox="1"/>
          <p:nvPr/>
        </p:nvSpPr>
        <p:spPr>
          <a:xfrm>
            <a:off x="2385732" y="2395362"/>
            <a:ext cx="1411518" cy="369332"/>
          </a:xfrm>
          <a:prstGeom prst="rect">
            <a:avLst/>
          </a:prstGeom>
          <a:noFill/>
        </p:spPr>
        <p:txBody>
          <a:bodyPr wrap="square" rtlCol="0">
            <a:spAutoFit/>
          </a:bodyPr>
          <a:lstStyle/>
          <a:p>
            <a:pPr algn="ctr"/>
            <a:r>
              <a:rPr lang="zh-CN" altLang="en-US" b="1" dirty="0">
                <a:solidFill>
                  <a:srgbClr val="FF0000"/>
                </a:solidFill>
                <a:latin typeface="微软雅黑" panose="020B0503020204020204" pitchFamily="34" charset="-122"/>
                <a:ea typeface="微软雅黑" panose="020B0503020204020204" pitchFamily="34" charset="-122"/>
              </a:rPr>
              <a:t>原始状态图</a:t>
            </a:r>
          </a:p>
        </p:txBody>
      </p:sp>
      <p:sp>
        <p:nvSpPr>
          <p:cNvPr id="31" name="TextBox 30"/>
          <p:cNvSpPr txBox="1"/>
          <p:nvPr/>
        </p:nvSpPr>
        <p:spPr>
          <a:xfrm>
            <a:off x="2385732" y="2982505"/>
            <a:ext cx="1411518" cy="369332"/>
          </a:xfrm>
          <a:prstGeom prst="rect">
            <a:avLst/>
          </a:prstGeom>
          <a:noFill/>
        </p:spPr>
        <p:txBody>
          <a:bodyPr wrap="square" rtlCol="0">
            <a:spAutoFit/>
          </a:bodyPr>
          <a:lstStyle/>
          <a:p>
            <a:pPr algn="ctr"/>
            <a:r>
              <a:rPr lang="zh-CN" altLang="en-US" b="1" dirty="0">
                <a:solidFill>
                  <a:srgbClr val="FF0000"/>
                </a:solidFill>
                <a:latin typeface="微软雅黑" panose="020B0503020204020204" pitchFamily="34" charset="-122"/>
                <a:ea typeface="微软雅黑" panose="020B0503020204020204" pitchFamily="34" charset="-122"/>
              </a:rPr>
              <a:t>原始状态表</a:t>
            </a:r>
          </a:p>
        </p:txBody>
      </p:sp>
      <p:sp>
        <p:nvSpPr>
          <p:cNvPr id="32" name="TextBox 31"/>
          <p:cNvSpPr txBox="1"/>
          <p:nvPr/>
        </p:nvSpPr>
        <p:spPr>
          <a:xfrm>
            <a:off x="4422732" y="2390661"/>
            <a:ext cx="1411518" cy="369332"/>
          </a:xfrm>
          <a:prstGeom prst="rect">
            <a:avLst/>
          </a:prstGeom>
          <a:noFill/>
        </p:spPr>
        <p:txBody>
          <a:bodyPr wrap="square" rtlCol="0">
            <a:spAutoFit/>
          </a:bodyPr>
          <a:lstStyle/>
          <a:p>
            <a:pPr algn="ctr"/>
            <a:r>
              <a:rPr lang="zh-CN" altLang="en-US" b="1" dirty="0">
                <a:solidFill>
                  <a:srgbClr val="FF0000"/>
                </a:solidFill>
                <a:latin typeface="微软雅黑" panose="020B0503020204020204" pitchFamily="34" charset="-122"/>
                <a:ea typeface="微软雅黑" panose="020B0503020204020204" pitchFamily="34" charset="-122"/>
              </a:rPr>
              <a:t>最简状态表</a:t>
            </a:r>
          </a:p>
        </p:txBody>
      </p:sp>
      <p:sp>
        <p:nvSpPr>
          <p:cNvPr id="33" name="TextBox 32"/>
          <p:cNvSpPr txBox="1"/>
          <p:nvPr/>
        </p:nvSpPr>
        <p:spPr>
          <a:xfrm>
            <a:off x="6913169" y="2144707"/>
            <a:ext cx="1106882" cy="646331"/>
          </a:xfrm>
          <a:prstGeom prst="rect">
            <a:avLst/>
          </a:prstGeom>
          <a:noFill/>
        </p:spPr>
        <p:txBody>
          <a:bodyPr wrap="square" rtlCol="0">
            <a:spAutoFit/>
          </a:bodyPr>
          <a:lstStyle/>
          <a:p>
            <a:pPr algn="ctr"/>
            <a:r>
              <a:rPr lang="zh-CN" altLang="en-US" b="1" dirty="0">
                <a:solidFill>
                  <a:srgbClr val="FF0000"/>
                </a:solidFill>
                <a:latin typeface="微软雅黑" panose="020B0503020204020204" pitchFamily="34" charset="-122"/>
                <a:ea typeface="微软雅黑" panose="020B0503020204020204" pitchFamily="34" charset="-122"/>
              </a:rPr>
              <a:t>状态转换真值表</a:t>
            </a:r>
          </a:p>
        </p:txBody>
      </p:sp>
      <p:sp>
        <p:nvSpPr>
          <p:cNvPr id="34" name="下箭头 33"/>
          <p:cNvSpPr/>
          <p:nvPr/>
        </p:nvSpPr>
        <p:spPr>
          <a:xfrm rot="10800000">
            <a:off x="8367478" y="3493972"/>
            <a:ext cx="378339" cy="963766"/>
          </a:xfrm>
          <a:prstGeom prst="downArrow">
            <a:avLst/>
          </a:prstGeom>
          <a:solidFill>
            <a:schemeClr val="accent5">
              <a:lumMod val="60000"/>
              <a:lumOff val="40000"/>
            </a:schemeClr>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a:solidFill>
                <a:srgbClr val="FF9933"/>
              </a:solidFill>
              <a:latin typeface="微软雅黑" panose="020B0503020204020204" pitchFamily="34" charset="-122"/>
              <a:ea typeface="微软雅黑" panose="020B0503020204020204" pitchFamily="34" charset="-122"/>
            </a:endParaRPr>
          </a:p>
        </p:txBody>
      </p:sp>
      <p:sp>
        <p:nvSpPr>
          <p:cNvPr id="35" name="TextBox 34"/>
          <p:cNvSpPr txBox="1"/>
          <p:nvPr/>
        </p:nvSpPr>
        <p:spPr>
          <a:xfrm>
            <a:off x="9082093" y="2312462"/>
            <a:ext cx="1223957" cy="369332"/>
          </a:xfrm>
          <a:prstGeom prst="rect">
            <a:avLst/>
          </a:prstGeom>
          <a:noFill/>
        </p:spPr>
        <p:txBody>
          <a:bodyPr wrap="square" rtlCol="0">
            <a:spAutoFit/>
          </a:bodyPr>
          <a:lstStyle/>
          <a:p>
            <a:pPr algn="ctr"/>
            <a:r>
              <a:rPr lang="zh-CN" altLang="en-US" b="1" dirty="0">
                <a:solidFill>
                  <a:srgbClr val="FF0000"/>
                </a:solidFill>
                <a:latin typeface="微软雅黑" panose="020B0503020204020204" pitchFamily="34" charset="-122"/>
                <a:ea typeface="微软雅黑" panose="020B0503020204020204" pitchFamily="34" charset="-122"/>
              </a:rPr>
              <a:t>输出函数</a:t>
            </a:r>
          </a:p>
        </p:txBody>
      </p:sp>
      <p:sp>
        <p:nvSpPr>
          <p:cNvPr id="38" name="TextBox 37"/>
          <p:cNvSpPr txBox="1"/>
          <p:nvPr/>
        </p:nvSpPr>
        <p:spPr>
          <a:xfrm>
            <a:off x="11020425" y="2283206"/>
            <a:ext cx="988658" cy="369332"/>
          </a:xfrm>
          <a:prstGeom prst="rect">
            <a:avLst/>
          </a:prstGeom>
          <a:noFill/>
        </p:spPr>
        <p:txBody>
          <a:bodyPr wrap="square" rtlCol="0">
            <a:spAutoFit/>
          </a:bodyPr>
          <a:lstStyle/>
          <a:p>
            <a:pPr algn="ctr"/>
            <a:r>
              <a:rPr lang="zh-CN" altLang="en-US" b="1" dirty="0">
                <a:solidFill>
                  <a:srgbClr val="FF0000"/>
                </a:solidFill>
                <a:latin typeface="微软雅黑" panose="020B0503020204020204" pitchFamily="34" charset="-122"/>
                <a:ea typeface="微软雅黑" panose="020B0503020204020204" pitchFamily="34" charset="-122"/>
              </a:rPr>
              <a:t>电路图</a:t>
            </a:r>
          </a:p>
        </p:txBody>
      </p:sp>
      <p:sp>
        <p:nvSpPr>
          <p:cNvPr id="39" name="圆角矩形 38"/>
          <p:cNvSpPr/>
          <p:nvPr/>
        </p:nvSpPr>
        <p:spPr>
          <a:xfrm>
            <a:off x="10255486" y="2188208"/>
            <a:ext cx="822089" cy="1289786"/>
          </a:xfrm>
          <a:prstGeom prst="roundRect">
            <a:avLst/>
          </a:prstGeom>
          <a:solidFill>
            <a:srgbClr val="21509E"/>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rgbClr val="FF9933"/>
                </a:solidFill>
                <a:latin typeface="微软雅黑" panose="020B0503020204020204" pitchFamily="34" charset="-122"/>
                <a:ea typeface="微软雅黑" panose="020B0503020204020204" pitchFamily="34" charset="-122"/>
              </a:rPr>
              <a:t>画电路图</a:t>
            </a:r>
          </a:p>
        </p:txBody>
      </p:sp>
      <p:sp>
        <p:nvSpPr>
          <p:cNvPr id="40" name="TextBox 39"/>
          <p:cNvSpPr txBox="1"/>
          <p:nvPr/>
        </p:nvSpPr>
        <p:spPr>
          <a:xfrm>
            <a:off x="9082093" y="2972377"/>
            <a:ext cx="1223957" cy="369332"/>
          </a:xfrm>
          <a:prstGeom prst="rect">
            <a:avLst/>
          </a:prstGeom>
          <a:noFill/>
        </p:spPr>
        <p:txBody>
          <a:bodyPr wrap="square" rtlCol="0">
            <a:spAutoFit/>
          </a:bodyPr>
          <a:lstStyle/>
          <a:p>
            <a:pPr algn="ctr"/>
            <a:r>
              <a:rPr lang="zh-CN" altLang="en-US" b="1" dirty="0">
                <a:solidFill>
                  <a:srgbClr val="FF0000"/>
                </a:solidFill>
                <a:latin typeface="微软雅黑" panose="020B0503020204020204" pitchFamily="34" charset="-122"/>
                <a:ea typeface="微软雅黑" panose="020B0503020204020204" pitchFamily="34" charset="-122"/>
              </a:rPr>
              <a:t>激励函数</a:t>
            </a:r>
          </a:p>
        </p:txBody>
      </p:sp>
      <p:sp>
        <p:nvSpPr>
          <p:cNvPr id="41" name="右箭头 40"/>
          <p:cNvSpPr/>
          <p:nvPr/>
        </p:nvSpPr>
        <p:spPr>
          <a:xfrm>
            <a:off x="9082093" y="2650221"/>
            <a:ext cx="1176537" cy="365760"/>
          </a:xfrm>
          <a:prstGeom prst="rightArrow">
            <a:avLst/>
          </a:prstGeom>
          <a:solidFill>
            <a:schemeClr val="accent5">
              <a:lumMod val="60000"/>
              <a:lumOff val="40000"/>
            </a:schemeClr>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a:solidFill>
                <a:srgbClr val="FF9933"/>
              </a:solidFill>
              <a:latin typeface="微软雅黑" panose="020B0503020204020204" pitchFamily="34" charset="-122"/>
              <a:ea typeface="微软雅黑" panose="020B0503020204020204" pitchFamily="34" charset="-122"/>
            </a:endParaRPr>
          </a:p>
        </p:txBody>
      </p:sp>
      <p:sp>
        <p:nvSpPr>
          <p:cNvPr id="42" name="右箭头 41"/>
          <p:cNvSpPr/>
          <p:nvPr/>
        </p:nvSpPr>
        <p:spPr>
          <a:xfrm>
            <a:off x="11077576" y="2608158"/>
            <a:ext cx="838200" cy="365760"/>
          </a:xfrm>
          <a:prstGeom prst="rightArrow">
            <a:avLst/>
          </a:prstGeom>
          <a:solidFill>
            <a:schemeClr val="accent5">
              <a:lumMod val="60000"/>
              <a:lumOff val="40000"/>
            </a:schemeClr>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a:solidFill>
                <a:srgbClr val="FF9933"/>
              </a:solidFill>
              <a:latin typeface="微软雅黑" panose="020B0503020204020204" pitchFamily="34" charset="-122"/>
              <a:ea typeface="微软雅黑" panose="020B0503020204020204" pitchFamily="34" charset="-122"/>
            </a:endParaRPr>
          </a:p>
        </p:txBody>
      </p:sp>
      <p:sp>
        <p:nvSpPr>
          <p:cNvPr id="43" name="TextBox 42"/>
          <p:cNvSpPr txBox="1"/>
          <p:nvPr/>
        </p:nvSpPr>
        <p:spPr>
          <a:xfrm>
            <a:off x="8556647" y="3743902"/>
            <a:ext cx="1223957" cy="646331"/>
          </a:xfrm>
          <a:prstGeom prst="rect">
            <a:avLst/>
          </a:prstGeom>
          <a:noFill/>
        </p:spPr>
        <p:txBody>
          <a:bodyPr wrap="square" rtlCol="0">
            <a:spAutoFit/>
          </a:bodyPr>
          <a:lstStyle/>
          <a:p>
            <a:pPr algn="ctr"/>
            <a:r>
              <a:rPr lang="zh-CN" altLang="en-US" b="1" dirty="0">
                <a:solidFill>
                  <a:srgbClr val="FF0000"/>
                </a:solidFill>
                <a:latin typeface="微软雅黑" panose="020B0503020204020204" pitchFamily="34" charset="-122"/>
                <a:ea typeface="微软雅黑" panose="020B0503020204020204" pitchFamily="34" charset="-122"/>
              </a:rPr>
              <a:t>触发器特性方程</a:t>
            </a:r>
          </a:p>
        </p:txBody>
      </p:sp>
    </p:spTree>
    <p:extLst>
      <p:ext uri="{BB962C8B-B14F-4D97-AF65-F5344CB8AC3E}">
        <p14:creationId xmlns:p14="http://schemas.microsoft.com/office/powerpoint/2010/main" val="410979268"/>
      </p:ext>
    </p:extLst>
  </p:cSld>
  <p:clrMapOvr>
    <a:masterClrMapping/>
  </p:clrMapOvr>
  <mc:AlternateContent xmlns:mc="http://schemas.openxmlformats.org/markup-compatibility/2006" xmlns:p14="http://schemas.microsoft.com/office/powerpoint/2010/main">
    <mc:Choice Requires="p14">
      <p:transition spd="slow" p14:dur="1250">
        <p:randomBar dir="vert"/>
      </p:transition>
    </mc:Choice>
    <mc:Fallback xmlns="">
      <p:transition spd="slow">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wipe(left)">
                                      <p:cBhvr>
                                        <p:cTn id="12" dur="500"/>
                                        <p:tgtEl>
                                          <p:spTgt spid="29"/>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wipe(left)">
                                      <p:cBhvr>
                                        <p:cTn id="15" dur="500"/>
                                        <p:tgtEl>
                                          <p:spTgt spid="25"/>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wipe(left)">
                                      <p:cBhvr>
                                        <p:cTn id="20" dur="500"/>
                                        <p:tgtEl>
                                          <p:spTgt spid="19"/>
                                        </p:tgtEl>
                                      </p:cBhvr>
                                    </p:animEffect>
                                  </p:childTnLst>
                                </p:cTn>
                              </p:par>
                            </p:childTnLst>
                          </p:cTn>
                        </p:par>
                        <p:par>
                          <p:cTn id="21" fill="hold">
                            <p:stCondLst>
                              <p:cond delay="500"/>
                            </p:stCondLst>
                            <p:childTnLst>
                              <p:par>
                                <p:cTn id="22" presetID="22" presetClass="entr" presetSubtype="8" fill="hold" grpId="0" nodeType="afterEffect">
                                  <p:stCondLst>
                                    <p:cond delay="0"/>
                                  </p:stCondLst>
                                  <p:childTnLst>
                                    <p:set>
                                      <p:cBhvr>
                                        <p:cTn id="23" dur="1" fill="hold">
                                          <p:stCondLst>
                                            <p:cond delay="0"/>
                                          </p:stCondLst>
                                        </p:cTn>
                                        <p:tgtEl>
                                          <p:spTgt spid="30"/>
                                        </p:tgtEl>
                                        <p:attrNameLst>
                                          <p:attrName>style.visibility</p:attrName>
                                        </p:attrNameLst>
                                      </p:cBhvr>
                                      <p:to>
                                        <p:strVal val="visible"/>
                                      </p:to>
                                    </p:set>
                                    <p:animEffect transition="in" filter="wipe(left)">
                                      <p:cBhvr>
                                        <p:cTn id="24" dur="500"/>
                                        <p:tgtEl>
                                          <p:spTgt spid="30"/>
                                        </p:tgtEl>
                                      </p:cBhvr>
                                    </p:animEffect>
                                  </p:childTnLst>
                                </p:cTn>
                              </p:par>
                              <p:par>
                                <p:cTn id="25" presetID="22" presetClass="entr" presetSubtype="8" fill="hold" grpId="0" nodeType="with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wipe(left)">
                                      <p:cBhvr>
                                        <p:cTn id="27" dur="500"/>
                                        <p:tgtEl>
                                          <p:spTgt spid="26"/>
                                        </p:tgtEl>
                                      </p:cBhvr>
                                    </p:animEffect>
                                  </p:childTnLst>
                                </p:cTn>
                              </p:par>
                              <p:par>
                                <p:cTn id="28" presetID="22" presetClass="entr" presetSubtype="8" fill="hold" grpId="0" nodeType="withEffect">
                                  <p:stCondLst>
                                    <p:cond delay="0"/>
                                  </p:stCondLst>
                                  <p:childTnLst>
                                    <p:set>
                                      <p:cBhvr>
                                        <p:cTn id="29" dur="1" fill="hold">
                                          <p:stCondLst>
                                            <p:cond delay="0"/>
                                          </p:stCondLst>
                                        </p:cTn>
                                        <p:tgtEl>
                                          <p:spTgt spid="31"/>
                                        </p:tgtEl>
                                        <p:attrNameLst>
                                          <p:attrName>style.visibility</p:attrName>
                                        </p:attrNameLst>
                                      </p:cBhvr>
                                      <p:to>
                                        <p:strVal val="visible"/>
                                      </p:to>
                                    </p:set>
                                    <p:animEffect transition="in" filter="wipe(left)">
                                      <p:cBhvr>
                                        <p:cTn id="30" dur="500"/>
                                        <p:tgtEl>
                                          <p:spTgt spid="31"/>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21"/>
                                        </p:tgtEl>
                                        <p:attrNameLst>
                                          <p:attrName>style.visibility</p:attrName>
                                        </p:attrNameLst>
                                      </p:cBhvr>
                                      <p:to>
                                        <p:strVal val="visible"/>
                                      </p:to>
                                    </p:set>
                                    <p:animEffect transition="in" filter="wipe(left)">
                                      <p:cBhvr>
                                        <p:cTn id="35" dur="500"/>
                                        <p:tgtEl>
                                          <p:spTgt spid="21"/>
                                        </p:tgtEl>
                                      </p:cBhvr>
                                    </p:animEffect>
                                  </p:childTnLst>
                                </p:cTn>
                              </p:par>
                            </p:childTnLst>
                          </p:cTn>
                        </p:par>
                        <p:par>
                          <p:cTn id="36" fill="hold">
                            <p:stCondLst>
                              <p:cond delay="500"/>
                            </p:stCondLst>
                            <p:childTnLst>
                              <p:par>
                                <p:cTn id="37" presetID="22" presetClass="entr" presetSubtype="8" fill="hold" grpId="0" nodeType="afterEffect">
                                  <p:stCondLst>
                                    <p:cond delay="0"/>
                                  </p:stCondLst>
                                  <p:childTnLst>
                                    <p:set>
                                      <p:cBhvr>
                                        <p:cTn id="38" dur="1" fill="hold">
                                          <p:stCondLst>
                                            <p:cond delay="0"/>
                                          </p:stCondLst>
                                        </p:cTn>
                                        <p:tgtEl>
                                          <p:spTgt spid="32"/>
                                        </p:tgtEl>
                                        <p:attrNameLst>
                                          <p:attrName>style.visibility</p:attrName>
                                        </p:attrNameLst>
                                      </p:cBhvr>
                                      <p:to>
                                        <p:strVal val="visible"/>
                                      </p:to>
                                    </p:set>
                                    <p:animEffect transition="in" filter="wipe(left)">
                                      <p:cBhvr>
                                        <p:cTn id="39" dur="500"/>
                                        <p:tgtEl>
                                          <p:spTgt spid="32"/>
                                        </p:tgtEl>
                                      </p:cBhvr>
                                    </p:animEffect>
                                  </p:childTnLst>
                                </p:cTn>
                              </p:par>
                              <p:par>
                                <p:cTn id="40" presetID="22" presetClass="entr" presetSubtype="8" fill="hold" grpId="0" nodeType="withEffect">
                                  <p:stCondLst>
                                    <p:cond delay="0"/>
                                  </p:stCondLst>
                                  <p:childTnLst>
                                    <p:set>
                                      <p:cBhvr>
                                        <p:cTn id="41" dur="1" fill="hold">
                                          <p:stCondLst>
                                            <p:cond delay="0"/>
                                          </p:stCondLst>
                                        </p:cTn>
                                        <p:tgtEl>
                                          <p:spTgt spid="27"/>
                                        </p:tgtEl>
                                        <p:attrNameLst>
                                          <p:attrName>style.visibility</p:attrName>
                                        </p:attrNameLst>
                                      </p:cBhvr>
                                      <p:to>
                                        <p:strVal val="visible"/>
                                      </p:to>
                                    </p:set>
                                    <p:animEffect transition="in" filter="wipe(left)">
                                      <p:cBhvr>
                                        <p:cTn id="42" dur="500"/>
                                        <p:tgtEl>
                                          <p:spTgt spid="27"/>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22"/>
                                        </p:tgtEl>
                                        <p:attrNameLst>
                                          <p:attrName>style.visibility</p:attrName>
                                        </p:attrNameLst>
                                      </p:cBhvr>
                                      <p:to>
                                        <p:strVal val="visible"/>
                                      </p:to>
                                    </p:set>
                                    <p:animEffect transition="in" filter="wipe(left)">
                                      <p:cBhvr>
                                        <p:cTn id="47" dur="500"/>
                                        <p:tgtEl>
                                          <p:spTgt spid="22"/>
                                        </p:tgtEl>
                                      </p:cBhvr>
                                    </p:animEffect>
                                  </p:childTnLst>
                                </p:cTn>
                              </p:par>
                            </p:childTnLst>
                          </p:cTn>
                        </p:par>
                        <p:par>
                          <p:cTn id="48" fill="hold">
                            <p:stCondLst>
                              <p:cond delay="500"/>
                            </p:stCondLst>
                            <p:childTnLst>
                              <p:par>
                                <p:cTn id="49" presetID="22" presetClass="entr" presetSubtype="8" fill="hold" grpId="0" nodeType="afterEffect">
                                  <p:stCondLst>
                                    <p:cond delay="0"/>
                                  </p:stCondLst>
                                  <p:childTnLst>
                                    <p:set>
                                      <p:cBhvr>
                                        <p:cTn id="50" dur="1" fill="hold">
                                          <p:stCondLst>
                                            <p:cond delay="0"/>
                                          </p:stCondLst>
                                        </p:cTn>
                                        <p:tgtEl>
                                          <p:spTgt spid="33"/>
                                        </p:tgtEl>
                                        <p:attrNameLst>
                                          <p:attrName>style.visibility</p:attrName>
                                        </p:attrNameLst>
                                      </p:cBhvr>
                                      <p:to>
                                        <p:strVal val="visible"/>
                                      </p:to>
                                    </p:set>
                                    <p:animEffect transition="in" filter="wipe(left)">
                                      <p:cBhvr>
                                        <p:cTn id="51" dur="500"/>
                                        <p:tgtEl>
                                          <p:spTgt spid="33"/>
                                        </p:tgtEl>
                                      </p:cBhvr>
                                    </p:animEffect>
                                  </p:childTnLst>
                                </p:cTn>
                              </p:par>
                              <p:par>
                                <p:cTn id="52" presetID="22" presetClass="entr" presetSubtype="8" fill="hold" grpId="0" nodeType="withEffect">
                                  <p:stCondLst>
                                    <p:cond delay="0"/>
                                  </p:stCondLst>
                                  <p:childTnLst>
                                    <p:set>
                                      <p:cBhvr>
                                        <p:cTn id="53" dur="1" fill="hold">
                                          <p:stCondLst>
                                            <p:cond delay="0"/>
                                          </p:stCondLst>
                                        </p:cTn>
                                        <p:tgtEl>
                                          <p:spTgt spid="28"/>
                                        </p:tgtEl>
                                        <p:attrNameLst>
                                          <p:attrName>style.visibility</p:attrName>
                                        </p:attrNameLst>
                                      </p:cBhvr>
                                      <p:to>
                                        <p:strVal val="visible"/>
                                      </p:to>
                                    </p:set>
                                    <p:animEffect transition="in" filter="wipe(left)">
                                      <p:cBhvr>
                                        <p:cTn id="54" dur="500"/>
                                        <p:tgtEl>
                                          <p:spTgt spid="28"/>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8" fill="hold" grpId="0" nodeType="clickEffect">
                                  <p:stCondLst>
                                    <p:cond delay="0"/>
                                  </p:stCondLst>
                                  <p:childTnLst>
                                    <p:set>
                                      <p:cBhvr>
                                        <p:cTn id="58" dur="1" fill="hold">
                                          <p:stCondLst>
                                            <p:cond delay="0"/>
                                          </p:stCondLst>
                                        </p:cTn>
                                        <p:tgtEl>
                                          <p:spTgt spid="23"/>
                                        </p:tgtEl>
                                        <p:attrNameLst>
                                          <p:attrName>style.visibility</p:attrName>
                                        </p:attrNameLst>
                                      </p:cBhvr>
                                      <p:to>
                                        <p:strVal val="visible"/>
                                      </p:to>
                                    </p:set>
                                    <p:animEffect transition="in" filter="wipe(left)">
                                      <p:cBhvr>
                                        <p:cTn id="59" dur="500"/>
                                        <p:tgtEl>
                                          <p:spTgt spid="23"/>
                                        </p:tgtEl>
                                      </p:cBhvr>
                                    </p:animEffect>
                                  </p:childTnLst>
                                </p:cTn>
                              </p:par>
                            </p:childTnLst>
                          </p:cTn>
                        </p:par>
                        <p:par>
                          <p:cTn id="60" fill="hold">
                            <p:stCondLst>
                              <p:cond delay="500"/>
                            </p:stCondLst>
                            <p:childTnLst>
                              <p:par>
                                <p:cTn id="61" presetID="22" presetClass="entr" presetSubtype="4" fill="hold" grpId="0" nodeType="afterEffect">
                                  <p:stCondLst>
                                    <p:cond delay="0"/>
                                  </p:stCondLst>
                                  <p:childTnLst>
                                    <p:set>
                                      <p:cBhvr>
                                        <p:cTn id="62" dur="1" fill="hold">
                                          <p:stCondLst>
                                            <p:cond delay="0"/>
                                          </p:stCondLst>
                                        </p:cTn>
                                        <p:tgtEl>
                                          <p:spTgt spid="24"/>
                                        </p:tgtEl>
                                        <p:attrNameLst>
                                          <p:attrName>style.visibility</p:attrName>
                                        </p:attrNameLst>
                                      </p:cBhvr>
                                      <p:to>
                                        <p:strVal val="visible"/>
                                      </p:to>
                                    </p:set>
                                    <p:animEffect transition="in" filter="wipe(down)">
                                      <p:cBhvr>
                                        <p:cTn id="63" dur="500"/>
                                        <p:tgtEl>
                                          <p:spTgt spid="24"/>
                                        </p:tgtEl>
                                      </p:cBhvr>
                                    </p:animEffect>
                                  </p:childTnLst>
                                </p:cTn>
                              </p:par>
                            </p:childTnLst>
                          </p:cTn>
                        </p:par>
                        <p:par>
                          <p:cTn id="64" fill="hold">
                            <p:stCondLst>
                              <p:cond delay="1000"/>
                            </p:stCondLst>
                            <p:childTnLst>
                              <p:par>
                                <p:cTn id="65" presetID="22" presetClass="entr" presetSubtype="4" fill="hold" grpId="0" nodeType="afterEffect">
                                  <p:stCondLst>
                                    <p:cond delay="0"/>
                                  </p:stCondLst>
                                  <p:childTnLst>
                                    <p:set>
                                      <p:cBhvr>
                                        <p:cTn id="66" dur="1" fill="hold">
                                          <p:stCondLst>
                                            <p:cond delay="0"/>
                                          </p:stCondLst>
                                        </p:cTn>
                                        <p:tgtEl>
                                          <p:spTgt spid="34"/>
                                        </p:tgtEl>
                                        <p:attrNameLst>
                                          <p:attrName>style.visibility</p:attrName>
                                        </p:attrNameLst>
                                      </p:cBhvr>
                                      <p:to>
                                        <p:strVal val="visible"/>
                                      </p:to>
                                    </p:set>
                                    <p:animEffect transition="in" filter="wipe(down)">
                                      <p:cBhvr>
                                        <p:cTn id="67" dur="500"/>
                                        <p:tgtEl>
                                          <p:spTgt spid="34"/>
                                        </p:tgtEl>
                                      </p:cBhvr>
                                    </p:animEffect>
                                  </p:childTnLst>
                                </p:cTn>
                              </p:par>
                              <p:par>
                                <p:cTn id="68" presetID="22" presetClass="entr" presetSubtype="4" fill="hold" grpId="0" nodeType="withEffect">
                                  <p:stCondLst>
                                    <p:cond delay="0"/>
                                  </p:stCondLst>
                                  <p:childTnLst>
                                    <p:set>
                                      <p:cBhvr>
                                        <p:cTn id="69" dur="1" fill="hold">
                                          <p:stCondLst>
                                            <p:cond delay="0"/>
                                          </p:stCondLst>
                                        </p:cTn>
                                        <p:tgtEl>
                                          <p:spTgt spid="43"/>
                                        </p:tgtEl>
                                        <p:attrNameLst>
                                          <p:attrName>style.visibility</p:attrName>
                                        </p:attrNameLst>
                                      </p:cBhvr>
                                      <p:to>
                                        <p:strVal val="visible"/>
                                      </p:to>
                                    </p:set>
                                    <p:animEffect transition="in" filter="wipe(down)">
                                      <p:cBhvr>
                                        <p:cTn id="70" dur="500"/>
                                        <p:tgtEl>
                                          <p:spTgt spid="43"/>
                                        </p:tgtEl>
                                      </p:cBhvr>
                                    </p:animEffect>
                                  </p:childTnLst>
                                </p:cTn>
                              </p:par>
                            </p:childTnLst>
                          </p:cTn>
                        </p:par>
                      </p:childTnLst>
                    </p:cTn>
                  </p:par>
                  <p:par>
                    <p:cTn id="71" fill="hold">
                      <p:stCondLst>
                        <p:cond delay="indefinite"/>
                      </p:stCondLst>
                      <p:childTnLst>
                        <p:par>
                          <p:cTn id="72" fill="hold">
                            <p:stCondLst>
                              <p:cond delay="0"/>
                            </p:stCondLst>
                            <p:childTnLst>
                              <p:par>
                                <p:cTn id="73" presetID="22" presetClass="entr" presetSubtype="1" fill="hold" grpId="0" nodeType="clickEffect">
                                  <p:stCondLst>
                                    <p:cond delay="0"/>
                                  </p:stCondLst>
                                  <p:childTnLst>
                                    <p:set>
                                      <p:cBhvr>
                                        <p:cTn id="74" dur="1" fill="hold">
                                          <p:stCondLst>
                                            <p:cond delay="0"/>
                                          </p:stCondLst>
                                        </p:cTn>
                                        <p:tgtEl>
                                          <p:spTgt spid="35"/>
                                        </p:tgtEl>
                                        <p:attrNameLst>
                                          <p:attrName>style.visibility</p:attrName>
                                        </p:attrNameLst>
                                      </p:cBhvr>
                                      <p:to>
                                        <p:strVal val="visible"/>
                                      </p:to>
                                    </p:set>
                                    <p:animEffect transition="in" filter="wipe(up)">
                                      <p:cBhvr>
                                        <p:cTn id="75" dur="500"/>
                                        <p:tgtEl>
                                          <p:spTgt spid="35"/>
                                        </p:tgtEl>
                                      </p:cBhvr>
                                    </p:animEffect>
                                  </p:childTnLst>
                                </p:cTn>
                              </p:par>
                              <p:par>
                                <p:cTn id="76" presetID="22" presetClass="entr" presetSubtype="1" fill="hold" grpId="0" nodeType="withEffect">
                                  <p:stCondLst>
                                    <p:cond delay="0"/>
                                  </p:stCondLst>
                                  <p:childTnLst>
                                    <p:set>
                                      <p:cBhvr>
                                        <p:cTn id="77" dur="1" fill="hold">
                                          <p:stCondLst>
                                            <p:cond delay="0"/>
                                          </p:stCondLst>
                                        </p:cTn>
                                        <p:tgtEl>
                                          <p:spTgt spid="40"/>
                                        </p:tgtEl>
                                        <p:attrNameLst>
                                          <p:attrName>style.visibility</p:attrName>
                                        </p:attrNameLst>
                                      </p:cBhvr>
                                      <p:to>
                                        <p:strVal val="visible"/>
                                      </p:to>
                                    </p:set>
                                    <p:animEffect transition="in" filter="wipe(up)">
                                      <p:cBhvr>
                                        <p:cTn id="78" dur="500"/>
                                        <p:tgtEl>
                                          <p:spTgt spid="40"/>
                                        </p:tgtEl>
                                      </p:cBhvr>
                                    </p:animEffect>
                                  </p:childTnLst>
                                </p:cTn>
                              </p:par>
                              <p:par>
                                <p:cTn id="79" presetID="22" presetClass="entr" presetSubtype="8" fill="hold" grpId="0" nodeType="withEffect">
                                  <p:stCondLst>
                                    <p:cond delay="0"/>
                                  </p:stCondLst>
                                  <p:childTnLst>
                                    <p:set>
                                      <p:cBhvr>
                                        <p:cTn id="80" dur="1" fill="hold">
                                          <p:stCondLst>
                                            <p:cond delay="0"/>
                                          </p:stCondLst>
                                        </p:cTn>
                                        <p:tgtEl>
                                          <p:spTgt spid="41"/>
                                        </p:tgtEl>
                                        <p:attrNameLst>
                                          <p:attrName>style.visibility</p:attrName>
                                        </p:attrNameLst>
                                      </p:cBhvr>
                                      <p:to>
                                        <p:strVal val="visible"/>
                                      </p:to>
                                    </p:set>
                                    <p:animEffect transition="in" filter="wipe(left)">
                                      <p:cBhvr>
                                        <p:cTn id="81" dur="500"/>
                                        <p:tgtEl>
                                          <p:spTgt spid="41"/>
                                        </p:tgtEl>
                                      </p:cBhvr>
                                    </p:animEffect>
                                  </p:childTnLst>
                                </p:cTn>
                              </p:par>
                            </p:childTnLst>
                          </p:cTn>
                        </p:par>
                      </p:childTnLst>
                    </p:cTn>
                  </p:par>
                  <p:par>
                    <p:cTn id="82" fill="hold">
                      <p:stCondLst>
                        <p:cond delay="indefinite"/>
                      </p:stCondLst>
                      <p:childTnLst>
                        <p:par>
                          <p:cTn id="83" fill="hold">
                            <p:stCondLst>
                              <p:cond delay="0"/>
                            </p:stCondLst>
                            <p:childTnLst>
                              <p:par>
                                <p:cTn id="84" presetID="22" presetClass="entr" presetSubtype="1" fill="hold" grpId="0" nodeType="clickEffect">
                                  <p:stCondLst>
                                    <p:cond delay="0"/>
                                  </p:stCondLst>
                                  <p:childTnLst>
                                    <p:set>
                                      <p:cBhvr>
                                        <p:cTn id="85" dur="1" fill="hold">
                                          <p:stCondLst>
                                            <p:cond delay="0"/>
                                          </p:stCondLst>
                                        </p:cTn>
                                        <p:tgtEl>
                                          <p:spTgt spid="39"/>
                                        </p:tgtEl>
                                        <p:attrNameLst>
                                          <p:attrName>style.visibility</p:attrName>
                                        </p:attrNameLst>
                                      </p:cBhvr>
                                      <p:to>
                                        <p:strVal val="visible"/>
                                      </p:to>
                                    </p:set>
                                    <p:animEffect transition="in" filter="wipe(up)">
                                      <p:cBhvr>
                                        <p:cTn id="86" dur="500"/>
                                        <p:tgtEl>
                                          <p:spTgt spid="39"/>
                                        </p:tgtEl>
                                      </p:cBhvr>
                                    </p:animEffect>
                                  </p:childTnLst>
                                </p:cTn>
                              </p:par>
                            </p:childTnLst>
                          </p:cTn>
                        </p:par>
                        <p:par>
                          <p:cTn id="87" fill="hold">
                            <p:stCondLst>
                              <p:cond delay="500"/>
                            </p:stCondLst>
                            <p:childTnLst>
                              <p:par>
                                <p:cTn id="88" presetID="22" presetClass="entr" presetSubtype="8" fill="hold" grpId="0" nodeType="afterEffect">
                                  <p:stCondLst>
                                    <p:cond delay="0"/>
                                  </p:stCondLst>
                                  <p:childTnLst>
                                    <p:set>
                                      <p:cBhvr>
                                        <p:cTn id="89" dur="1" fill="hold">
                                          <p:stCondLst>
                                            <p:cond delay="0"/>
                                          </p:stCondLst>
                                        </p:cTn>
                                        <p:tgtEl>
                                          <p:spTgt spid="38"/>
                                        </p:tgtEl>
                                        <p:attrNameLst>
                                          <p:attrName>style.visibility</p:attrName>
                                        </p:attrNameLst>
                                      </p:cBhvr>
                                      <p:to>
                                        <p:strVal val="visible"/>
                                      </p:to>
                                    </p:set>
                                    <p:animEffect transition="in" filter="wipe(left)">
                                      <p:cBhvr>
                                        <p:cTn id="90" dur="500"/>
                                        <p:tgtEl>
                                          <p:spTgt spid="38"/>
                                        </p:tgtEl>
                                      </p:cBhvr>
                                    </p:animEffect>
                                  </p:childTnLst>
                                </p:cTn>
                              </p:par>
                              <p:par>
                                <p:cTn id="91" presetID="22" presetClass="entr" presetSubtype="8" fill="hold" grpId="0" nodeType="withEffect">
                                  <p:stCondLst>
                                    <p:cond delay="0"/>
                                  </p:stCondLst>
                                  <p:childTnLst>
                                    <p:set>
                                      <p:cBhvr>
                                        <p:cTn id="92" dur="1" fill="hold">
                                          <p:stCondLst>
                                            <p:cond delay="0"/>
                                          </p:stCondLst>
                                        </p:cTn>
                                        <p:tgtEl>
                                          <p:spTgt spid="42"/>
                                        </p:tgtEl>
                                        <p:attrNameLst>
                                          <p:attrName>style.visibility</p:attrName>
                                        </p:attrNameLst>
                                      </p:cBhvr>
                                      <p:to>
                                        <p:strVal val="visible"/>
                                      </p:to>
                                    </p:set>
                                    <p:animEffect transition="in" filter="wipe(left)">
                                      <p:cBhvr>
                                        <p:cTn id="93"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1" grpId="0" animBg="1"/>
      <p:bldP spid="22" grpId="0" animBg="1"/>
      <p:bldP spid="23" grpId="0" animBg="1"/>
      <p:bldP spid="24" grpId="0" animBg="1"/>
      <p:bldP spid="25" grpId="0" animBg="1"/>
      <p:bldP spid="26" grpId="0" animBg="1"/>
      <p:bldP spid="27" grpId="0" animBg="1"/>
      <p:bldP spid="28" grpId="0" animBg="1"/>
      <p:bldP spid="29" grpId="0"/>
      <p:bldP spid="30" grpId="0"/>
      <p:bldP spid="31" grpId="0"/>
      <p:bldP spid="32" grpId="0"/>
      <p:bldP spid="33" grpId="0"/>
      <p:bldP spid="34" grpId="0" animBg="1"/>
      <p:bldP spid="35" grpId="0"/>
      <p:bldP spid="38" grpId="0"/>
      <p:bldP spid="39" grpId="0" animBg="1"/>
      <p:bldP spid="40" grpId="0"/>
      <p:bldP spid="41" grpId="0" animBg="1"/>
      <p:bldP spid="42" grpId="0" animBg="1"/>
      <p:bldP spid="43"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B6D9C768-8413-45FA-BDC7-53DA68035736}" type="slidenum">
              <a:rPr lang="zh-CN" altLang="en-US" smtClean="0"/>
              <a:t>70</a:t>
            </a:fld>
            <a:endParaRPr lang="zh-CN" altLang="en-US"/>
          </a:p>
        </p:txBody>
      </p:sp>
      <p:sp>
        <p:nvSpPr>
          <p:cNvPr id="6" name="文本框 5"/>
          <p:cNvSpPr txBox="1"/>
          <p:nvPr/>
        </p:nvSpPr>
        <p:spPr>
          <a:xfrm>
            <a:off x="332509" y="1020459"/>
            <a:ext cx="11554692" cy="1200329"/>
          </a:xfrm>
          <a:prstGeom prst="rect">
            <a:avLst/>
          </a:prstGeom>
          <a:noFill/>
        </p:spPr>
        <p:txBody>
          <a:bodyPr wrap="square" rtlCol="0">
            <a:spAutoFit/>
          </a:bodyPr>
          <a:lstStyle/>
          <a:p>
            <a:pPr marL="342900" indent="-342900" defTabSz="468000">
              <a:lnSpc>
                <a:spcPct val="150000"/>
              </a:lnSpc>
              <a:buClr>
                <a:srgbClr val="3859CD"/>
              </a:buClr>
              <a:buFont typeface="Wingdings" panose="05000000000000000000" pitchFamily="2" charset="2"/>
              <a:buChar char="n"/>
            </a:pPr>
            <a:r>
              <a:rPr lang="zh-CN" altLang="en-US" sz="2400" b="1" dirty="0">
                <a:solidFill>
                  <a:srgbClr val="0000CC"/>
                </a:solidFill>
                <a:latin typeface="微软雅黑" panose="020B0503020204020204" pitchFamily="34" charset="-122"/>
                <a:ea typeface="微软雅黑" panose="020B0503020204020204" pitchFamily="34" charset="-122"/>
              </a:rPr>
              <a:t>（</a:t>
            </a:r>
            <a:r>
              <a:rPr lang="en-US" altLang="zh-CN" sz="2400" b="1" dirty="0">
                <a:solidFill>
                  <a:srgbClr val="0000CC"/>
                </a:solidFill>
                <a:latin typeface="微软雅黑" panose="020B0503020204020204" pitchFamily="34" charset="-122"/>
                <a:ea typeface="微软雅黑" panose="020B0503020204020204" pitchFamily="34" charset="-122"/>
              </a:rPr>
              <a:t>4</a:t>
            </a:r>
            <a:r>
              <a:rPr lang="zh-CN" altLang="en-US" sz="2400" b="1" dirty="0">
                <a:solidFill>
                  <a:srgbClr val="0000CC"/>
                </a:solidFill>
                <a:latin typeface="微软雅黑" panose="020B0503020204020204" pitchFamily="34" charset="-122"/>
                <a:ea typeface="微软雅黑" panose="020B0503020204020204" pitchFamily="34" charset="-122"/>
              </a:rPr>
              <a:t>）选择</a:t>
            </a:r>
            <a:r>
              <a:rPr lang="en-US" altLang="zh-CN" sz="2400" b="1" dirty="0">
                <a:solidFill>
                  <a:srgbClr val="0000CC"/>
                </a:solidFill>
                <a:latin typeface="微软雅黑" panose="020B0503020204020204" pitchFamily="34" charset="-122"/>
                <a:ea typeface="微软雅黑" panose="020B0503020204020204" pitchFamily="34" charset="-122"/>
              </a:rPr>
              <a:t>J-K</a:t>
            </a:r>
            <a:r>
              <a:rPr lang="zh-CN" altLang="en-US" sz="2400" b="1" dirty="0">
                <a:solidFill>
                  <a:srgbClr val="0000CC"/>
                </a:solidFill>
                <a:latin typeface="微软雅黑" panose="020B0503020204020204" pitchFamily="34" charset="-122"/>
                <a:ea typeface="微软雅黑" panose="020B0503020204020204" pitchFamily="34" charset="-122"/>
              </a:rPr>
              <a:t>触发器，写出方程组：</a:t>
            </a:r>
          </a:p>
          <a:p>
            <a:pPr marL="800100" lvl="1" indent="-342900" defTabSz="468000">
              <a:lnSpc>
                <a:spcPct val="150000"/>
              </a:lnSpc>
              <a:buClr>
                <a:srgbClr val="3859CD"/>
              </a:buClr>
              <a:buFont typeface="Wingdings" panose="05000000000000000000" pitchFamily="2" charset="2"/>
              <a:buChar char="n"/>
            </a:pPr>
            <a:r>
              <a:rPr lang="en-US" altLang="zh-CN" sz="2400" b="1" dirty="0">
                <a:latin typeface="微软雅黑" panose="020B0503020204020204" pitchFamily="34" charset="-122"/>
                <a:ea typeface="微软雅黑" panose="020B0503020204020204" pitchFamily="34" charset="-122"/>
              </a:rPr>
              <a:t>	</a:t>
            </a:r>
            <a:r>
              <a:rPr lang="zh-CN" altLang="en-US" sz="2400" b="1" dirty="0">
                <a:latin typeface="微软雅黑" panose="020B0503020204020204" pitchFamily="34" charset="-122"/>
                <a:ea typeface="微软雅黑" panose="020B0503020204020204" pitchFamily="34" charset="-122"/>
              </a:rPr>
              <a:t>画出卡诺图，对应写出的方程组：</a:t>
            </a:r>
          </a:p>
        </p:txBody>
      </p:sp>
      <p:sp>
        <p:nvSpPr>
          <p:cNvPr id="10" name="平行四边形 9"/>
          <p:cNvSpPr/>
          <p:nvPr/>
        </p:nvSpPr>
        <p:spPr>
          <a:xfrm>
            <a:off x="304512" y="129448"/>
            <a:ext cx="1739441" cy="612000"/>
          </a:xfrm>
          <a:prstGeom prst="parallelogram">
            <a:avLst/>
          </a:prstGeom>
          <a:effectLst>
            <a:glow rad="63500">
              <a:schemeClr val="accent1">
                <a:satMod val="175000"/>
                <a:alpha val="40000"/>
              </a:schemeClr>
            </a:glow>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latin typeface="微软雅黑" panose="020B0503020204020204" pitchFamily="34" charset="-122"/>
                <a:ea typeface="微软雅黑" panose="020B0503020204020204" pitchFamily="34" charset="-122"/>
                <a:cs typeface="Times New Roman" panose="02020603050405020304" pitchFamily="18" charset="0"/>
              </a:rPr>
              <a:t>6.3.5</a:t>
            </a:r>
            <a:endParaRPr lang="zh-CN" altLang="en-US" sz="36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3" name="标题 2"/>
          <p:cNvSpPr>
            <a:spLocks noGrp="1"/>
          </p:cNvSpPr>
          <p:nvPr>
            <p:ph type="title"/>
          </p:nvPr>
        </p:nvSpPr>
        <p:spPr>
          <a:xfrm>
            <a:off x="2187686" y="97943"/>
            <a:ext cx="6291295" cy="732155"/>
          </a:xfrm>
        </p:spPr>
        <p:txBody>
          <a:bodyPr>
            <a:normAutofit/>
          </a:bodyPr>
          <a:lstStyle/>
          <a:p>
            <a:r>
              <a:rPr lang="zh-CN" altLang="en-US" dirty="0">
                <a:effectLst>
                  <a:outerShdw blurRad="38100" dist="38100" dir="2700000" algn="tl">
                    <a:srgbClr val="000000">
                      <a:alpha val="43137"/>
                    </a:srgbClr>
                  </a:outerShdw>
                </a:effectLst>
              </a:rPr>
              <a:t>同步时序电路设计举例</a:t>
            </a:r>
          </a:p>
        </p:txBody>
      </p:sp>
      <p:sp>
        <p:nvSpPr>
          <p:cNvPr id="9" name="页脚占位符 3"/>
          <p:cNvSpPr>
            <a:spLocks noGrp="1"/>
          </p:cNvSpPr>
          <p:nvPr>
            <p:ph type="ftr" sz="quarter" idx="11"/>
          </p:nvPr>
        </p:nvSpPr>
        <p:spPr>
          <a:xfrm>
            <a:off x="9642764" y="0"/>
            <a:ext cx="2549236" cy="510988"/>
          </a:xfrm>
        </p:spPr>
        <p:txBody>
          <a:bodyPr/>
          <a:lstStyle/>
          <a:p>
            <a:r>
              <a:rPr lang="zh-CN" altLang="en-US"/>
              <a:t>第</a:t>
            </a:r>
            <a:r>
              <a:rPr lang="en-US" altLang="zh-CN"/>
              <a:t>6</a:t>
            </a:r>
            <a:r>
              <a:rPr lang="zh-CN" altLang="en-US"/>
              <a:t>章 同步时序逻辑电路</a:t>
            </a:r>
            <a:endParaRPr lang="zh-CN" altLang="en-US" dirty="0"/>
          </a:p>
        </p:txBody>
      </p:sp>
      <p:graphicFrame>
        <p:nvGraphicFramePr>
          <p:cNvPr id="23" name="对象 22"/>
          <p:cNvGraphicFramePr>
            <a:graphicFrameLocks noChangeAspect="1"/>
          </p:cNvGraphicFramePr>
          <p:nvPr>
            <p:extLst>
              <p:ext uri="{D42A27DB-BD31-4B8C-83A1-F6EECF244321}">
                <p14:modId xmlns:p14="http://schemas.microsoft.com/office/powerpoint/2010/main" val="1995977669"/>
              </p:ext>
            </p:extLst>
          </p:nvPr>
        </p:nvGraphicFramePr>
        <p:xfrm>
          <a:off x="458567" y="2135063"/>
          <a:ext cx="2836484" cy="2821996"/>
        </p:xfrm>
        <a:graphic>
          <a:graphicData uri="http://schemas.openxmlformats.org/presentationml/2006/ole">
            <mc:AlternateContent xmlns:mc="http://schemas.openxmlformats.org/markup-compatibility/2006">
              <mc:Choice xmlns:v="urn:schemas-microsoft-com:vml" Requires="v">
                <p:oleObj spid="_x0000_s403738" name="Visio" r:id="rId4" imgW="1559748" imgH="1541430" progId="Visio.Drawing.11">
                  <p:embed/>
                </p:oleObj>
              </mc:Choice>
              <mc:Fallback>
                <p:oleObj name="Visio" r:id="rId4" imgW="1559748" imgH="1541430" progId="Visio.Drawing.11">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8567" y="2135063"/>
                        <a:ext cx="2836484" cy="2821996"/>
                      </a:xfrm>
                      <a:prstGeom prst="rect">
                        <a:avLst/>
                      </a:prstGeom>
                      <a:solidFill>
                        <a:schemeClr val="accent5">
                          <a:lumMod val="20000"/>
                          <a:lumOff val="80000"/>
                        </a:schemeClr>
                      </a:solidFill>
                    </p:spPr>
                  </p:pic>
                </p:oleObj>
              </mc:Fallback>
            </mc:AlternateContent>
          </a:graphicData>
        </a:graphic>
      </p:graphicFrame>
      <p:graphicFrame>
        <p:nvGraphicFramePr>
          <p:cNvPr id="25" name="对象 24"/>
          <p:cNvGraphicFramePr>
            <a:graphicFrameLocks noChangeAspect="1"/>
          </p:cNvGraphicFramePr>
          <p:nvPr>
            <p:extLst>
              <p:ext uri="{D42A27DB-BD31-4B8C-83A1-F6EECF244321}">
                <p14:modId xmlns:p14="http://schemas.microsoft.com/office/powerpoint/2010/main" val="2524727201"/>
              </p:ext>
            </p:extLst>
          </p:nvPr>
        </p:nvGraphicFramePr>
        <p:xfrm>
          <a:off x="3477049" y="3019074"/>
          <a:ext cx="2704677" cy="2665801"/>
        </p:xfrm>
        <a:graphic>
          <a:graphicData uri="http://schemas.openxmlformats.org/presentationml/2006/ole">
            <mc:AlternateContent xmlns:mc="http://schemas.openxmlformats.org/markup-compatibility/2006">
              <mc:Choice xmlns:v="urn:schemas-microsoft-com:vml" Requires="v">
                <p:oleObj spid="_x0000_s403739" name="Visio" r:id="rId6" imgW="1541649" imgH="1515510" progId="Visio.Drawing.11">
                  <p:embed/>
                </p:oleObj>
              </mc:Choice>
              <mc:Fallback>
                <p:oleObj name="Visio" r:id="rId6" imgW="1541649" imgH="1515510" progId="Visio.Drawing.11">
                  <p:embed/>
                  <p:pic>
                    <p:nvPicPr>
                      <p:cNvPr id="0"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77049" y="3019074"/>
                        <a:ext cx="2704677" cy="2665801"/>
                      </a:xfrm>
                      <a:prstGeom prst="rect">
                        <a:avLst/>
                      </a:prstGeom>
                      <a:solidFill>
                        <a:schemeClr val="accent4">
                          <a:lumMod val="20000"/>
                          <a:lumOff val="80000"/>
                        </a:schemeClr>
                      </a:solidFill>
                    </p:spPr>
                  </p:pic>
                </p:oleObj>
              </mc:Fallback>
            </mc:AlternateContent>
          </a:graphicData>
        </a:graphic>
      </p:graphicFrame>
      <p:graphicFrame>
        <p:nvGraphicFramePr>
          <p:cNvPr id="27" name="对象 26"/>
          <p:cNvGraphicFramePr>
            <a:graphicFrameLocks noChangeAspect="1"/>
          </p:cNvGraphicFramePr>
          <p:nvPr>
            <p:extLst>
              <p:ext uri="{D42A27DB-BD31-4B8C-83A1-F6EECF244321}">
                <p14:modId xmlns:p14="http://schemas.microsoft.com/office/powerpoint/2010/main" val="243732188"/>
              </p:ext>
            </p:extLst>
          </p:nvPr>
        </p:nvGraphicFramePr>
        <p:xfrm>
          <a:off x="6416969" y="2402377"/>
          <a:ext cx="2594822" cy="2570845"/>
        </p:xfrm>
        <a:graphic>
          <a:graphicData uri="http://schemas.openxmlformats.org/presentationml/2006/ole">
            <mc:AlternateContent xmlns:mc="http://schemas.openxmlformats.org/markup-compatibility/2006">
              <mc:Choice xmlns:v="urn:schemas-microsoft-com:vml" Requires="v">
                <p:oleObj spid="_x0000_s403740" name="Visio" r:id="rId8" imgW="1541649" imgH="1539540" progId="Visio.Drawing.11">
                  <p:embed/>
                </p:oleObj>
              </mc:Choice>
              <mc:Fallback>
                <p:oleObj name="Visio" r:id="rId8" imgW="1541649" imgH="1539540" progId="Visio.Drawing.11">
                  <p:embed/>
                  <p:pic>
                    <p:nvPicPr>
                      <p:cNvPr id="0" name="Object 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416969" y="2402377"/>
                        <a:ext cx="2594822" cy="2570845"/>
                      </a:xfrm>
                      <a:prstGeom prst="rect">
                        <a:avLst/>
                      </a:prstGeom>
                      <a:solidFill>
                        <a:schemeClr val="accent6">
                          <a:lumMod val="40000"/>
                          <a:lumOff val="60000"/>
                        </a:schemeClr>
                      </a:solidFill>
                    </p:spPr>
                  </p:pic>
                </p:oleObj>
              </mc:Fallback>
            </mc:AlternateContent>
          </a:graphicData>
        </a:graphic>
      </p:graphicFrame>
      <p:graphicFrame>
        <p:nvGraphicFramePr>
          <p:cNvPr id="28" name="对象 27"/>
          <p:cNvGraphicFramePr>
            <a:graphicFrameLocks noChangeAspect="1"/>
          </p:cNvGraphicFramePr>
          <p:nvPr>
            <p:extLst>
              <p:ext uri="{D42A27DB-BD31-4B8C-83A1-F6EECF244321}">
                <p14:modId xmlns:p14="http://schemas.microsoft.com/office/powerpoint/2010/main" val="4153252022"/>
              </p:ext>
            </p:extLst>
          </p:nvPr>
        </p:nvGraphicFramePr>
        <p:xfrm>
          <a:off x="9501336" y="3531511"/>
          <a:ext cx="2604940" cy="2576687"/>
        </p:xfrm>
        <a:graphic>
          <a:graphicData uri="http://schemas.openxmlformats.org/presentationml/2006/ole">
            <mc:AlternateContent xmlns:mc="http://schemas.openxmlformats.org/markup-compatibility/2006">
              <mc:Choice xmlns:v="urn:schemas-microsoft-com:vml" Requires="v">
                <p:oleObj spid="_x0000_s403741" name="Visio" r:id="rId10" imgW="1468713" imgH="1445310" progId="Visio.Drawing.11">
                  <p:embed/>
                </p:oleObj>
              </mc:Choice>
              <mc:Fallback>
                <p:oleObj name="Visio" r:id="rId10" imgW="1468713" imgH="1445310" progId="Visio.Drawing.11">
                  <p:embed/>
                  <p:pic>
                    <p:nvPicPr>
                      <p:cNvPr id="0" name="Object 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501336" y="3531511"/>
                        <a:ext cx="2604940" cy="2576687"/>
                      </a:xfrm>
                      <a:prstGeom prst="rect">
                        <a:avLst/>
                      </a:prstGeom>
                      <a:solidFill>
                        <a:srgbClr val="CCFFFF"/>
                      </a:solidFill>
                    </p:spPr>
                  </p:pic>
                </p:oleObj>
              </mc:Fallback>
            </mc:AlternateContent>
          </a:graphicData>
        </a:graphic>
      </p:graphicFrame>
      <mc:AlternateContent xmlns:mc="http://schemas.openxmlformats.org/markup-compatibility/2006" xmlns:a14="http://schemas.microsoft.com/office/drawing/2010/main">
        <mc:Choice Requires="a14">
          <p:sp>
            <p:nvSpPr>
              <p:cNvPr id="20" name="矩形 19"/>
              <p:cNvSpPr/>
              <p:nvPr/>
            </p:nvSpPr>
            <p:spPr>
              <a:xfrm>
                <a:off x="8362950" y="6166172"/>
                <a:ext cx="3829050" cy="633379"/>
              </a:xfrm>
              <a:prstGeom prst="rect">
                <a:avLst/>
              </a:prstGeom>
              <a:solidFill>
                <a:schemeClr val="accent4">
                  <a:lumMod val="20000"/>
                  <a:lumOff val="80000"/>
                </a:schemeClr>
              </a:solidFill>
            </p:spPr>
            <p:txBody>
              <a:bodyPr wrap="square">
                <a:spAutoFit/>
              </a:bodyPr>
              <a:lstStyle/>
              <a:p>
                <a:pPr>
                  <a:lnSpc>
                    <a:spcPct val="150000"/>
                  </a:lnSpc>
                </a:pPr>
                <a:r>
                  <a:rPr lang="en-US" altLang="zh-CN" sz="2400" b="1" dirty="0">
                    <a:solidFill>
                      <a:srgbClr val="0000CC"/>
                    </a:solidFill>
                    <a:ea typeface="宋体" panose="02010600030101010101" pitchFamily="2" charset="-122"/>
                    <a:cs typeface="Times New Roman" panose="02020603050405020304" pitchFamily="18" charset="0"/>
                  </a:rPr>
                  <a:t> </a:t>
                </a:r>
                <a14:m>
                  <m:oMath xmlns:m="http://schemas.openxmlformats.org/officeDocument/2006/math">
                    <m:r>
                      <a:rPr lang="en-US" altLang="zh-CN" sz="2400" b="1" i="1">
                        <a:solidFill>
                          <a:srgbClr val="0000CC"/>
                        </a:solidFill>
                        <a:latin typeface="Cambria Math" panose="02040503050406030204" pitchFamily="18" charset="0"/>
                        <a:ea typeface="宋体" panose="02010600030101010101" pitchFamily="2" charset="-122"/>
                        <a:cs typeface="Times New Roman" panose="02020603050405020304" pitchFamily="18" charset="0"/>
                      </a:rPr>
                      <m:t>𝑮</m:t>
                    </m:r>
                    <m:r>
                      <a:rPr lang="en-US" altLang="zh-CN" sz="2400" b="1">
                        <a:solidFill>
                          <a:srgbClr val="0000CC"/>
                        </a:solidFill>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a:solidFill>
                          <a:srgbClr val="0000CC"/>
                        </a:solidFill>
                        <a:latin typeface="Cambria Math" panose="02040503050406030204" pitchFamily="18" charset="0"/>
                        <a:ea typeface="宋体" panose="02010600030101010101" pitchFamily="2" charset="-122"/>
                        <a:cs typeface="Times New Roman" panose="02020603050405020304" pitchFamily="18" charset="0"/>
                      </a:rPr>
                      <m:t>𝑿</m:t>
                    </m:r>
                    <m:r>
                      <a:rPr lang="en-US" altLang="zh-CN" sz="2400" b="1">
                        <a:solidFill>
                          <a:srgbClr val="0000CC"/>
                        </a:solidFill>
                        <a:latin typeface="Cambria Math" panose="02040503050406030204" pitchFamily="18" charset="0"/>
                        <a:ea typeface="宋体" panose="02010600030101010101" pitchFamily="2" charset="-122"/>
                        <a:cs typeface="Times New Roman" panose="02020603050405020304" pitchFamily="18" charset="0"/>
                      </a:rPr>
                      <m:t> </m:t>
                    </m:r>
                    <m:acc>
                      <m:accPr>
                        <m:chr m:val="̅"/>
                        <m:ctrlPr>
                          <a:rPr lang="zh-CN" altLang="zh-CN" sz="2400" b="1" i="1">
                            <a:solidFill>
                              <a:srgbClr val="0000CC"/>
                            </a:solidFill>
                            <a:latin typeface="Cambria Math" panose="02040503050406030204" pitchFamily="18" charset="0"/>
                            <a:ea typeface="Cambria Math" panose="02040503050406030204" pitchFamily="18" charset="0"/>
                            <a:cs typeface="Times New Roman" panose="02020603050405020304" pitchFamily="18" charset="0"/>
                          </a:rPr>
                        </m:ctrlPr>
                      </m:accPr>
                      <m:e>
                        <m:sSubSup>
                          <m:sSubSupPr>
                            <m:ctrlPr>
                              <a:rPr lang="zh-CN" altLang="zh-CN" sz="2400" b="1" i="1">
                                <a:solidFill>
                                  <a:srgbClr val="0000CC"/>
                                </a:solidFill>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400" b="1" i="1">
                                <a:solidFill>
                                  <a:srgbClr val="0000CC"/>
                                </a:solidFill>
                                <a:latin typeface="Cambria Math" panose="02040503050406030204" pitchFamily="18" charset="0"/>
                                <a:ea typeface="宋体" panose="02010600030101010101" pitchFamily="2" charset="-122"/>
                                <a:cs typeface="Times New Roman" panose="02020603050405020304" pitchFamily="18" charset="0"/>
                              </a:rPr>
                              <m:t>𝑸</m:t>
                            </m:r>
                          </m:e>
                          <m:sub>
                            <m:r>
                              <a:rPr lang="en-US" altLang="zh-CN" sz="2400" b="1" i="1">
                                <a:solidFill>
                                  <a:srgbClr val="0000CC"/>
                                </a:solidFill>
                                <a:latin typeface="Cambria Math" panose="02040503050406030204" pitchFamily="18" charset="0"/>
                                <a:ea typeface="宋体" panose="02010600030101010101" pitchFamily="2" charset="-122"/>
                                <a:cs typeface="Times New Roman" panose="02020603050405020304" pitchFamily="18" charset="0"/>
                              </a:rPr>
                              <m:t>𝟏</m:t>
                            </m:r>
                          </m:sub>
                          <m:sup>
                            <m:r>
                              <a:rPr lang="en-US" altLang="zh-CN" sz="2400" b="1" i="1">
                                <a:solidFill>
                                  <a:srgbClr val="0000CC"/>
                                </a:solidFill>
                                <a:latin typeface="Cambria Math" panose="02040503050406030204" pitchFamily="18" charset="0"/>
                                <a:ea typeface="宋体" panose="02010600030101010101" pitchFamily="2" charset="-122"/>
                                <a:cs typeface="Times New Roman" panose="02020603050405020304" pitchFamily="18" charset="0"/>
                              </a:rPr>
                              <m:t>𝒏</m:t>
                            </m:r>
                          </m:sup>
                        </m:sSubSup>
                      </m:e>
                    </m:acc>
                    <m:r>
                      <a:rPr lang="en-US" altLang="zh-CN" sz="2400" b="1" i="1">
                        <a:solidFill>
                          <a:srgbClr val="0000CC"/>
                        </a:solidFill>
                        <a:latin typeface="Cambria Math" panose="02040503050406030204" pitchFamily="18" charset="0"/>
                        <a:ea typeface="宋体" panose="02010600030101010101" pitchFamily="2" charset="-122"/>
                        <a:cs typeface="Times New Roman" panose="02020603050405020304" pitchFamily="18" charset="0"/>
                      </a:rPr>
                      <m:t>+</m:t>
                    </m:r>
                    <m:acc>
                      <m:accPr>
                        <m:chr m:val="̅"/>
                        <m:ctrlPr>
                          <a:rPr lang="zh-CN" altLang="zh-CN" sz="2400" b="1" i="1">
                            <a:solidFill>
                              <a:srgbClr val="0000CC"/>
                            </a:solidFill>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sz="2400" b="1" i="1">
                            <a:solidFill>
                              <a:srgbClr val="0000CC"/>
                            </a:solidFill>
                            <a:latin typeface="Cambria Math" panose="02040503050406030204" pitchFamily="18" charset="0"/>
                            <a:ea typeface="宋体" panose="02010600030101010101" pitchFamily="2" charset="-122"/>
                            <a:cs typeface="Times New Roman" panose="02020603050405020304" pitchFamily="18" charset="0"/>
                          </a:rPr>
                          <m:t>𝑿</m:t>
                        </m:r>
                      </m:e>
                    </m:acc>
                    <m:sSubSup>
                      <m:sSubSupPr>
                        <m:ctrlPr>
                          <a:rPr lang="zh-CN" altLang="zh-CN" sz="2400" b="1" i="1">
                            <a:solidFill>
                              <a:srgbClr val="0000CC"/>
                            </a:solidFill>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400" b="1" i="1">
                            <a:solidFill>
                              <a:srgbClr val="0000CC"/>
                            </a:solidFill>
                            <a:latin typeface="Cambria Math" panose="02040503050406030204" pitchFamily="18" charset="0"/>
                            <a:ea typeface="宋体" panose="02010600030101010101" pitchFamily="2" charset="-122"/>
                            <a:cs typeface="Times New Roman" panose="02020603050405020304" pitchFamily="18" charset="0"/>
                          </a:rPr>
                          <m:t>𝑸</m:t>
                        </m:r>
                      </m:e>
                      <m:sub>
                        <m:r>
                          <a:rPr lang="en-US" altLang="zh-CN" sz="2400" b="1" i="1">
                            <a:solidFill>
                              <a:srgbClr val="0000CC"/>
                            </a:solidFill>
                            <a:latin typeface="Cambria Math" panose="02040503050406030204" pitchFamily="18" charset="0"/>
                            <a:ea typeface="宋体" panose="02010600030101010101" pitchFamily="2" charset="-122"/>
                            <a:cs typeface="Times New Roman" panose="02020603050405020304" pitchFamily="18" charset="0"/>
                          </a:rPr>
                          <m:t>𝟏</m:t>
                        </m:r>
                      </m:sub>
                      <m:sup>
                        <m:r>
                          <a:rPr lang="en-US" altLang="zh-CN" sz="2400" b="1" i="1">
                            <a:solidFill>
                              <a:srgbClr val="0000CC"/>
                            </a:solidFill>
                            <a:latin typeface="Cambria Math" panose="02040503050406030204" pitchFamily="18" charset="0"/>
                            <a:ea typeface="宋体" panose="02010600030101010101" pitchFamily="2" charset="-122"/>
                            <a:cs typeface="Times New Roman" panose="02020603050405020304" pitchFamily="18" charset="0"/>
                          </a:rPr>
                          <m:t>𝒏</m:t>
                        </m:r>
                      </m:sup>
                    </m:sSubSup>
                    <m:r>
                      <a:rPr lang="en-US" altLang="zh-CN" sz="2400" b="1" i="1">
                        <a:solidFill>
                          <a:srgbClr val="0000CC"/>
                        </a:solidFill>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a:solidFill>
                          <a:srgbClr val="0000CC"/>
                        </a:solidFill>
                        <a:latin typeface="Cambria Math" panose="02040503050406030204" pitchFamily="18" charset="0"/>
                        <a:ea typeface="宋体" panose="02010600030101010101" pitchFamily="2" charset="-122"/>
                        <a:cs typeface="Times New Roman" panose="02020603050405020304" pitchFamily="18" charset="0"/>
                      </a:rPr>
                      <m:t>𝑿</m:t>
                    </m:r>
                    <m:r>
                      <a:rPr lang="en-US" altLang="zh-CN" sz="2400" b="1" i="1">
                        <a:solidFill>
                          <a:srgbClr val="0000CC"/>
                        </a:solidFill>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altLang="zh-CN" sz="2400" b="1" i="1">
                            <a:solidFill>
                              <a:srgbClr val="0000CC"/>
                            </a:solidFill>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400" b="1" i="1">
                            <a:solidFill>
                              <a:srgbClr val="0000CC"/>
                            </a:solidFill>
                            <a:latin typeface="Cambria Math" panose="02040503050406030204" pitchFamily="18" charset="0"/>
                            <a:ea typeface="宋体" panose="02010600030101010101" pitchFamily="2" charset="-122"/>
                            <a:cs typeface="Times New Roman" panose="02020603050405020304" pitchFamily="18" charset="0"/>
                          </a:rPr>
                          <m:t>𝑸</m:t>
                        </m:r>
                      </m:e>
                      <m:sub>
                        <m:r>
                          <a:rPr lang="en-US" altLang="zh-CN" sz="2400" b="1" i="1">
                            <a:solidFill>
                              <a:srgbClr val="0000CC"/>
                            </a:solidFill>
                            <a:latin typeface="Cambria Math" panose="02040503050406030204" pitchFamily="18" charset="0"/>
                            <a:ea typeface="宋体" panose="02010600030101010101" pitchFamily="2" charset="-122"/>
                            <a:cs typeface="Times New Roman" panose="02020603050405020304" pitchFamily="18" charset="0"/>
                          </a:rPr>
                          <m:t>𝟏</m:t>
                        </m:r>
                      </m:sub>
                      <m:sup>
                        <m:r>
                          <a:rPr lang="en-US" altLang="zh-CN" sz="2400" b="1" i="1">
                            <a:solidFill>
                              <a:srgbClr val="0000CC"/>
                            </a:solidFill>
                            <a:latin typeface="Cambria Math" panose="02040503050406030204" pitchFamily="18" charset="0"/>
                            <a:ea typeface="宋体" panose="02010600030101010101" pitchFamily="2" charset="-122"/>
                            <a:cs typeface="Times New Roman" panose="02020603050405020304" pitchFamily="18" charset="0"/>
                          </a:rPr>
                          <m:t>𝒏</m:t>
                        </m:r>
                      </m:sup>
                    </m:sSubSup>
                  </m:oMath>
                </a14:m>
                <a:r>
                  <a:rPr lang="zh-CN" altLang="en-US" sz="2400" b="1" dirty="0">
                    <a:solidFill>
                      <a:srgbClr val="0000CC"/>
                    </a:solidFill>
                  </a:rPr>
                  <a:t> </a:t>
                </a:r>
              </a:p>
            </p:txBody>
          </p:sp>
        </mc:Choice>
        <mc:Fallback xmlns="">
          <p:sp>
            <p:nvSpPr>
              <p:cNvPr id="20" name="矩形 19"/>
              <p:cNvSpPr>
                <a:spLocks noRot="1" noChangeAspect="1" noMove="1" noResize="1" noEditPoints="1" noAdjustHandles="1" noChangeArrowheads="1" noChangeShapeType="1" noTextEdit="1"/>
              </p:cNvSpPr>
              <p:nvPr/>
            </p:nvSpPr>
            <p:spPr>
              <a:xfrm>
                <a:off x="8362950" y="6166172"/>
                <a:ext cx="3829050" cy="633379"/>
              </a:xfrm>
              <a:prstGeom prst="rect">
                <a:avLst/>
              </a:prstGeom>
              <a:blipFill rotWithShape="1">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矩形 30"/>
              <p:cNvSpPr/>
              <p:nvPr/>
            </p:nvSpPr>
            <p:spPr>
              <a:xfrm>
                <a:off x="590947" y="4986980"/>
                <a:ext cx="2453107" cy="633379"/>
              </a:xfrm>
              <a:prstGeom prst="rect">
                <a:avLst/>
              </a:prstGeom>
            </p:spPr>
            <p:txBody>
              <a:bodyPr wrap="none">
                <a:spAutoFit/>
              </a:bodyPr>
              <a:lstStyle/>
              <a:p>
                <a:pPr lvl="0" indent="269240">
                  <a:lnSpc>
                    <a:spcPct val="150000"/>
                  </a:lnSpc>
                </a:pPr>
                <a14:m>
                  <m:oMath xmlns:m="http://schemas.openxmlformats.org/officeDocument/2006/math">
                    <m:sSubSup>
                      <m:sSubSupPr>
                        <m:ctrlPr>
                          <a:rPr lang="zh-CN" altLang="zh-CN" sz="2400" b="1" i="1" kern="100"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4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𝑸</m:t>
                        </m:r>
                      </m:e>
                      <m:sub>
                        <m:r>
                          <a:rPr lang="en-US" altLang="zh-CN" sz="24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𝟐</m:t>
                        </m:r>
                      </m:sub>
                      <m:sup>
                        <m:r>
                          <a:rPr lang="en-US" altLang="zh-CN" sz="24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𝒏</m:t>
                        </m:r>
                        <m:r>
                          <a:rPr lang="en-US" altLang="zh-CN" sz="24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𝟏</m:t>
                        </m:r>
                      </m:sup>
                    </m:sSubSup>
                    <m:r>
                      <a:rPr lang="en-US" altLang="zh-CN" sz="2400" b="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altLang="zh-CN" sz="2400" b="1" i="1" kern="10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4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𝑸</m:t>
                        </m:r>
                      </m:e>
                      <m:sub>
                        <m:r>
                          <a:rPr lang="en-US" altLang="zh-CN" sz="24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𝟎</m:t>
                        </m:r>
                      </m:sub>
                      <m:sup>
                        <m:r>
                          <a:rPr lang="en-US" altLang="zh-CN" sz="24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𝒏</m:t>
                        </m:r>
                      </m:sup>
                    </m:sSubSup>
                    <m:r>
                      <a:rPr lang="en-US" altLang="zh-CN" sz="24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 </m:t>
                    </m:r>
                    <m:acc>
                      <m:accPr>
                        <m:chr m:val="̅"/>
                        <m:ctrlPr>
                          <a:rPr lang="zh-CN" altLang="zh-CN" sz="2400" b="1" i="1" kern="10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accPr>
                      <m:e>
                        <m:sSubSup>
                          <m:sSubSupPr>
                            <m:ctrlPr>
                              <a:rPr lang="zh-CN" altLang="zh-CN" sz="2400" b="1" i="1" kern="10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4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𝑸</m:t>
                            </m:r>
                          </m:e>
                          <m:sub>
                            <m:r>
                              <a:rPr lang="en-US" altLang="zh-CN" sz="24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𝟐</m:t>
                            </m:r>
                          </m:sub>
                          <m:sup>
                            <m:r>
                              <a:rPr lang="en-US" altLang="zh-CN" sz="24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𝒏</m:t>
                            </m:r>
                          </m:sup>
                        </m:sSubSup>
                      </m:e>
                    </m:acc>
                  </m:oMath>
                </a14:m>
                <a:r>
                  <a:rPr lang="en-US" altLang="zh-CN" sz="2400" b="1"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a:t>
                </a:r>
                <a:endParaRPr lang="zh-CN" altLang="zh-CN" sz="2400" b="1" kern="100" dirty="0">
                  <a:solidFill>
                    <a:srgbClr val="FF0000"/>
                  </a:solidFill>
                  <a:latin typeface="Calibri" panose="020F0502020204030204" pitchFamily="34" charset="0"/>
                  <a:ea typeface="宋体" panose="02010600030101010101" pitchFamily="2" charset="-122"/>
                  <a:cs typeface="Times New Roman" panose="02020603050405020304" pitchFamily="18" charset="0"/>
                </a:endParaRPr>
              </a:p>
            </p:txBody>
          </p:sp>
        </mc:Choice>
        <mc:Fallback xmlns="">
          <p:sp>
            <p:nvSpPr>
              <p:cNvPr id="31" name="矩形 30"/>
              <p:cNvSpPr>
                <a:spLocks noRot="1" noChangeAspect="1" noMove="1" noResize="1" noEditPoints="1" noAdjustHandles="1" noChangeArrowheads="1" noChangeShapeType="1" noTextEdit="1"/>
              </p:cNvSpPr>
              <p:nvPr/>
            </p:nvSpPr>
            <p:spPr>
              <a:xfrm>
                <a:off x="590947" y="4986980"/>
                <a:ext cx="2453107" cy="633379"/>
              </a:xfrm>
              <a:prstGeom prst="rect">
                <a:avLst/>
              </a:prstGeom>
              <a:blipFill rotWithShape="1">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矩形 32"/>
              <p:cNvSpPr/>
              <p:nvPr/>
            </p:nvSpPr>
            <p:spPr>
              <a:xfrm>
                <a:off x="3025011" y="5674741"/>
                <a:ext cx="3972590" cy="633379"/>
              </a:xfrm>
              <a:prstGeom prst="rect">
                <a:avLst/>
              </a:prstGeom>
            </p:spPr>
            <p:txBody>
              <a:bodyPr wrap="square">
                <a:spAutoFit/>
              </a:bodyPr>
              <a:lstStyle/>
              <a:p>
                <a:pPr lvl="0" indent="269240">
                  <a:lnSpc>
                    <a:spcPct val="150000"/>
                  </a:lnSpc>
                </a:pPr>
                <a14:m>
                  <m:oMath xmlns:m="http://schemas.openxmlformats.org/officeDocument/2006/math">
                    <m:sSubSup>
                      <m:sSubSupPr>
                        <m:ctrlPr>
                          <a:rPr lang="zh-CN" altLang="zh-CN" sz="2400" b="1" i="1" kern="100"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4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𝑸</m:t>
                        </m:r>
                      </m:e>
                      <m:sub>
                        <m:r>
                          <a:rPr lang="en-US" altLang="zh-CN" sz="24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𝟏</m:t>
                        </m:r>
                      </m:sub>
                      <m:sup>
                        <m:r>
                          <a:rPr lang="en-US" altLang="zh-CN" sz="24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𝒏</m:t>
                        </m:r>
                        <m:r>
                          <a:rPr lang="en-US" altLang="zh-CN" sz="24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𝟏</m:t>
                        </m:r>
                      </m:sup>
                    </m:sSubSup>
                    <m:r>
                      <a:rPr lang="en-US" altLang="zh-CN" sz="2400" b="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𝑿</m:t>
                    </m:r>
                    <m:r>
                      <a:rPr lang="en-US" altLang="zh-CN" sz="24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 </m:t>
                    </m:r>
                    <m:acc>
                      <m:accPr>
                        <m:chr m:val="̅"/>
                        <m:ctrlPr>
                          <a:rPr lang="zh-CN" altLang="zh-CN" sz="2400" b="1" i="1" kern="10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accPr>
                      <m:e>
                        <m:sSubSup>
                          <m:sSubSupPr>
                            <m:ctrlPr>
                              <a:rPr lang="zh-CN" altLang="zh-CN" sz="2400" b="1" i="1" kern="10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4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𝑸</m:t>
                            </m:r>
                          </m:e>
                          <m:sub>
                            <m:r>
                              <a:rPr lang="en-US" altLang="zh-CN" sz="24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𝟐</m:t>
                            </m:r>
                          </m:sub>
                          <m:sup>
                            <m:r>
                              <a:rPr lang="en-US" altLang="zh-CN" sz="24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𝒏</m:t>
                            </m:r>
                          </m:sup>
                        </m:sSubSup>
                      </m:e>
                    </m:acc>
                    <m:r>
                      <a:rPr lang="en-US" altLang="zh-CN" sz="24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 (</m:t>
                    </m:r>
                    <m:acc>
                      <m:accPr>
                        <m:chr m:val="̅"/>
                        <m:ctrlPr>
                          <a:rPr lang="zh-CN" altLang="zh-CN" sz="2400" b="1" i="1" kern="10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accPr>
                      <m:e>
                        <m:sSubSup>
                          <m:sSubSupPr>
                            <m:ctrlPr>
                              <a:rPr lang="zh-CN" altLang="zh-CN" sz="2400" b="1" i="1" kern="10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4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𝑸</m:t>
                            </m:r>
                          </m:e>
                          <m:sub>
                            <m:r>
                              <a:rPr lang="en-US" altLang="zh-CN" sz="24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𝟏</m:t>
                            </m:r>
                          </m:sub>
                          <m:sup>
                            <m:r>
                              <a:rPr lang="en-US" altLang="zh-CN" sz="24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𝒏</m:t>
                            </m:r>
                          </m:sup>
                        </m:sSubSup>
                      </m:e>
                    </m:acc>
                    <m:r>
                      <a:rPr lang="en-US" altLang="zh-CN" sz="24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altLang="zh-CN" sz="2400" b="1" i="1" kern="10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4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𝑸</m:t>
                        </m:r>
                      </m:e>
                      <m:sub>
                        <m:r>
                          <a:rPr lang="en-US" altLang="zh-CN" sz="24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𝟏</m:t>
                        </m:r>
                      </m:sub>
                      <m:sup>
                        <m:r>
                          <a:rPr lang="en-US" altLang="zh-CN" sz="24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𝒏</m:t>
                        </m:r>
                      </m:sup>
                    </m:sSubSup>
                    <m:r>
                      <a:rPr lang="en-US" altLang="zh-CN" sz="2400" b="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m:t>
                    </m:r>
                  </m:oMath>
                </a14:m>
                <a:r>
                  <a:rPr lang="en-US" altLang="zh-CN" sz="2400" b="1"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a:t>
                </a:r>
                <a:endParaRPr lang="en-US" altLang="zh-CN" sz="2400" b="1" i="1" kern="100" dirty="0">
                  <a:solidFill>
                    <a:srgbClr val="FF0000"/>
                  </a:solidFill>
                  <a:latin typeface="Cambria Math"/>
                  <a:ea typeface="Cambria Math" panose="02040503050406030204" pitchFamily="18" charset="0"/>
                  <a:cs typeface="Times New Roman" panose="02020603050405020304" pitchFamily="18" charset="0"/>
                </a:endParaRPr>
              </a:p>
            </p:txBody>
          </p:sp>
        </mc:Choice>
        <mc:Fallback xmlns="">
          <p:sp>
            <p:nvSpPr>
              <p:cNvPr id="33" name="矩形 32"/>
              <p:cNvSpPr>
                <a:spLocks noRot="1" noChangeAspect="1" noMove="1" noResize="1" noEditPoints="1" noAdjustHandles="1" noChangeArrowheads="1" noChangeShapeType="1" noTextEdit="1"/>
              </p:cNvSpPr>
              <p:nvPr/>
            </p:nvSpPr>
            <p:spPr>
              <a:xfrm>
                <a:off x="3025011" y="5674741"/>
                <a:ext cx="3972590" cy="633379"/>
              </a:xfrm>
              <a:prstGeom prst="rect">
                <a:avLst/>
              </a:prstGeom>
              <a:blipFill rotWithShape="1">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8" name="矩形 37"/>
              <p:cNvSpPr/>
              <p:nvPr/>
            </p:nvSpPr>
            <p:spPr>
              <a:xfrm>
                <a:off x="6336878" y="5122722"/>
                <a:ext cx="2840842" cy="497637"/>
              </a:xfrm>
              <a:prstGeom prst="rect">
                <a:avLst/>
              </a:prstGeom>
            </p:spPr>
            <p:txBody>
              <a:bodyPr wrap="none">
                <a:spAutoFit/>
              </a:bodyPr>
              <a:lstStyle/>
              <a:p>
                <a14:m>
                  <m:oMath xmlns:m="http://schemas.openxmlformats.org/officeDocument/2006/math">
                    <m:sSubSup>
                      <m:sSubSupPr>
                        <m:ctrlPr>
                          <a:rPr lang="zh-CN" altLang="zh-CN" sz="2400" b="1" i="1" kern="100"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4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𝑸</m:t>
                        </m:r>
                      </m:e>
                      <m:sub>
                        <m:r>
                          <a:rPr lang="en-US" altLang="zh-CN" sz="24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𝟎</m:t>
                        </m:r>
                      </m:sub>
                      <m:sup>
                        <m:r>
                          <a:rPr lang="en-US" altLang="zh-CN" sz="24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𝒏</m:t>
                        </m:r>
                        <m:r>
                          <a:rPr lang="en-US" altLang="zh-CN" sz="24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𝟏</m:t>
                        </m:r>
                      </m:sup>
                    </m:sSubSup>
                    <m:r>
                      <a:rPr lang="en-US" altLang="zh-CN" sz="2400" b="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m:t>
                    </m:r>
                    <m:acc>
                      <m:accPr>
                        <m:chr m:val="̅"/>
                        <m:ctrlPr>
                          <a:rPr lang="zh-CN" altLang="zh-CN" sz="2400" b="1" i="1" kern="10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accPr>
                      <m:e>
                        <m:sSubSup>
                          <m:sSubSupPr>
                            <m:ctrlPr>
                              <a:rPr lang="zh-CN" altLang="zh-CN" sz="2400" b="1" i="1" kern="10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4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𝑸</m:t>
                            </m:r>
                          </m:e>
                          <m:sub>
                            <m:r>
                              <a:rPr lang="en-US" altLang="zh-CN" sz="24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𝟎</m:t>
                            </m:r>
                          </m:sub>
                          <m:sup>
                            <m:r>
                              <a:rPr lang="en-US" altLang="zh-CN" sz="24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𝒏</m:t>
                            </m:r>
                          </m:sup>
                        </m:sSubSup>
                      </m:e>
                    </m:acc>
                    <m:r>
                      <a:rPr lang="en-US" altLang="zh-CN" sz="24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m:t>
                    </m:r>
                    <m:acc>
                      <m:accPr>
                        <m:chr m:val="̅"/>
                        <m:ctrlPr>
                          <a:rPr lang="zh-CN" altLang="zh-CN" sz="2400" b="1" i="1" kern="10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accPr>
                      <m:e>
                        <m:sSubSup>
                          <m:sSubSupPr>
                            <m:ctrlPr>
                              <a:rPr lang="zh-CN" altLang="zh-CN" sz="2400" b="1" i="1" kern="10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4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𝑸</m:t>
                            </m:r>
                          </m:e>
                          <m:sub>
                            <m:r>
                              <a:rPr lang="en-US" altLang="zh-CN" sz="24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𝟐</m:t>
                            </m:r>
                          </m:sub>
                          <m:sup>
                            <m:r>
                              <a:rPr lang="en-US" altLang="zh-CN" sz="24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𝒏</m:t>
                            </m:r>
                          </m:sup>
                        </m:sSubSup>
                      </m:e>
                    </m:acc>
                    <m:sSubSup>
                      <m:sSubSupPr>
                        <m:ctrlPr>
                          <a:rPr lang="zh-CN" altLang="zh-CN" sz="2400" b="1" i="1" kern="10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4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𝑸</m:t>
                        </m:r>
                      </m:e>
                      <m:sub>
                        <m:r>
                          <a:rPr lang="en-US" altLang="zh-CN" sz="24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𝟎</m:t>
                        </m:r>
                      </m:sub>
                      <m:sup>
                        <m:r>
                          <a:rPr lang="en-US" altLang="zh-CN" sz="24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𝒏</m:t>
                        </m:r>
                      </m:sup>
                    </m:sSubSup>
                  </m:oMath>
                </a14:m>
                <a:r>
                  <a:rPr lang="en-US" altLang="zh-CN" sz="2400" b="1"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a:t>
                </a:r>
                <a:endParaRPr lang="zh-CN" altLang="en-US" b="1" dirty="0">
                  <a:solidFill>
                    <a:srgbClr val="FF0000"/>
                  </a:solidFill>
                </a:endParaRPr>
              </a:p>
            </p:txBody>
          </p:sp>
        </mc:Choice>
        <mc:Fallback xmlns="">
          <p:sp>
            <p:nvSpPr>
              <p:cNvPr id="38" name="矩形 37"/>
              <p:cNvSpPr>
                <a:spLocks noRot="1" noChangeAspect="1" noMove="1" noResize="1" noEditPoints="1" noAdjustHandles="1" noChangeArrowheads="1" noChangeShapeType="1" noTextEdit="1"/>
              </p:cNvSpPr>
              <p:nvPr/>
            </p:nvSpPr>
            <p:spPr>
              <a:xfrm>
                <a:off x="6336878" y="5122722"/>
                <a:ext cx="2840842" cy="497637"/>
              </a:xfrm>
              <a:prstGeom prst="rect">
                <a:avLst/>
              </a:prstGeom>
              <a:blipFill rotWithShape="1">
                <a:blip r:embed="rId15"/>
                <a:stretch>
                  <a:fillRect/>
                </a:stretch>
              </a:blipFill>
            </p:spPr>
            <p:txBody>
              <a:bodyPr/>
              <a:lstStyle/>
              <a:p>
                <a:r>
                  <a:rPr lang="zh-CN" altLang="en-US">
                    <a:noFill/>
                  </a:rPr>
                  <a:t> </a:t>
                </a:r>
              </a:p>
            </p:txBody>
          </p:sp>
        </mc:Fallback>
      </mc:AlternateContent>
      <p:sp>
        <p:nvSpPr>
          <p:cNvPr id="2" name="矩形 1"/>
          <p:cNvSpPr/>
          <p:nvPr/>
        </p:nvSpPr>
        <p:spPr>
          <a:xfrm>
            <a:off x="304512" y="5901805"/>
            <a:ext cx="2069797" cy="581057"/>
          </a:xfrm>
          <a:prstGeom prst="rect">
            <a:avLst/>
          </a:prstGeom>
        </p:spPr>
        <p:txBody>
          <a:bodyPr wrap="none">
            <a:spAutoFit/>
          </a:bodyPr>
          <a:lstStyle/>
          <a:p>
            <a:pPr marL="342900" indent="-342900" defTabSz="468000">
              <a:lnSpc>
                <a:spcPct val="150000"/>
              </a:lnSpc>
              <a:buClr>
                <a:srgbClr val="3859CD"/>
              </a:buClr>
              <a:buFont typeface="Wingdings" panose="05000000000000000000" pitchFamily="2" charset="2"/>
              <a:buChar char="n"/>
            </a:pPr>
            <a:r>
              <a:rPr lang="zh-CN" altLang="en-US" sz="2400" b="1" dirty="0">
                <a:solidFill>
                  <a:srgbClr val="FF0000"/>
                </a:solidFill>
                <a:latin typeface="微软雅黑" panose="020B0503020204020204" pitchFamily="34" charset="-122"/>
                <a:ea typeface="微软雅黑" panose="020B0503020204020204" pitchFamily="34" charset="-122"/>
              </a:rPr>
              <a:t>状态方程：</a:t>
            </a:r>
          </a:p>
        </p:txBody>
      </p:sp>
      <p:sp>
        <p:nvSpPr>
          <p:cNvPr id="16" name="矩形 15"/>
          <p:cNvSpPr/>
          <p:nvPr/>
        </p:nvSpPr>
        <p:spPr>
          <a:xfrm>
            <a:off x="6293153" y="6218699"/>
            <a:ext cx="2069797" cy="581057"/>
          </a:xfrm>
          <a:prstGeom prst="rect">
            <a:avLst/>
          </a:prstGeom>
        </p:spPr>
        <p:txBody>
          <a:bodyPr wrap="none">
            <a:spAutoFit/>
          </a:bodyPr>
          <a:lstStyle/>
          <a:p>
            <a:pPr marL="342900" indent="-342900" defTabSz="468000">
              <a:lnSpc>
                <a:spcPct val="150000"/>
              </a:lnSpc>
              <a:buClr>
                <a:srgbClr val="3859CD"/>
              </a:buClr>
              <a:buFont typeface="Wingdings" panose="05000000000000000000" pitchFamily="2" charset="2"/>
              <a:buChar char="n"/>
            </a:pPr>
            <a:r>
              <a:rPr lang="zh-CN" altLang="en-US" sz="2400" b="1" dirty="0">
                <a:solidFill>
                  <a:srgbClr val="0000CC"/>
                </a:solidFill>
                <a:latin typeface="微软雅黑" panose="020B0503020204020204" pitchFamily="34" charset="-122"/>
                <a:ea typeface="微软雅黑" panose="020B0503020204020204" pitchFamily="34" charset="-122"/>
              </a:rPr>
              <a:t>输出方程：</a:t>
            </a:r>
          </a:p>
        </p:txBody>
      </p:sp>
    </p:spTree>
    <p:extLst>
      <p:ext uri="{BB962C8B-B14F-4D97-AF65-F5344CB8AC3E}">
        <p14:creationId xmlns:p14="http://schemas.microsoft.com/office/powerpoint/2010/main" val="3044986684"/>
      </p:ext>
    </p:extLst>
  </p:cSld>
  <p:clrMapOvr>
    <a:masterClrMapping/>
  </p:clrMapOvr>
  <mc:AlternateContent xmlns:mc="http://schemas.openxmlformats.org/markup-compatibility/2006" xmlns:p14="http://schemas.microsoft.com/office/powerpoint/2010/main">
    <mc:Choice Requires="p14">
      <p:transition spd="slow" p14:dur="1250">
        <p:randomBar dir="vert"/>
      </p:transition>
    </mc:Choice>
    <mc:Fallback xmlns="">
      <p:transition spd="slow">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500" fill="hold"/>
                                        <p:tgtEl>
                                          <p:spTgt spid="23"/>
                                        </p:tgtEl>
                                        <p:attrNameLst>
                                          <p:attrName>ppt_x</p:attrName>
                                        </p:attrNameLst>
                                      </p:cBhvr>
                                      <p:tavLst>
                                        <p:tav tm="0">
                                          <p:val>
                                            <p:strVal val="#ppt_x"/>
                                          </p:val>
                                        </p:tav>
                                        <p:tav tm="100000">
                                          <p:val>
                                            <p:strVal val="#ppt_x"/>
                                          </p:val>
                                        </p:tav>
                                      </p:tavLst>
                                    </p:anim>
                                    <p:anim calcmode="lin" valueType="num">
                                      <p:cBhvr additive="base">
                                        <p:cTn id="8" dur="500" fill="hold"/>
                                        <p:tgtEl>
                                          <p:spTgt spid="23"/>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25"/>
                                        </p:tgtEl>
                                        <p:attrNameLst>
                                          <p:attrName>style.visibility</p:attrName>
                                        </p:attrNameLst>
                                      </p:cBhvr>
                                      <p:to>
                                        <p:strVal val="visible"/>
                                      </p:to>
                                    </p:set>
                                    <p:anim calcmode="lin" valueType="num">
                                      <p:cBhvr additive="base">
                                        <p:cTn id="12" dur="500" fill="hold"/>
                                        <p:tgtEl>
                                          <p:spTgt spid="25"/>
                                        </p:tgtEl>
                                        <p:attrNameLst>
                                          <p:attrName>ppt_x</p:attrName>
                                        </p:attrNameLst>
                                      </p:cBhvr>
                                      <p:tavLst>
                                        <p:tav tm="0">
                                          <p:val>
                                            <p:strVal val="#ppt_x"/>
                                          </p:val>
                                        </p:tav>
                                        <p:tav tm="100000">
                                          <p:val>
                                            <p:strVal val="#ppt_x"/>
                                          </p:val>
                                        </p:tav>
                                      </p:tavLst>
                                    </p:anim>
                                    <p:anim calcmode="lin" valueType="num">
                                      <p:cBhvr additive="base">
                                        <p:cTn id="13" dur="500" fill="hold"/>
                                        <p:tgtEl>
                                          <p:spTgt spid="25"/>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27"/>
                                        </p:tgtEl>
                                        <p:attrNameLst>
                                          <p:attrName>style.visibility</p:attrName>
                                        </p:attrNameLst>
                                      </p:cBhvr>
                                      <p:to>
                                        <p:strVal val="visible"/>
                                      </p:to>
                                    </p:set>
                                    <p:anim calcmode="lin" valueType="num">
                                      <p:cBhvr additive="base">
                                        <p:cTn id="17" dur="500" fill="hold"/>
                                        <p:tgtEl>
                                          <p:spTgt spid="27"/>
                                        </p:tgtEl>
                                        <p:attrNameLst>
                                          <p:attrName>ppt_x</p:attrName>
                                        </p:attrNameLst>
                                      </p:cBhvr>
                                      <p:tavLst>
                                        <p:tav tm="0">
                                          <p:val>
                                            <p:strVal val="#ppt_x"/>
                                          </p:val>
                                        </p:tav>
                                        <p:tav tm="100000">
                                          <p:val>
                                            <p:strVal val="#ppt_x"/>
                                          </p:val>
                                        </p:tav>
                                      </p:tavLst>
                                    </p:anim>
                                    <p:anim calcmode="lin" valueType="num">
                                      <p:cBhvr additive="base">
                                        <p:cTn id="18" dur="500" fill="hold"/>
                                        <p:tgtEl>
                                          <p:spTgt spid="27"/>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nodeType="afterEffect">
                                  <p:stCondLst>
                                    <p:cond delay="0"/>
                                  </p:stCondLst>
                                  <p:childTnLst>
                                    <p:set>
                                      <p:cBhvr>
                                        <p:cTn id="21" dur="1" fill="hold">
                                          <p:stCondLst>
                                            <p:cond delay="0"/>
                                          </p:stCondLst>
                                        </p:cTn>
                                        <p:tgtEl>
                                          <p:spTgt spid="28"/>
                                        </p:tgtEl>
                                        <p:attrNameLst>
                                          <p:attrName>style.visibility</p:attrName>
                                        </p:attrNameLst>
                                      </p:cBhvr>
                                      <p:to>
                                        <p:strVal val="visible"/>
                                      </p:to>
                                    </p:set>
                                    <p:anim calcmode="lin" valueType="num">
                                      <p:cBhvr additive="base">
                                        <p:cTn id="22" dur="500" fill="hold"/>
                                        <p:tgtEl>
                                          <p:spTgt spid="28"/>
                                        </p:tgtEl>
                                        <p:attrNameLst>
                                          <p:attrName>ppt_x</p:attrName>
                                        </p:attrNameLst>
                                      </p:cBhvr>
                                      <p:tavLst>
                                        <p:tav tm="0">
                                          <p:val>
                                            <p:strVal val="#ppt_x"/>
                                          </p:val>
                                        </p:tav>
                                        <p:tav tm="100000">
                                          <p:val>
                                            <p:strVal val="#ppt_x"/>
                                          </p:val>
                                        </p:tav>
                                      </p:tavLst>
                                    </p:anim>
                                    <p:anim calcmode="lin" valueType="num">
                                      <p:cBhvr additive="base">
                                        <p:cTn id="23"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grpId="0" nodeType="clickEffect">
                                  <p:stCondLst>
                                    <p:cond delay="0"/>
                                  </p:stCondLst>
                                  <p:childTnLst>
                                    <p:set>
                                      <p:cBhvr>
                                        <p:cTn id="27" dur="1" fill="hold">
                                          <p:stCondLst>
                                            <p:cond delay="0"/>
                                          </p:stCondLst>
                                        </p:cTn>
                                        <p:tgtEl>
                                          <p:spTgt spid="2"/>
                                        </p:tgtEl>
                                        <p:attrNameLst>
                                          <p:attrName>style.visibility</p:attrName>
                                        </p:attrNameLst>
                                      </p:cBhvr>
                                      <p:to>
                                        <p:strVal val="visible"/>
                                      </p:to>
                                    </p:set>
                                    <p:anim calcmode="lin" valueType="num">
                                      <p:cBhvr additive="base">
                                        <p:cTn id="28" dur="500" fill="hold"/>
                                        <p:tgtEl>
                                          <p:spTgt spid="2"/>
                                        </p:tgtEl>
                                        <p:attrNameLst>
                                          <p:attrName>ppt_x</p:attrName>
                                        </p:attrNameLst>
                                      </p:cBhvr>
                                      <p:tavLst>
                                        <p:tav tm="0">
                                          <p:val>
                                            <p:strVal val="#ppt_x"/>
                                          </p:val>
                                        </p:tav>
                                        <p:tav tm="100000">
                                          <p:val>
                                            <p:strVal val="#ppt_x"/>
                                          </p:val>
                                        </p:tav>
                                      </p:tavLst>
                                    </p:anim>
                                    <p:anim calcmode="lin" valueType="num">
                                      <p:cBhvr additive="base">
                                        <p:cTn id="29" dur="500" fill="hold"/>
                                        <p:tgtEl>
                                          <p:spTgt spid="2"/>
                                        </p:tgtEl>
                                        <p:attrNameLst>
                                          <p:attrName>ppt_y</p:attrName>
                                        </p:attrNameLst>
                                      </p:cBhvr>
                                      <p:tavLst>
                                        <p:tav tm="0">
                                          <p:val>
                                            <p:strVal val="1+#ppt_h/2"/>
                                          </p:val>
                                        </p:tav>
                                        <p:tav tm="100000">
                                          <p:val>
                                            <p:strVal val="#ppt_y"/>
                                          </p:val>
                                        </p:tav>
                                      </p:tavLst>
                                    </p:anim>
                                  </p:childTnLst>
                                </p:cTn>
                              </p:par>
                            </p:childTnLst>
                          </p:cTn>
                        </p:par>
                        <p:par>
                          <p:cTn id="30" fill="hold">
                            <p:stCondLst>
                              <p:cond delay="500"/>
                            </p:stCondLst>
                            <p:childTnLst>
                              <p:par>
                                <p:cTn id="31" presetID="2" presetClass="entr" presetSubtype="4" fill="hold" grpId="0" nodeType="afterEffect">
                                  <p:stCondLst>
                                    <p:cond delay="0"/>
                                  </p:stCondLst>
                                  <p:childTnLst>
                                    <p:set>
                                      <p:cBhvr>
                                        <p:cTn id="32" dur="1" fill="hold">
                                          <p:stCondLst>
                                            <p:cond delay="0"/>
                                          </p:stCondLst>
                                        </p:cTn>
                                        <p:tgtEl>
                                          <p:spTgt spid="31"/>
                                        </p:tgtEl>
                                        <p:attrNameLst>
                                          <p:attrName>style.visibility</p:attrName>
                                        </p:attrNameLst>
                                      </p:cBhvr>
                                      <p:to>
                                        <p:strVal val="visible"/>
                                      </p:to>
                                    </p:set>
                                    <p:anim calcmode="lin" valueType="num">
                                      <p:cBhvr additive="base">
                                        <p:cTn id="33" dur="500" fill="hold"/>
                                        <p:tgtEl>
                                          <p:spTgt spid="31"/>
                                        </p:tgtEl>
                                        <p:attrNameLst>
                                          <p:attrName>ppt_x</p:attrName>
                                        </p:attrNameLst>
                                      </p:cBhvr>
                                      <p:tavLst>
                                        <p:tav tm="0">
                                          <p:val>
                                            <p:strVal val="#ppt_x"/>
                                          </p:val>
                                        </p:tav>
                                        <p:tav tm="100000">
                                          <p:val>
                                            <p:strVal val="#ppt_x"/>
                                          </p:val>
                                        </p:tav>
                                      </p:tavLst>
                                    </p:anim>
                                    <p:anim calcmode="lin" valueType="num">
                                      <p:cBhvr additive="base">
                                        <p:cTn id="34" dur="500" fill="hold"/>
                                        <p:tgtEl>
                                          <p:spTgt spid="31"/>
                                        </p:tgtEl>
                                        <p:attrNameLst>
                                          <p:attrName>ppt_y</p:attrName>
                                        </p:attrNameLst>
                                      </p:cBhvr>
                                      <p:tavLst>
                                        <p:tav tm="0">
                                          <p:val>
                                            <p:strVal val="1+#ppt_h/2"/>
                                          </p:val>
                                        </p:tav>
                                        <p:tav tm="100000">
                                          <p:val>
                                            <p:strVal val="#ppt_y"/>
                                          </p:val>
                                        </p:tav>
                                      </p:tavLst>
                                    </p:anim>
                                  </p:childTnLst>
                                </p:cTn>
                              </p:par>
                            </p:childTnLst>
                          </p:cTn>
                        </p:par>
                        <p:par>
                          <p:cTn id="35" fill="hold">
                            <p:stCondLst>
                              <p:cond delay="1000"/>
                            </p:stCondLst>
                            <p:childTnLst>
                              <p:par>
                                <p:cTn id="36" presetID="2" presetClass="entr" presetSubtype="4" fill="hold" grpId="0" nodeType="afterEffect">
                                  <p:stCondLst>
                                    <p:cond delay="0"/>
                                  </p:stCondLst>
                                  <p:childTnLst>
                                    <p:set>
                                      <p:cBhvr>
                                        <p:cTn id="37" dur="1" fill="hold">
                                          <p:stCondLst>
                                            <p:cond delay="0"/>
                                          </p:stCondLst>
                                        </p:cTn>
                                        <p:tgtEl>
                                          <p:spTgt spid="33"/>
                                        </p:tgtEl>
                                        <p:attrNameLst>
                                          <p:attrName>style.visibility</p:attrName>
                                        </p:attrNameLst>
                                      </p:cBhvr>
                                      <p:to>
                                        <p:strVal val="visible"/>
                                      </p:to>
                                    </p:set>
                                    <p:anim calcmode="lin" valueType="num">
                                      <p:cBhvr additive="base">
                                        <p:cTn id="38" dur="500" fill="hold"/>
                                        <p:tgtEl>
                                          <p:spTgt spid="33"/>
                                        </p:tgtEl>
                                        <p:attrNameLst>
                                          <p:attrName>ppt_x</p:attrName>
                                        </p:attrNameLst>
                                      </p:cBhvr>
                                      <p:tavLst>
                                        <p:tav tm="0">
                                          <p:val>
                                            <p:strVal val="#ppt_x"/>
                                          </p:val>
                                        </p:tav>
                                        <p:tav tm="100000">
                                          <p:val>
                                            <p:strVal val="#ppt_x"/>
                                          </p:val>
                                        </p:tav>
                                      </p:tavLst>
                                    </p:anim>
                                    <p:anim calcmode="lin" valueType="num">
                                      <p:cBhvr additive="base">
                                        <p:cTn id="39" dur="500" fill="hold"/>
                                        <p:tgtEl>
                                          <p:spTgt spid="33"/>
                                        </p:tgtEl>
                                        <p:attrNameLst>
                                          <p:attrName>ppt_y</p:attrName>
                                        </p:attrNameLst>
                                      </p:cBhvr>
                                      <p:tavLst>
                                        <p:tav tm="0">
                                          <p:val>
                                            <p:strVal val="1+#ppt_h/2"/>
                                          </p:val>
                                        </p:tav>
                                        <p:tav tm="100000">
                                          <p:val>
                                            <p:strVal val="#ppt_y"/>
                                          </p:val>
                                        </p:tav>
                                      </p:tavLst>
                                    </p:anim>
                                  </p:childTnLst>
                                </p:cTn>
                              </p:par>
                            </p:childTnLst>
                          </p:cTn>
                        </p:par>
                        <p:par>
                          <p:cTn id="40" fill="hold">
                            <p:stCondLst>
                              <p:cond delay="1500"/>
                            </p:stCondLst>
                            <p:childTnLst>
                              <p:par>
                                <p:cTn id="41" presetID="2" presetClass="entr" presetSubtype="4" fill="hold" grpId="0" nodeType="afterEffect">
                                  <p:stCondLst>
                                    <p:cond delay="0"/>
                                  </p:stCondLst>
                                  <p:childTnLst>
                                    <p:set>
                                      <p:cBhvr>
                                        <p:cTn id="42" dur="1" fill="hold">
                                          <p:stCondLst>
                                            <p:cond delay="0"/>
                                          </p:stCondLst>
                                        </p:cTn>
                                        <p:tgtEl>
                                          <p:spTgt spid="38"/>
                                        </p:tgtEl>
                                        <p:attrNameLst>
                                          <p:attrName>style.visibility</p:attrName>
                                        </p:attrNameLst>
                                      </p:cBhvr>
                                      <p:to>
                                        <p:strVal val="visible"/>
                                      </p:to>
                                    </p:set>
                                    <p:anim calcmode="lin" valueType="num">
                                      <p:cBhvr additive="base">
                                        <p:cTn id="43" dur="500" fill="hold"/>
                                        <p:tgtEl>
                                          <p:spTgt spid="38"/>
                                        </p:tgtEl>
                                        <p:attrNameLst>
                                          <p:attrName>ppt_x</p:attrName>
                                        </p:attrNameLst>
                                      </p:cBhvr>
                                      <p:tavLst>
                                        <p:tav tm="0">
                                          <p:val>
                                            <p:strVal val="#ppt_x"/>
                                          </p:val>
                                        </p:tav>
                                        <p:tav tm="100000">
                                          <p:val>
                                            <p:strVal val="#ppt_x"/>
                                          </p:val>
                                        </p:tav>
                                      </p:tavLst>
                                    </p:anim>
                                    <p:anim calcmode="lin" valueType="num">
                                      <p:cBhvr additive="base">
                                        <p:cTn id="44" dur="500" fill="hold"/>
                                        <p:tgtEl>
                                          <p:spTgt spid="38"/>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16"/>
                                        </p:tgtEl>
                                        <p:attrNameLst>
                                          <p:attrName>style.visibility</p:attrName>
                                        </p:attrNameLst>
                                      </p:cBhvr>
                                      <p:to>
                                        <p:strVal val="visible"/>
                                      </p:to>
                                    </p:set>
                                    <p:animEffect transition="in" filter="fade">
                                      <p:cBhvr>
                                        <p:cTn id="49" dur="1000"/>
                                        <p:tgtEl>
                                          <p:spTgt spid="16"/>
                                        </p:tgtEl>
                                      </p:cBhvr>
                                    </p:animEffect>
                                    <p:anim calcmode="lin" valueType="num">
                                      <p:cBhvr>
                                        <p:cTn id="50" dur="1000" fill="hold"/>
                                        <p:tgtEl>
                                          <p:spTgt spid="16"/>
                                        </p:tgtEl>
                                        <p:attrNameLst>
                                          <p:attrName>ppt_x</p:attrName>
                                        </p:attrNameLst>
                                      </p:cBhvr>
                                      <p:tavLst>
                                        <p:tav tm="0">
                                          <p:val>
                                            <p:strVal val="#ppt_x"/>
                                          </p:val>
                                        </p:tav>
                                        <p:tav tm="100000">
                                          <p:val>
                                            <p:strVal val="#ppt_x"/>
                                          </p:val>
                                        </p:tav>
                                      </p:tavLst>
                                    </p:anim>
                                    <p:anim calcmode="lin" valueType="num">
                                      <p:cBhvr>
                                        <p:cTn id="51" dur="1000" fill="hold"/>
                                        <p:tgtEl>
                                          <p:spTgt spid="16"/>
                                        </p:tgtEl>
                                        <p:attrNameLst>
                                          <p:attrName>ppt_y</p:attrName>
                                        </p:attrNameLst>
                                      </p:cBhvr>
                                      <p:tavLst>
                                        <p:tav tm="0">
                                          <p:val>
                                            <p:strVal val="#ppt_y+.1"/>
                                          </p:val>
                                        </p:tav>
                                        <p:tav tm="100000">
                                          <p:val>
                                            <p:strVal val="#ppt_y"/>
                                          </p:val>
                                        </p:tav>
                                      </p:tavLst>
                                    </p:anim>
                                  </p:childTnLst>
                                </p:cTn>
                              </p:par>
                            </p:childTnLst>
                          </p:cTn>
                        </p:par>
                        <p:par>
                          <p:cTn id="52" fill="hold">
                            <p:stCondLst>
                              <p:cond delay="1000"/>
                            </p:stCondLst>
                            <p:childTnLst>
                              <p:par>
                                <p:cTn id="53" presetID="42" presetClass="entr" presetSubtype="0" fill="hold" grpId="0" nodeType="afterEffect">
                                  <p:stCondLst>
                                    <p:cond delay="0"/>
                                  </p:stCondLst>
                                  <p:childTnLst>
                                    <p:set>
                                      <p:cBhvr>
                                        <p:cTn id="54" dur="1" fill="hold">
                                          <p:stCondLst>
                                            <p:cond delay="0"/>
                                          </p:stCondLst>
                                        </p:cTn>
                                        <p:tgtEl>
                                          <p:spTgt spid="20"/>
                                        </p:tgtEl>
                                        <p:attrNameLst>
                                          <p:attrName>style.visibility</p:attrName>
                                        </p:attrNameLst>
                                      </p:cBhvr>
                                      <p:to>
                                        <p:strVal val="visible"/>
                                      </p:to>
                                    </p:set>
                                    <p:animEffect transition="in" filter="fade">
                                      <p:cBhvr>
                                        <p:cTn id="55" dur="1000"/>
                                        <p:tgtEl>
                                          <p:spTgt spid="20"/>
                                        </p:tgtEl>
                                      </p:cBhvr>
                                    </p:animEffect>
                                    <p:anim calcmode="lin" valueType="num">
                                      <p:cBhvr>
                                        <p:cTn id="56" dur="1000" fill="hold"/>
                                        <p:tgtEl>
                                          <p:spTgt spid="20"/>
                                        </p:tgtEl>
                                        <p:attrNameLst>
                                          <p:attrName>ppt_x</p:attrName>
                                        </p:attrNameLst>
                                      </p:cBhvr>
                                      <p:tavLst>
                                        <p:tav tm="0">
                                          <p:val>
                                            <p:strVal val="#ppt_x"/>
                                          </p:val>
                                        </p:tav>
                                        <p:tav tm="100000">
                                          <p:val>
                                            <p:strVal val="#ppt_x"/>
                                          </p:val>
                                        </p:tav>
                                      </p:tavLst>
                                    </p:anim>
                                    <p:anim calcmode="lin" valueType="num">
                                      <p:cBhvr>
                                        <p:cTn id="57"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31" grpId="0"/>
      <p:bldP spid="33" grpId="0"/>
      <p:bldP spid="38" grpId="0"/>
      <p:bldP spid="2" grpId="0"/>
      <p:bldP spid="16"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B6D9C768-8413-45FA-BDC7-53DA68035736}" type="slidenum">
              <a:rPr lang="zh-CN" altLang="en-US" smtClean="0"/>
              <a:t>71</a:t>
            </a:fld>
            <a:endParaRPr lang="zh-CN" altLang="en-US"/>
          </a:p>
        </p:txBody>
      </p:sp>
      <mc:AlternateContent xmlns:mc="http://schemas.openxmlformats.org/markup-compatibility/2006" xmlns:a14="http://schemas.microsoft.com/office/drawing/2010/main">
        <mc:Choice Requires="a14">
          <p:sp>
            <p:nvSpPr>
              <p:cNvPr id="6" name="文本框 5"/>
              <p:cNvSpPr txBox="1"/>
              <p:nvPr/>
            </p:nvSpPr>
            <p:spPr>
              <a:xfrm>
                <a:off x="559764" y="988429"/>
                <a:ext cx="6156781" cy="589520"/>
              </a:xfrm>
              <a:prstGeom prst="rect">
                <a:avLst/>
              </a:prstGeom>
              <a:noFill/>
            </p:spPr>
            <p:txBody>
              <a:bodyPr wrap="square" rtlCol="0">
                <a:spAutoFit/>
              </a:bodyPr>
              <a:lstStyle/>
              <a:p>
                <a:pPr marL="342900" indent="-342900" defTabSz="468000">
                  <a:lnSpc>
                    <a:spcPct val="150000"/>
                  </a:lnSpc>
                  <a:buClr>
                    <a:srgbClr val="3859CD"/>
                  </a:buClr>
                  <a:buFont typeface="Wingdings" panose="05000000000000000000" pitchFamily="2" charset="2"/>
                  <a:buChar char="n"/>
                </a:pPr>
                <a:r>
                  <a:rPr lang="en-US" altLang="zh-CN" sz="2400" b="1" dirty="0">
                    <a:latin typeface="微软雅黑" panose="020B0503020204020204" pitchFamily="34" charset="-122"/>
                    <a:ea typeface="微软雅黑" panose="020B0503020204020204" pitchFamily="34" charset="-122"/>
                  </a:rPr>
                  <a:t>J-K</a:t>
                </a:r>
                <a:r>
                  <a:rPr lang="zh-CN" altLang="en-US" sz="2400" b="1" dirty="0">
                    <a:latin typeface="微软雅黑" panose="020B0503020204020204" pitchFamily="34" charset="-122"/>
                    <a:ea typeface="微软雅黑" panose="020B0503020204020204" pitchFamily="34" charset="-122"/>
                  </a:rPr>
                  <a:t>触发器的特性方程</a:t>
                </a:r>
                <a14:m>
                  <m:oMath xmlns:m="http://schemas.openxmlformats.org/officeDocument/2006/math">
                    <m:sSup>
                      <m:sSupPr>
                        <m:ctrlPr>
                          <a:rPr lang="zh-CN" altLang="zh-CN" sz="2400" b="1" i="1" smtClean="0">
                            <a:solidFill>
                              <a:srgbClr val="0000CC"/>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b="1" i="1">
                            <a:solidFill>
                              <a:srgbClr val="0000CC"/>
                            </a:solidFill>
                            <a:effectLst/>
                            <a:latin typeface="Cambria Math" panose="02040503050406030204" pitchFamily="18" charset="0"/>
                            <a:ea typeface="宋体" panose="02010600030101010101" pitchFamily="2" charset="-122"/>
                            <a:cs typeface="Times New Roman" panose="02020603050405020304" pitchFamily="18" charset="0"/>
                          </a:rPr>
                          <m:t>𝑸</m:t>
                        </m:r>
                      </m:e>
                      <m:sup>
                        <m:r>
                          <a:rPr lang="en-US" altLang="zh-CN" sz="2400" b="1" i="1">
                            <a:solidFill>
                              <a:srgbClr val="0000CC"/>
                            </a:solidFill>
                            <a:effectLst/>
                            <a:latin typeface="Cambria Math" panose="02040503050406030204" pitchFamily="18" charset="0"/>
                            <a:ea typeface="宋体" panose="02010600030101010101" pitchFamily="2" charset="-122"/>
                            <a:cs typeface="Times New Roman" panose="02020603050405020304" pitchFamily="18" charset="0"/>
                          </a:rPr>
                          <m:t>𝒏</m:t>
                        </m:r>
                        <m:r>
                          <a:rPr lang="en-US" altLang="zh-CN" sz="2400" b="1" i="1">
                            <a:solidFill>
                              <a:srgbClr val="0000CC"/>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a:solidFill>
                              <a:srgbClr val="0000CC"/>
                            </a:solidFill>
                            <a:effectLst/>
                            <a:latin typeface="Cambria Math" panose="02040503050406030204" pitchFamily="18" charset="0"/>
                            <a:ea typeface="宋体" panose="02010600030101010101" pitchFamily="2" charset="-122"/>
                            <a:cs typeface="Times New Roman" panose="02020603050405020304" pitchFamily="18" charset="0"/>
                          </a:rPr>
                          <m:t>𝟏</m:t>
                        </m:r>
                      </m:sup>
                    </m:sSup>
                    <m:r>
                      <a:rPr lang="en-US" altLang="zh-CN" sz="2400" b="1">
                        <a:solidFill>
                          <a:srgbClr val="0000CC"/>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a:solidFill>
                          <a:srgbClr val="0000CC"/>
                        </a:solidFill>
                        <a:effectLst/>
                        <a:latin typeface="Cambria Math" panose="02040503050406030204" pitchFamily="18" charset="0"/>
                        <a:ea typeface="宋体" panose="02010600030101010101" pitchFamily="2" charset="-122"/>
                        <a:cs typeface="Times New Roman" panose="02020603050405020304" pitchFamily="18" charset="0"/>
                      </a:rPr>
                      <m:t>𝑱</m:t>
                    </m:r>
                    <m:acc>
                      <m:accPr>
                        <m:chr m:val="̅"/>
                        <m:ctrlPr>
                          <a:rPr lang="zh-CN" altLang="zh-CN" sz="2400" b="1" i="1">
                            <a:solidFill>
                              <a:srgbClr val="0000CC"/>
                            </a:solidFill>
                            <a:effectLst/>
                            <a:latin typeface="Cambria Math" panose="02040503050406030204" pitchFamily="18" charset="0"/>
                            <a:ea typeface="Cambria Math" panose="02040503050406030204" pitchFamily="18" charset="0"/>
                            <a:cs typeface="Times New Roman" panose="02020603050405020304" pitchFamily="18" charset="0"/>
                          </a:rPr>
                        </m:ctrlPr>
                      </m:accPr>
                      <m:e>
                        <m:sSup>
                          <m:sSupPr>
                            <m:ctrlPr>
                              <a:rPr lang="zh-CN" altLang="zh-CN" sz="2400" b="1" i="1">
                                <a:solidFill>
                                  <a:srgbClr val="0000CC"/>
                                </a:solidFill>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b="1" i="1">
                                <a:solidFill>
                                  <a:srgbClr val="0000CC"/>
                                </a:solidFill>
                                <a:effectLst/>
                                <a:latin typeface="Cambria Math" panose="02040503050406030204" pitchFamily="18" charset="0"/>
                                <a:ea typeface="宋体" panose="02010600030101010101" pitchFamily="2" charset="-122"/>
                                <a:cs typeface="Times New Roman" panose="02020603050405020304" pitchFamily="18" charset="0"/>
                              </a:rPr>
                              <m:t>𝑸</m:t>
                            </m:r>
                          </m:e>
                          <m:sup>
                            <m:r>
                              <a:rPr lang="en-US" altLang="zh-CN" sz="2400" b="1" i="1">
                                <a:solidFill>
                                  <a:srgbClr val="0000CC"/>
                                </a:solidFill>
                                <a:effectLst/>
                                <a:latin typeface="Cambria Math" panose="02040503050406030204" pitchFamily="18" charset="0"/>
                                <a:ea typeface="宋体" panose="02010600030101010101" pitchFamily="2" charset="-122"/>
                                <a:cs typeface="Times New Roman" panose="02020603050405020304" pitchFamily="18" charset="0"/>
                              </a:rPr>
                              <m:t>𝒏</m:t>
                            </m:r>
                          </m:sup>
                        </m:sSup>
                      </m:e>
                    </m:acc>
                    <m:r>
                      <a:rPr lang="en-US" altLang="zh-CN" sz="2400" b="1" i="1">
                        <a:solidFill>
                          <a:srgbClr val="0000CC"/>
                        </a:solidFill>
                        <a:effectLst/>
                        <a:latin typeface="Cambria Math" panose="02040503050406030204" pitchFamily="18" charset="0"/>
                        <a:ea typeface="宋体" panose="02010600030101010101" pitchFamily="2" charset="-122"/>
                        <a:cs typeface="Times New Roman" panose="02020603050405020304" pitchFamily="18" charset="0"/>
                      </a:rPr>
                      <m:t>+</m:t>
                    </m:r>
                    <m:acc>
                      <m:accPr>
                        <m:chr m:val="̅"/>
                        <m:ctrlPr>
                          <a:rPr lang="zh-CN" altLang="zh-CN" sz="2400" b="1" i="1">
                            <a:solidFill>
                              <a:srgbClr val="0000CC"/>
                            </a:solidFill>
                            <a:effectLst/>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sz="2400" b="1" i="1">
                            <a:solidFill>
                              <a:srgbClr val="0000CC"/>
                            </a:solidFill>
                            <a:effectLst/>
                            <a:latin typeface="Cambria Math" panose="02040503050406030204" pitchFamily="18" charset="0"/>
                            <a:ea typeface="宋体" panose="02010600030101010101" pitchFamily="2" charset="-122"/>
                            <a:cs typeface="Times New Roman" panose="02020603050405020304" pitchFamily="18" charset="0"/>
                          </a:rPr>
                          <m:t>𝑲</m:t>
                        </m:r>
                      </m:e>
                    </m:acc>
                    <m:r>
                      <a:rPr lang="en-US" altLang="zh-CN" sz="2400" b="1" i="1">
                        <a:solidFill>
                          <a:srgbClr val="0000CC"/>
                        </a:solidFill>
                        <a:effectLst/>
                        <a:latin typeface="Cambria Math" panose="02040503050406030204" pitchFamily="18" charset="0"/>
                        <a:ea typeface="宋体" panose="02010600030101010101" pitchFamily="2" charset="-122"/>
                        <a:cs typeface="Times New Roman" panose="02020603050405020304" pitchFamily="18" charset="0"/>
                      </a:rPr>
                      <m:t> </m:t>
                    </m:r>
                    <m:sSup>
                      <m:sSupPr>
                        <m:ctrlPr>
                          <a:rPr lang="zh-CN" altLang="zh-CN" sz="2400" b="1" i="1">
                            <a:solidFill>
                              <a:srgbClr val="0000CC"/>
                            </a:solidFill>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b="1" i="1">
                            <a:solidFill>
                              <a:srgbClr val="0000CC"/>
                            </a:solidFill>
                            <a:effectLst/>
                            <a:latin typeface="Cambria Math" panose="02040503050406030204" pitchFamily="18" charset="0"/>
                            <a:ea typeface="宋体" panose="02010600030101010101" pitchFamily="2" charset="-122"/>
                            <a:cs typeface="Times New Roman" panose="02020603050405020304" pitchFamily="18" charset="0"/>
                          </a:rPr>
                          <m:t>𝑸</m:t>
                        </m:r>
                      </m:e>
                      <m:sup>
                        <m:r>
                          <a:rPr lang="en-US" altLang="zh-CN" sz="2400" b="1" i="1">
                            <a:solidFill>
                              <a:srgbClr val="0000CC"/>
                            </a:solidFill>
                            <a:effectLst/>
                            <a:latin typeface="Cambria Math" panose="02040503050406030204" pitchFamily="18" charset="0"/>
                            <a:ea typeface="宋体" panose="02010600030101010101" pitchFamily="2" charset="-122"/>
                            <a:cs typeface="Times New Roman" panose="02020603050405020304" pitchFamily="18" charset="0"/>
                          </a:rPr>
                          <m:t>𝒏</m:t>
                        </m:r>
                      </m:sup>
                    </m:sSup>
                  </m:oMath>
                </a14:m>
                <a:endParaRPr lang="en-US" altLang="zh-CN" sz="2400" b="1" dirty="0">
                  <a:solidFill>
                    <a:srgbClr val="0000CC"/>
                  </a:solidFill>
                  <a:effectLst/>
                  <a:latin typeface="微软雅黑" panose="020B0503020204020204" pitchFamily="34" charset="-122"/>
                  <a:ea typeface="宋体" panose="02010600030101010101" pitchFamily="2" charset="-122"/>
                  <a:cs typeface="Times New Roman" panose="02020603050405020304" pitchFamily="18" charset="0"/>
                </a:endParaRPr>
              </a:p>
            </p:txBody>
          </p:sp>
        </mc:Choice>
        <mc:Fallback xmlns="">
          <p:sp>
            <p:nvSpPr>
              <p:cNvPr id="6" name="文本框 5"/>
              <p:cNvSpPr txBox="1">
                <a:spLocks noRot="1" noChangeAspect="1" noMove="1" noResize="1" noEditPoints="1" noAdjustHandles="1" noChangeArrowheads="1" noChangeShapeType="1" noTextEdit="1"/>
              </p:cNvSpPr>
              <p:nvPr/>
            </p:nvSpPr>
            <p:spPr>
              <a:xfrm>
                <a:off x="559764" y="988429"/>
                <a:ext cx="6156781" cy="589520"/>
              </a:xfrm>
              <a:prstGeom prst="rect">
                <a:avLst/>
              </a:prstGeom>
              <a:blipFill rotWithShape="1">
                <a:blip r:embed="rId3"/>
                <a:stretch>
                  <a:fillRect l="-1386" b="-22680"/>
                </a:stretch>
              </a:blipFill>
            </p:spPr>
            <p:txBody>
              <a:bodyPr/>
              <a:lstStyle/>
              <a:p>
                <a:r>
                  <a:rPr lang="zh-CN" altLang="en-US">
                    <a:noFill/>
                  </a:rPr>
                  <a:t> </a:t>
                </a:r>
              </a:p>
            </p:txBody>
          </p:sp>
        </mc:Fallback>
      </mc:AlternateContent>
      <p:sp>
        <p:nvSpPr>
          <p:cNvPr id="10" name="平行四边形 9"/>
          <p:cNvSpPr/>
          <p:nvPr/>
        </p:nvSpPr>
        <p:spPr>
          <a:xfrm>
            <a:off x="304512" y="129448"/>
            <a:ext cx="1739441" cy="612000"/>
          </a:xfrm>
          <a:prstGeom prst="parallelogram">
            <a:avLst/>
          </a:prstGeom>
          <a:effectLst>
            <a:glow rad="63500">
              <a:schemeClr val="accent1">
                <a:satMod val="175000"/>
                <a:alpha val="40000"/>
              </a:schemeClr>
            </a:glow>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latin typeface="微软雅黑" panose="020B0503020204020204" pitchFamily="34" charset="-122"/>
                <a:ea typeface="微软雅黑" panose="020B0503020204020204" pitchFamily="34" charset="-122"/>
                <a:cs typeface="Times New Roman" panose="02020603050405020304" pitchFamily="18" charset="0"/>
              </a:rPr>
              <a:t>6.3.5</a:t>
            </a:r>
            <a:endParaRPr lang="zh-CN" altLang="en-US" sz="36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3" name="标题 2"/>
          <p:cNvSpPr>
            <a:spLocks noGrp="1"/>
          </p:cNvSpPr>
          <p:nvPr>
            <p:ph type="title"/>
          </p:nvPr>
        </p:nvSpPr>
        <p:spPr>
          <a:xfrm>
            <a:off x="2187686" y="97943"/>
            <a:ext cx="6291295" cy="732155"/>
          </a:xfrm>
        </p:spPr>
        <p:txBody>
          <a:bodyPr>
            <a:normAutofit/>
          </a:bodyPr>
          <a:lstStyle/>
          <a:p>
            <a:r>
              <a:rPr lang="zh-CN" altLang="en-US" dirty="0">
                <a:effectLst>
                  <a:outerShdw blurRad="38100" dist="38100" dir="2700000" algn="tl">
                    <a:srgbClr val="000000">
                      <a:alpha val="43137"/>
                    </a:srgbClr>
                  </a:outerShdw>
                </a:effectLst>
              </a:rPr>
              <a:t>同步时序电路设计举例</a:t>
            </a:r>
          </a:p>
        </p:txBody>
      </p:sp>
      <p:sp>
        <p:nvSpPr>
          <p:cNvPr id="9" name="页脚占位符 3"/>
          <p:cNvSpPr>
            <a:spLocks noGrp="1"/>
          </p:cNvSpPr>
          <p:nvPr>
            <p:ph type="ftr" sz="quarter" idx="11"/>
          </p:nvPr>
        </p:nvSpPr>
        <p:spPr>
          <a:xfrm>
            <a:off x="9642764" y="0"/>
            <a:ext cx="2549236" cy="510988"/>
          </a:xfrm>
        </p:spPr>
        <p:txBody>
          <a:bodyPr/>
          <a:lstStyle/>
          <a:p>
            <a:r>
              <a:rPr lang="zh-CN" altLang="en-US"/>
              <a:t>第</a:t>
            </a:r>
            <a:r>
              <a:rPr lang="en-US" altLang="zh-CN"/>
              <a:t>6</a:t>
            </a:r>
            <a:r>
              <a:rPr lang="zh-CN" altLang="en-US"/>
              <a:t>章 同步时序逻辑电路</a:t>
            </a:r>
            <a:endParaRPr lang="zh-CN" altLang="en-US" dirty="0"/>
          </a:p>
        </p:txBody>
      </p:sp>
      <p:sp>
        <p:nvSpPr>
          <p:cNvPr id="20" name="矩形 19"/>
          <p:cNvSpPr/>
          <p:nvPr/>
        </p:nvSpPr>
        <p:spPr>
          <a:xfrm>
            <a:off x="658086" y="3389330"/>
            <a:ext cx="4897140" cy="1200329"/>
          </a:xfrm>
          <a:prstGeom prst="rect">
            <a:avLst/>
          </a:prstGeom>
        </p:spPr>
        <p:txBody>
          <a:bodyPr wrap="square">
            <a:spAutoFit/>
          </a:bodyPr>
          <a:lstStyle/>
          <a:p>
            <a:pPr marL="342900" lvl="0" indent="-342900" defTabSz="468000">
              <a:lnSpc>
                <a:spcPct val="150000"/>
              </a:lnSpc>
              <a:buClr>
                <a:srgbClr val="3859CD"/>
              </a:buClr>
              <a:buFont typeface="Wingdings" panose="05000000000000000000" pitchFamily="2" charset="2"/>
              <a:buChar char="n"/>
            </a:pPr>
            <a:r>
              <a:rPr lang="zh-CN" altLang="en-US" sz="2400" b="1" dirty="0">
                <a:solidFill>
                  <a:srgbClr val="0000CC"/>
                </a:solidFill>
                <a:latin typeface="微软雅黑" panose="020B0503020204020204" pitchFamily="34" charset="-122"/>
                <a:ea typeface="微软雅黑" panose="020B0503020204020204" pitchFamily="34" charset="-122"/>
              </a:rPr>
              <a:t>（</a:t>
            </a:r>
            <a:r>
              <a:rPr lang="en-US" altLang="zh-CN" sz="2400" b="1" dirty="0">
                <a:solidFill>
                  <a:srgbClr val="0000CC"/>
                </a:solidFill>
                <a:latin typeface="微软雅黑" panose="020B0503020204020204" pitchFamily="34" charset="-122"/>
                <a:ea typeface="微软雅黑" panose="020B0503020204020204" pitchFamily="34" charset="-122"/>
              </a:rPr>
              <a:t>5</a:t>
            </a:r>
            <a:r>
              <a:rPr lang="zh-CN" altLang="en-US" sz="2400" b="1" dirty="0">
                <a:solidFill>
                  <a:srgbClr val="0000CC"/>
                </a:solidFill>
                <a:latin typeface="微软雅黑" panose="020B0503020204020204" pitchFamily="34" charset="-122"/>
                <a:ea typeface="微软雅黑" panose="020B0503020204020204" pitchFamily="34" charset="-122"/>
              </a:rPr>
              <a:t>）检查自启动情况：</a:t>
            </a:r>
            <a:endParaRPr lang="en-US" altLang="zh-CN" sz="2400" b="1" dirty="0">
              <a:solidFill>
                <a:srgbClr val="0000CC"/>
              </a:solidFill>
              <a:latin typeface="微软雅黑" panose="020B0503020204020204" pitchFamily="34" charset="-122"/>
              <a:ea typeface="微软雅黑" panose="020B0503020204020204" pitchFamily="34" charset="-122"/>
            </a:endParaRPr>
          </a:p>
          <a:p>
            <a:pPr marL="342900" lvl="0" indent="-342900" defTabSz="468000">
              <a:lnSpc>
                <a:spcPct val="150000"/>
              </a:lnSpc>
              <a:buClr>
                <a:srgbClr val="3859CD"/>
              </a:buClr>
              <a:buFont typeface="Wingdings" panose="05000000000000000000" pitchFamily="2" charset="2"/>
              <a:buChar char="n"/>
            </a:pPr>
            <a:r>
              <a:rPr lang="zh-CN" altLang="en-US" sz="2400" b="1" dirty="0">
                <a:solidFill>
                  <a:prstClr val="black"/>
                </a:solidFill>
                <a:latin typeface="微软雅黑" panose="020B0503020204020204" pitchFamily="34" charset="-122"/>
                <a:ea typeface="微软雅黑" panose="020B0503020204020204" pitchFamily="34" charset="-122"/>
              </a:rPr>
              <a:t>无效状态</a:t>
            </a:r>
            <a:r>
              <a:rPr lang="en-US" altLang="zh-CN" sz="2400" b="1" dirty="0">
                <a:solidFill>
                  <a:prstClr val="black"/>
                </a:solidFill>
                <a:latin typeface="微软雅黑" panose="020B0503020204020204" pitchFamily="34" charset="-122"/>
                <a:ea typeface="微软雅黑" panose="020B0503020204020204" pitchFamily="34" charset="-122"/>
              </a:rPr>
              <a:t>010</a:t>
            </a:r>
            <a:r>
              <a:rPr lang="zh-CN" altLang="en-US" sz="2400" b="1" dirty="0">
                <a:solidFill>
                  <a:prstClr val="black"/>
                </a:solidFill>
                <a:latin typeface="微软雅黑" panose="020B0503020204020204" pitchFamily="34" charset="-122"/>
                <a:ea typeface="微软雅黑" panose="020B0503020204020204" pitchFamily="34" charset="-122"/>
              </a:rPr>
              <a:t>、</a:t>
            </a:r>
            <a:r>
              <a:rPr lang="en-US" altLang="zh-CN" sz="2400" b="1" dirty="0">
                <a:solidFill>
                  <a:prstClr val="black"/>
                </a:solidFill>
                <a:latin typeface="微软雅黑" panose="020B0503020204020204" pitchFamily="34" charset="-122"/>
                <a:ea typeface="微软雅黑" panose="020B0503020204020204" pitchFamily="34" charset="-122"/>
              </a:rPr>
              <a:t>100</a:t>
            </a:r>
            <a:r>
              <a:rPr lang="zh-CN" altLang="en-US" sz="2400" b="1" dirty="0">
                <a:solidFill>
                  <a:prstClr val="black"/>
                </a:solidFill>
                <a:latin typeface="微软雅黑" panose="020B0503020204020204" pitchFamily="34" charset="-122"/>
                <a:ea typeface="微软雅黑" panose="020B0503020204020204" pitchFamily="34" charset="-122"/>
              </a:rPr>
              <a:t>和</a:t>
            </a:r>
            <a:r>
              <a:rPr lang="en-US" altLang="zh-CN" sz="2400" b="1" dirty="0">
                <a:solidFill>
                  <a:prstClr val="black"/>
                </a:solidFill>
                <a:latin typeface="微软雅黑" panose="020B0503020204020204" pitchFamily="34" charset="-122"/>
                <a:ea typeface="微软雅黑" panose="020B0503020204020204" pitchFamily="34" charset="-122"/>
              </a:rPr>
              <a:t>110</a:t>
            </a:r>
            <a:endParaRPr lang="zh-CN" altLang="en-US" sz="2400" b="1" dirty="0">
              <a:solidFill>
                <a:prstClr val="black"/>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graphicFrame>
            <p:nvGraphicFramePr>
              <p:cNvPr id="23" name="表格 22"/>
              <p:cNvGraphicFramePr>
                <a:graphicFrameLocks noGrp="1"/>
              </p:cNvGraphicFramePr>
              <p:nvPr>
                <p:extLst>
                  <p:ext uri="{D42A27DB-BD31-4B8C-83A1-F6EECF244321}">
                    <p14:modId xmlns:p14="http://schemas.microsoft.com/office/powerpoint/2010/main" val="2472748547"/>
                  </p:ext>
                </p:extLst>
              </p:nvPr>
            </p:nvGraphicFramePr>
            <p:xfrm>
              <a:off x="6873483" y="3605634"/>
              <a:ext cx="5171032" cy="2870754"/>
            </p:xfrm>
            <a:graphic>
              <a:graphicData uri="http://schemas.openxmlformats.org/drawingml/2006/table">
                <a:tbl>
                  <a:tblPr firstRow="1" firstCol="1" bandRow="1">
                    <a:tableStyleId>{B301B821-A1FF-4177-AEE7-76D212191A09}</a:tableStyleId>
                  </a:tblPr>
                  <a:tblGrid>
                    <a:gridCol w="646379">
                      <a:extLst>
                        <a:ext uri="{9D8B030D-6E8A-4147-A177-3AD203B41FA5}">
                          <a16:colId xmlns:a16="http://schemas.microsoft.com/office/drawing/2014/main" val="20000"/>
                        </a:ext>
                      </a:extLst>
                    </a:gridCol>
                    <a:gridCol w="646379">
                      <a:extLst>
                        <a:ext uri="{9D8B030D-6E8A-4147-A177-3AD203B41FA5}">
                          <a16:colId xmlns:a16="http://schemas.microsoft.com/office/drawing/2014/main" val="20001"/>
                        </a:ext>
                      </a:extLst>
                    </a:gridCol>
                    <a:gridCol w="646379">
                      <a:extLst>
                        <a:ext uri="{9D8B030D-6E8A-4147-A177-3AD203B41FA5}">
                          <a16:colId xmlns:a16="http://schemas.microsoft.com/office/drawing/2014/main" val="20002"/>
                        </a:ext>
                      </a:extLst>
                    </a:gridCol>
                    <a:gridCol w="646379">
                      <a:extLst>
                        <a:ext uri="{9D8B030D-6E8A-4147-A177-3AD203B41FA5}">
                          <a16:colId xmlns:a16="http://schemas.microsoft.com/office/drawing/2014/main" val="20003"/>
                        </a:ext>
                      </a:extLst>
                    </a:gridCol>
                    <a:gridCol w="646379">
                      <a:extLst>
                        <a:ext uri="{9D8B030D-6E8A-4147-A177-3AD203B41FA5}">
                          <a16:colId xmlns:a16="http://schemas.microsoft.com/office/drawing/2014/main" val="20004"/>
                        </a:ext>
                      </a:extLst>
                    </a:gridCol>
                    <a:gridCol w="646379">
                      <a:extLst>
                        <a:ext uri="{9D8B030D-6E8A-4147-A177-3AD203B41FA5}">
                          <a16:colId xmlns:a16="http://schemas.microsoft.com/office/drawing/2014/main" val="20005"/>
                        </a:ext>
                      </a:extLst>
                    </a:gridCol>
                    <a:gridCol w="646379">
                      <a:extLst>
                        <a:ext uri="{9D8B030D-6E8A-4147-A177-3AD203B41FA5}">
                          <a16:colId xmlns:a16="http://schemas.microsoft.com/office/drawing/2014/main" val="20006"/>
                        </a:ext>
                      </a:extLst>
                    </a:gridCol>
                    <a:gridCol w="646379">
                      <a:extLst>
                        <a:ext uri="{9D8B030D-6E8A-4147-A177-3AD203B41FA5}">
                          <a16:colId xmlns:a16="http://schemas.microsoft.com/office/drawing/2014/main" val="20007"/>
                        </a:ext>
                      </a:extLst>
                    </a:gridCol>
                  </a:tblGrid>
                  <a:tr h="453444">
                    <a:tc>
                      <a:txBody>
                        <a:bodyPr/>
                        <a:lstStyle/>
                        <a:p>
                          <a:pPr marL="0" algn="ctr" defTabSz="914400" rtl="0" eaLnBrk="1" latinLnBrk="0" hangingPunct="1">
                            <a:lnSpc>
                              <a:spcPts val="2000"/>
                            </a:lnSpc>
                            <a:spcAft>
                              <a:spcPts val="0"/>
                            </a:spcAft>
                          </a:pPr>
                          <a:r>
                            <a:rPr lang="en-US" sz="1800" b="1" kern="1200" dirty="0">
                              <a:effectLst/>
                              <a:latin typeface="Times New Roman" panose="02020603050405020304" pitchFamily="18" charset="0"/>
                              <a:cs typeface="Times New Roman" panose="02020603050405020304" pitchFamily="18" charset="0"/>
                            </a:rPr>
                            <a:t>X</a:t>
                          </a:r>
                          <a:endParaRPr lang="zh-CN" sz="1800" b="1" kern="1200" dirty="0">
                            <a:solidFill>
                              <a:srgbClr val="000000"/>
                            </a:solidFill>
                            <a:effectLst/>
                            <a:latin typeface="Times New Roman" panose="02020603050405020304" pitchFamily="18" charset="0"/>
                            <a:ea typeface="华文中宋" panose="02010600040101010101" pitchFamily="2" charset="-122"/>
                            <a:cs typeface="Times New Roman" panose="02020603050405020304" pitchFamily="18" charset="0"/>
                          </a:endParaRPr>
                        </a:p>
                      </a:txBody>
                      <a:tcPr marL="68580" marR="68580" marT="0" marB="0" anchor="ctr"/>
                    </a:tc>
                    <a:tc>
                      <a:txBody>
                        <a:bodyPr/>
                        <a:lstStyle/>
                        <a:p>
                          <a:pPr marL="0" algn="ctr" defTabSz="914400" rtl="0" eaLnBrk="1" latinLnBrk="0" hangingPunct="1">
                            <a:lnSpc>
                              <a:spcPts val="2000"/>
                            </a:lnSpc>
                            <a:spcAft>
                              <a:spcPts val="0"/>
                            </a:spcAft>
                          </a:pPr>
                          <a14:m>
                            <m:oMathPara xmlns:m="http://schemas.openxmlformats.org/officeDocument/2006/math">
                              <m:oMathParaPr>
                                <m:jc m:val="centerGroup"/>
                              </m:oMathParaPr>
                              <m:oMath xmlns:m="http://schemas.openxmlformats.org/officeDocument/2006/math">
                                <m:sSubSup>
                                  <m:sSubSupPr>
                                    <m:ctrlPr>
                                      <a:rPr lang="zh-CN" sz="1800" b="1" i="1" kern="1200">
                                        <a:effectLst/>
                                        <a:latin typeface="Cambria Math" panose="02040503050406030204" pitchFamily="18" charset="0"/>
                                      </a:rPr>
                                    </m:ctrlPr>
                                  </m:sSubSupPr>
                                  <m:e>
                                    <m:r>
                                      <a:rPr lang="en-US" sz="1800" b="1" i="1" kern="1200">
                                        <a:effectLst/>
                                        <a:latin typeface="Cambria Math"/>
                                        <a:cs typeface="Times New Roman" panose="02020603050405020304" pitchFamily="18" charset="0"/>
                                      </a:rPr>
                                      <m:t>𝑸</m:t>
                                    </m:r>
                                  </m:e>
                                  <m:sub>
                                    <m:r>
                                      <a:rPr lang="en-US" sz="1800" b="1" i="1" kern="1200">
                                        <a:effectLst/>
                                        <a:latin typeface="Cambria Math"/>
                                        <a:cs typeface="Times New Roman" panose="02020603050405020304" pitchFamily="18" charset="0"/>
                                      </a:rPr>
                                      <m:t>𝟐</m:t>
                                    </m:r>
                                  </m:sub>
                                  <m:sup>
                                    <m:r>
                                      <a:rPr lang="en-US" sz="1800" b="1" i="1" kern="1200">
                                        <a:effectLst/>
                                        <a:latin typeface="Cambria Math"/>
                                        <a:cs typeface="Times New Roman" panose="02020603050405020304" pitchFamily="18" charset="0"/>
                                      </a:rPr>
                                      <m:t>𝒏</m:t>
                                    </m:r>
                                  </m:sup>
                                </m:sSubSup>
                              </m:oMath>
                            </m:oMathPara>
                          </a14:m>
                          <a:endParaRPr lang="zh-CN" sz="1800" b="1" kern="1200" dirty="0">
                            <a:solidFill>
                              <a:srgbClr val="000000"/>
                            </a:solidFill>
                            <a:effectLst/>
                            <a:latin typeface="Times New Roman" panose="02020603050405020304" pitchFamily="18" charset="0"/>
                            <a:ea typeface="华文中宋" panose="02010600040101010101" pitchFamily="2" charset="-122"/>
                            <a:cs typeface="Times New Roman" panose="02020603050405020304" pitchFamily="18" charset="0"/>
                          </a:endParaRPr>
                        </a:p>
                      </a:txBody>
                      <a:tcPr marL="68580" marR="68580" marT="0" marB="0" anchor="ctr"/>
                    </a:tc>
                    <a:tc>
                      <a:txBody>
                        <a:bodyPr/>
                        <a:lstStyle/>
                        <a:p>
                          <a:pPr marL="0" algn="ctr" defTabSz="914400" rtl="0" eaLnBrk="1" latinLnBrk="0" hangingPunct="1">
                            <a:lnSpc>
                              <a:spcPts val="2000"/>
                            </a:lnSpc>
                            <a:spcAft>
                              <a:spcPts val="0"/>
                            </a:spcAft>
                          </a:pPr>
                          <a14:m>
                            <m:oMathPara xmlns:m="http://schemas.openxmlformats.org/officeDocument/2006/math">
                              <m:oMathParaPr>
                                <m:jc m:val="centerGroup"/>
                              </m:oMathParaPr>
                              <m:oMath xmlns:m="http://schemas.openxmlformats.org/officeDocument/2006/math">
                                <m:sSubSup>
                                  <m:sSubSupPr>
                                    <m:ctrlPr>
                                      <a:rPr lang="zh-CN" sz="1800" b="1" i="1" kern="1200">
                                        <a:effectLst/>
                                        <a:latin typeface="Cambria Math" panose="02040503050406030204" pitchFamily="18" charset="0"/>
                                      </a:rPr>
                                    </m:ctrlPr>
                                  </m:sSubSupPr>
                                  <m:e>
                                    <m:r>
                                      <a:rPr lang="en-US" sz="1800" b="1" i="1" kern="1200">
                                        <a:effectLst/>
                                        <a:latin typeface="Cambria Math"/>
                                        <a:cs typeface="Times New Roman" panose="02020603050405020304" pitchFamily="18" charset="0"/>
                                      </a:rPr>
                                      <m:t>𝑸</m:t>
                                    </m:r>
                                  </m:e>
                                  <m:sub>
                                    <m:r>
                                      <a:rPr lang="en-US" sz="1800" b="1" i="1" kern="1200">
                                        <a:effectLst/>
                                        <a:latin typeface="Cambria Math"/>
                                        <a:cs typeface="Times New Roman" panose="02020603050405020304" pitchFamily="18" charset="0"/>
                                      </a:rPr>
                                      <m:t>𝟏</m:t>
                                    </m:r>
                                  </m:sub>
                                  <m:sup>
                                    <m:r>
                                      <a:rPr lang="en-US" sz="1800" b="1" i="1" kern="1200">
                                        <a:effectLst/>
                                        <a:latin typeface="Cambria Math"/>
                                        <a:cs typeface="Times New Roman" panose="02020603050405020304" pitchFamily="18" charset="0"/>
                                      </a:rPr>
                                      <m:t>𝒏</m:t>
                                    </m:r>
                                  </m:sup>
                                </m:sSubSup>
                              </m:oMath>
                            </m:oMathPara>
                          </a14:m>
                          <a:endParaRPr lang="zh-CN" sz="1800" b="1" kern="1200">
                            <a:solidFill>
                              <a:srgbClr val="000000"/>
                            </a:solidFill>
                            <a:effectLst/>
                            <a:latin typeface="Times New Roman" panose="02020603050405020304" pitchFamily="18" charset="0"/>
                            <a:ea typeface="华文中宋" panose="02010600040101010101" pitchFamily="2" charset="-122"/>
                            <a:cs typeface="Times New Roman" panose="02020603050405020304" pitchFamily="18" charset="0"/>
                          </a:endParaRPr>
                        </a:p>
                      </a:txBody>
                      <a:tcPr marL="68580" marR="68580" marT="0" marB="0" anchor="ctr"/>
                    </a:tc>
                    <a:tc>
                      <a:txBody>
                        <a:bodyPr/>
                        <a:lstStyle/>
                        <a:p>
                          <a:pPr marL="0" algn="ctr" defTabSz="914400" rtl="0" eaLnBrk="1" latinLnBrk="0" hangingPunct="1">
                            <a:lnSpc>
                              <a:spcPts val="2000"/>
                            </a:lnSpc>
                            <a:spcAft>
                              <a:spcPts val="0"/>
                            </a:spcAft>
                          </a:pPr>
                          <a14:m>
                            <m:oMathPara xmlns:m="http://schemas.openxmlformats.org/officeDocument/2006/math">
                              <m:oMathParaPr>
                                <m:jc m:val="centerGroup"/>
                              </m:oMathParaPr>
                              <m:oMath xmlns:m="http://schemas.openxmlformats.org/officeDocument/2006/math">
                                <m:sSubSup>
                                  <m:sSubSupPr>
                                    <m:ctrlPr>
                                      <a:rPr lang="zh-CN" sz="1800" b="1" i="1" kern="1200">
                                        <a:effectLst/>
                                        <a:latin typeface="Cambria Math" panose="02040503050406030204" pitchFamily="18" charset="0"/>
                                      </a:rPr>
                                    </m:ctrlPr>
                                  </m:sSubSupPr>
                                  <m:e>
                                    <m:r>
                                      <a:rPr lang="en-US" sz="1800" b="1" i="1" kern="1200">
                                        <a:effectLst/>
                                        <a:latin typeface="Cambria Math"/>
                                        <a:cs typeface="Times New Roman" panose="02020603050405020304" pitchFamily="18" charset="0"/>
                                      </a:rPr>
                                      <m:t>𝑸</m:t>
                                    </m:r>
                                  </m:e>
                                  <m:sub>
                                    <m:r>
                                      <a:rPr lang="en-US" sz="1800" b="1" i="1" kern="1200">
                                        <a:effectLst/>
                                        <a:latin typeface="Cambria Math"/>
                                        <a:cs typeface="Times New Roman" panose="02020603050405020304" pitchFamily="18" charset="0"/>
                                      </a:rPr>
                                      <m:t>𝟎</m:t>
                                    </m:r>
                                  </m:sub>
                                  <m:sup>
                                    <m:r>
                                      <a:rPr lang="en-US" sz="1800" b="1" i="1" kern="1200">
                                        <a:effectLst/>
                                        <a:latin typeface="Cambria Math"/>
                                        <a:cs typeface="Times New Roman" panose="02020603050405020304" pitchFamily="18" charset="0"/>
                                      </a:rPr>
                                      <m:t>𝒏</m:t>
                                    </m:r>
                                  </m:sup>
                                </m:sSubSup>
                              </m:oMath>
                            </m:oMathPara>
                          </a14:m>
                          <a:endParaRPr lang="zh-CN" sz="1800" b="1" kern="1200" dirty="0">
                            <a:solidFill>
                              <a:srgbClr val="000000"/>
                            </a:solidFill>
                            <a:effectLst/>
                            <a:latin typeface="Times New Roman" panose="02020603050405020304" pitchFamily="18" charset="0"/>
                            <a:ea typeface="华文中宋" panose="02010600040101010101" pitchFamily="2" charset="-122"/>
                            <a:cs typeface="Times New Roman" panose="02020603050405020304" pitchFamily="18" charset="0"/>
                          </a:endParaRPr>
                        </a:p>
                      </a:txBody>
                      <a:tcPr marL="68580" marR="68580" marT="0" marB="0" anchor="ctr">
                        <a:lnR w="28575" cap="flat" cmpd="sng" algn="ctr">
                          <a:solidFill>
                            <a:srgbClr val="FF0000"/>
                          </a:solidFill>
                          <a:prstDash val="solid"/>
                          <a:round/>
                          <a:headEnd type="none" w="med" len="med"/>
                          <a:tailEnd type="none" w="med" len="med"/>
                        </a:lnR>
                      </a:tcPr>
                    </a:tc>
                    <a:tc>
                      <a:txBody>
                        <a:bodyPr/>
                        <a:lstStyle/>
                        <a:p>
                          <a:pPr marL="0" algn="ctr" defTabSz="914400" rtl="0" eaLnBrk="1" latinLnBrk="0" hangingPunct="1">
                            <a:lnSpc>
                              <a:spcPts val="2000"/>
                            </a:lnSpc>
                            <a:spcAft>
                              <a:spcPts val="0"/>
                            </a:spcAft>
                          </a:pPr>
                          <a14:m>
                            <m:oMathPara xmlns:m="http://schemas.openxmlformats.org/officeDocument/2006/math">
                              <m:oMathParaPr>
                                <m:jc m:val="centerGroup"/>
                              </m:oMathParaPr>
                              <m:oMath xmlns:m="http://schemas.openxmlformats.org/officeDocument/2006/math">
                                <m:sSubSup>
                                  <m:sSubSupPr>
                                    <m:ctrlPr>
                                      <a:rPr lang="zh-CN" sz="1800" b="1" i="1" kern="1200">
                                        <a:effectLst/>
                                        <a:latin typeface="Cambria Math" panose="02040503050406030204" pitchFamily="18" charset="0"/>
                                      </a:rPr>
                                    </m:ctrlPr>
                                  </m:sSubSupPr>
                                  <m:e>
                                    <m:r>
                                      <a:rPr lang="en-US" sz="1800" b="1" i="1" kern="1200">
                                        <a:effectLst/>
                                        <a:latin typeface="Cambria Math"/>
                                        <a:cs typeface="Times New Roman" panose="02020603050405020304" pitchFamily="18" charset="0"/>
                                      </a:rPr>
                                      <m:t>𝑸</m:t>
                                    </m:r>
                                  </m:e>
                                  <m:sub>
                                    <m:r>
                                      <a:rPr lang="en-US" sz="1800" b="1" i="1" kern="1200">
                                        <a:effectLst/>
                                        <a:latin typeface="Cambria Math"/>
                                        <a:cs typeface="Times New Roman" panose="02020603050405020304" pitchFamily="18" charset="0"/>
                                      </a:rPr>
                                      <m:t>𝟐</m:t>
                                    </m:r>
                                  </m:sub>
                                  <m:sup>
                                    <m:r>
                                      <a:rPr lang="en-US" sz="1800" b="1" i="1" kern="1200">
                                        <a:effectLst/>
                                        <a:latin typeface="Cambria Math"/>
                                        <a:cs typeface="Times New Roman" panose="02020603050405020304" pitchFamily="18" charset="0"/>
                                      </a:rPr>
                                      <m:t>𝒏</m:t>
                                    </m:r>
                                    <m:r>
                                      <a:rPr lang="en-US" sz="1800" b="1" i="1" kern="1200">
                                        <a:effectLst/>
                                        <a:latin typeface="Cambria Math"/>
                                        <a:cs typeface="Times New Roman" panose="02020603050405020304" pitchFamily="18" charset="0"/>
                                      </a:rPr>
                                      <m:t>+</m:t>
                                    </m:r>
                                    <m:r>
                                      <a:rPr lang="en-US" sz="1800" b="1" i="1" kern="1200">
                                        <a:effectLst/>
                                        <a:latin typeface="Cambria Math"/>
                                        <a:cs typeface="Times New Roman" panose="02020603050405020304" pitchFamily="18" charset="0"/>
                                      </a:rPr>
                                      <m:t>𝟏</m:t>
                                    </m:r>
                                  </m:sup>
                                </m:sSubSup>
                              </m:oMath>
                            </m:oMathPara>
                          </a14:m>
                          <a:endParaRPr lang="zh-CN" sz="1800" b="1" kern="1200">
                            <a:solidFill>
                              <a:srgbClr val="000000"/>
                            </a:solidFill>
                            <a:effectLst/>
                            <a:latin typeface="Times New Roman" panose="02020603050405020304" pitchFamily="18" charset="0"/>
                            <a:ea typeface="华文中宋" panose="02010600040101010101" pitchFamily="2" charset="-122"/>
                            <a:cs typeface="Times New Roman" panose="02020603050405020304" pitchFamily="18" charset="0"/>
                          </a:endParaRPr>
                        </a:p>
                      </a:txBody>
                      <a:tcPr marL="68580" marR="68580" marT="0" marB="0" anchor="ctr">
                        <a:lnL w="28575" cap="flat" cmpd="sng" algn="ctr">
                          <a:solidFill>
                            <a:srgbClr val="FF0000"/>
                          </a:solidFill>
                          <a:prstDash val="solid"/>
                          <a:round/>
                          <a:headEnd type="none" w="med" len="med"/>
                          <a:tailEnd type="none" w="med" len="med"/>
                        </a:lnL>
                      </a:tcPr>
                    </a:tc>
                    <a:tc>
                      <a:txBody>
                        <a:bodyPr/>
                        <a:lstStyle/>
                        <a:p>
                          <a:pPr marL="0" algn="ctr" defTabSz="914400" rtl="0" eaLnBrk="1" latinLnBrk="0" hangingPunct="1">
                            <a:lnSpc>
                              <a:spcPts val="2000"/>
                            </a:lnSpc>
                            <a:spcAft>
                              <a:spcPts val="0"/>
                            </a:spcAft>
                          </a:pPr>
                          <a14:m>
                            <m:oMathPara xmlns:m="http://schemas.openxmlformats.org/officeDocument/2006/math">
                              <m:oMathParaPr>
                                <m:jc m:val="centerGroup"/>
                              </m:oMathParaPr>
                              <m:oMath xmlns:m="http://schemas.openxmlformats.org/officeDocument/2006/math">
                                <m:sSubSup>
                                  <m:sSubSupPr>
                                    <m:ctrlPr>
                                      <a:rPr lang="zh-CN" sz="1800" b="1" i="1" kern="1200">
                                        <a:effectLst/>
                                        <a:latin typeface="Cambria Math" panose="02040503050406030204" pitchFamily="18" charset="0"/>
                                      </a:rPr>
                                    </m:ctrlPr>
                                  </m:sSubSupPr>
                                  <m:e>
                                    <m:r>
                                      <a:rPr lang="en-US" sz="1800" b="1" i="1" kern="1200">
                                        <a:effectLst/>
                                        <a:latin typeface="Cambria Math"/>
                                        <a:cs typeface="Times New Roman" panose="02020603050405020304" pitchFamily="18" charset="0"/>
                                      </a:rPr>
                                      <m:t>𝑸</m:t>
                                    </m:r>
                                  </m:e>
                                  <m:sub>
                                    <m:r>
                                      <a:rPr lang="en-US" sz="1800" b="1" i="1" kern="1200">
                                        <a:effectLst/>
                                        <a:latin typeface="Cambria Math"/>
                                        <a:cs typeface="Times New Roman" panose="02020603050405020304" pitchFamily="18" charset="0"/>
                                      </a:rPr>
                                      <m:t>𝟏</m:t>
                                    </m:r>
                                  </m:sub>
                                  <m:sup>
                                    <m:r>
                                      <a:rPr lang="en-US" sz="1800" b="1" i="1" kern="1200">
                                        <a:effectLst/>
                                        <a:latin typeface="Cambria Math"/>
                                        <a:cs typeface="Times New Roman" panose="02020603050405020304" pitchFamily="18" charset="0"/>
                                      </a:rPr>
                                      <m:t>𝒏</m:t>
                                    </m:r>
                                    <m:r>
                                      <a:rPr lang="en-US" sz="1800" b="1" i="1" kern="1200">
                                        <a:effectLst/>
                                        <a:latin typeface="Cambria Math"/>
                                        <a:cs typeface="Times New Roman" panose="02020603050405020304" pitchFamily="18" charset="0"/>
                                      </a:rPr>
                                      <m:t>+</m:t>
                                    </m:r>
                                    <m:r>
                                      <a:rPr lang="en-US" sz="1800" b="1" i="1" kern="1200">
                                        <a:effectLst/>
                                        <a:latin typeface="Cambria Math"/>
                                        <a:cs typeface="Times New Roman" panose="02020603050405020304" pitchFamily="18" charset="0"/>
                                      </a:rPr>
                                      <m:t>𝟏</m:t>
                                    </m:r>
                                  </m:sup>
                                </m:sSubSup>
                              </m:oMath>
                            </m:oMathPara>
                          </a14:m>
                          <a:endParaRPr lang="zh-CN" sz="1800" b="1" kern="1200">
                            <a:solidFill>
                              <a:srgbClr val="000000"/>
                            </a:solidFill>
                            <a:effectLst/>
                            <a:latin typeface="Times New Roman" panose="02020603050405020304" pitchFamily="18" charset="0"/>
                            <a:ea typeface="华文中宋" panose="02010600040101010101" pitchFamily="2" charset="-122"/>
                            <a:cs typeface="Times New Roman" panose="02020603050405020304" pitchFamily="18" charset="0"/>
                          </a:endParaRPr>
                        </a:p>
                      </a:txBody>
                      <a:tcPr marL="68580" marR="68580" marT="0" marB="0" anchor="ctr"/>
                    </a:tc>
                    <a:tc>
                      <a:txBody>
                        <a:bodyPr/>
                        <a:lstStyle/>
                        <a:p>
                          <a:pPr marL="0" algn="ctr" defTabSz="914400" rtl="0" eaLnBrk="1" latinLnBrk="0" hangingPunct="1">
                            <a:lnSpc>
                              <a:spcPts val="2000"/>
                            </a:lnSpc>
                            <a:spcAft>
                              <a:spcPts val="0"/>
                            </a:spcAft>
                          </a:pPr>
                          <a14:m>
                            <m:oMathPara xmlns:m="http://schemas.openxmlformats.org/officeDocument/2006/math">
                              <m:oMathParaPr>
                                <m:jc m:val="centerGroup"/>
                              </m:oMathParaPr>
                              <m:oMath xmlns:m="http://schemas.openxmlformats.org/officeDocument/2006/math">
                                <m:sSubSup>
                                  <m:sSubSupPr>
                                    <m:ctrlPr>
                                      <a:rPr lang="zh-CN" sz="1800" b="1" i="1" kern="1200">
                                        <a:effectLst/>
                                        <a:latin typeface="Cambria Math" panose="02040503050406030204" pitchFamily="18" charset="0"/>
                                      </a:rPr>
                                    </m:ctrlPr>
                                  </m:sSubSupPr>
                                  <m:e>
                                    <m:r>
                                      <a:rPr lang="en-US" sz="1800" b="1" i="1" kern="1200">
                                        <a:effectLst/>
                                        <a:latin typeface="Cambria Math"/>
                                        <a:cs typeface="Times New Roman" panose="02020603050405020304" pitchFamily="18" charset="0"/>
                                      </a:rPr>
                                      <m:t>𝑸</m:t>
                                    </m:r>
                                  </m:e>
                                  <m:sub>
                                    <m:r>
                                      <a:rPr lang="en-US" sz="1800" b="1" i="1" kern="1200">
                                        <a:effectLst/>
                                        <a:latin typeface="Cambria Math"/>
                                        <a:cs typeface="Times New Roman" panose="02020603050405020304" pitchFamily="18" charset="0"/>
                                      </a:rPr>
                                      <m:t>𝟎</m:t>
                                    </m:r>
                                  </m:sub>
                                  <m:sup>
                                    <m:r>
                                      <a:rPr lang="en-US" sz="1800" b="1" i="1" kern="1200">
                                        <a:effectLst/>
                                        <a:latin typeface="Cambria Math"/>
                                        <a:cs typeface="Times New Roman" panose="02020603050405020304" pitchFamily="18" charset="0"/>
                                      </a:rPr>
                                      <m:t>𝒏</m:t>
                                    </m:r>
                                    <m:r>
                                      <a:rPr lang="en-US" sz="1800" b="1" i="1" kern="1200">
                                        <a:effectLst/>
                                        <a:latin typeface="Cambria Math"/>
                                        <a:cs typeface="Times New Roman" panose="02020603050405020304" pitchFamily="18" charset="0"/>
                                      </a:rPr>
                                      <m:t>+</m:t>
                                    </m:r>
                                    <m:r>
                                      <a:rPr lang="en-US" sz="1800" b="1" i="1" kern="1200">
                                        <a:effectLst/>
                                        <a:latin typeface="Cambria Math"/>
                                        <a:cs typeface="Times New Roman" panose="02020603050405020304" pitchFamily="18" charset="0"/>
                                      </a:rPr>
                                      <m:t>𝟏</m:t>
                                    </m:r>
                                  </m:sup>
                                </m:sSubSup>
                              </m:oMath>
                            </m:oMathPara>
                          </a14:m>
                          <a:endParaRPr lang="zh-CN" sz="1800" b="1" kern="1200" dirty="0">
                            <a:solidFill>
                              <a:srgbClr val="000000"/>
                            </a:solidFill>
                            <a:effectLst/>
                            <a:latin typeface="Times New Roman" panose="02020603050405020304" pitchFamily="18" charset="0"/>
                            <a:ea typeface="华文中宋" panose="02010600040101010101" pitchFamily="2" charset="-122"/>
                            <a:cs typeface="Times New Roman" panose="02020603050405020304" pitchFamily="18" charset="0"/>
                          </a:endParaRPr>
                        </a:p>
                      </a:txBody>
                      <a:tcPr marL="68580" marR="68580" marT="0" marB="0" anchor="ctr"/>
                    </a:tc>
                    <a:tc>
                      <a:txBody>
                        <a:bodyPr/>
                        <a:lstStyle/>
                        <a:p>
                          <a:pPr marL="0" algn="ctr" defTabSz="914400" rtl="0" eaLnBrk="1" latinLnBrk="0" hangingPunct="1">
                            <a:lnSpc>
                              <a:spcPts val="2000"/>
                            </a:lnSpc>
                            <a:spcAft>
                              <a:spcPts val="0"/>
                            </a:spcAft>
                          </a:pPr>
                          <a:r>
                            <a:rPr lang="en-US" sz="1800" b="1" kern="1200" dirty="0">
                              <a:effectLst/>
                              <a:latin typeface="Times New Roman" panose="02020603050405020304" pitchFamily="18" charset="0"/>
                              <a:cs typeface="Times New Roman" panose="02020603050405020304" pitchFamily="18" charset="0"/>
                            </a:rPr>
                            <a:t>G</a:t>
                          </a:r>
                          <a:endParaRPr lang="zh-CN" sz="1800" b="1" kern="1200" dirty="0">
                            <a:solidFill>
                              <a:srgbClr val="000000"/>
                            </a:solidFill>
                            <a:effectLst/>
                            <a:latin typeface="Times New Roman" panose="02020603050405020304" pitchFamily="18" charset="0"/>
                            <a:ea typeface="华文中宋" panose="0201060004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0000"/>
                      </a:ext>
                    </a:extLst>
                  </a:tr>
                  <a:tr h="402885">
                    <a:tc>
                      <a:txBody>
                        <a:bodyPr/>
                        <a:lstStyle/>
                        <a:p>
                          <a:pPr marL="0" algn="ctr" defTabSz="914400" rtl="0" eaLnBrk="1" latinLnBrk="0" hangingPunct="1">
                            <a:lnSpc>
                              <a:spcPts val="2000"/>
                            </a:lnSpc>
                            <a:spcAft>
                              <a:spcPts val="0"/>
                            </a:spcAft>
                          </a:pPr>
                          <a:r>
                            <a:rPr lang="en-US" sz="1800" b="1" kern="1200">
                              <a:effectLst/>
                              <a:latin typeface="Times New Roman" panose="02020603050405020304" pitchFamily="18" charset="0"/>
                              <a:cs typeface="Times New Roman" panose="02020603050405020304" pitchFamily="18" charset="0"/>
                            </a:rPr>
                            <a:t>0</a:t>
                          </a:r>
                          <a:endParaRPr lang="zh-CN" sz="1800" b="1" kern="1200">
                            <a:solidFill>
                              <a:srgbClr val="000000"/>
                            </a:solidFill>
                            <a:effectLst/>
                            <a:latin typeface="Times New Roman" panose="02020603050405020304" pitchFamily="18" charset="0"/>
                            <a:ea typeface="华文中宋" panose="02010600040101010101" pitchFamily="2" charset="-122"/>
                            <a:cs typeface="Times New Roman" panose="02020603050405020304" pitchFamily="18" charset="0"/>
                          </a:endParaRPr>
                        </a:p>
                      </a:txBody>
                      <a:tcPr marL="68580" marR="68580" marT="0" marB="0" anchor="ctr"/>
                    </a:tc>
                    <a:tc>
                      <a:txBody>
                        <a:bodyPr/>
                        <a:lstStyle/>
                        <a:p>
                          <a:pPr marL="0" algn="ctr" defTabSz="914400" rtl="0" eaLnBrk="1" latinLnBrk="0" hangingPunct="1">
                            <a:lnSpc>
                              <a:spcPts val="2000"/>
                            </a:lnSpc>
                            <a:spcAft>
                              <a:spcPts val="0"/>
                            </a:spcAft>
                          </a:pPr>
                          <a:r>
                            <a:rPr lang="en-US" sz="1800" b="1" kern="1200">
                              <a:effectLst/>
                              <a:latin typeface="Times New Roman" panose="02020603050405020304" pitchFamily="18" charset="0"/>
                              <a:cs typeface="Times New Roman" panose="02020603050405020304" pitchFamily="18" charset="0"/>
                            </a:rPr>
                            <a:t>0</a:t>
                          </a:r>
                          <a:endParaRPr lang="zh-CN" sz="1800" b="1" kern="1200">
                            <a:solidFill>
                              <a:srgbClr val="000000"/>
                            </a:solidFill>
                            <a:effectLst/>
                            <a:latin typeface="Times New Roman" panose="02020603050405020304" pitchFamily="18" charset="0"/>
                            <a:ea typeface="华文中宋" panose="02010600040101010101" pitchFamily="2" charset="-122"/>
                            <a:cs typeface="Times New Roman" panose="02020603050405020304" pitchFamily="18" charset="0"/>
                          </a:endParaRPr>
                        </a:p>
                      </a:txBody>
                      <a:tcPr marL="68580" marR="68580" marT="0" marB="0" anchor="ctr"/>
                    </a:tc>
                    <a:tc>
                      <a:txBody>
                        <a:bodyPr/>
                        <a:lstStyle/>
                        <a:p>
                          <a:pPr marL="0" algn="ctr" defTabSz="914400" rtl="0" eaLnBrk="1" latinLnBrk="0" hangingPunct="1">
                            <a:lnSpc>
                              <a:spcPts val="2000"/>
                            </a:lnSpc>
                            <a:spcAft>
                              <a:spcPts val="0"/>
                            </a:spcAft>
                          </a:pPr>
                          <a:r>
                            <a:rPr lang="en-US" sz="1800" b="1" kern="1200" dirty="0">
                              <a:effectLst/>
                              <a:latin typeface="Times New Roman" panose="02020603050405020304" pitchFamily="18" charset="0"/>
                              <a:cs typeface="Times New Roman" panose="02020603050405020304" pitchFamily="18" charset="0"/>
                            </a:rPr>
                            <a:t>1</a:t>
                          </a:r>
                          <a:endParaRPr lang="zh-CN" sz="1800" b="1" kern="1200" dirty="0">
                            <a:solidFill>
                              <a:srgbClr val="000000"/>
                            </a:solidFill>
                            <a:effectLst/>
                            <a:latin typeface="Times New Roman" panose="02020603050405020304" pitchFamily="18" charset="0"/>
                            <a:ea typeface="华文中宋" panose="02010600040101010101" pitchFamily="2" charset="-122"/>
                            <a:cs typeface="Times New Roman" panose="02020603050405020304" pitchFamily="18" charset="0"/>
                          </a:endParaRPr>
                        </a:p>
                      </a:txBody>
                      <a:tcPr marL="68580" marR="68580" marT="0" marB="0" anchor="ctr"/>
                    </a:tc>
                    <a:tc>
                      <a:txBody>
                        <a:bodyPr/>
                        <a:lstStyle/>
                        <a:p>
                          <a:pPr marL="0" algn="ctr" defTabSz="914400" rtl="0" eaLnBrk="1" latinLnBrk="0" hangingPunct="1">
                            <a:lnSpc>
                              <a:spcPts val="2000"/>
                            </a:lnSpc>
                            <a:spcAft>
                              <a:spcPts val="0"/>
                            </a:spcAft>
                          </a:pPr>
                          <a:r>
                            <a:rPr lang="en-US" sz="1800" b="1" kern="1200">
                              <a:effectLst/>
                              <a:latin typeface="Times New Roman" panose="02020603050405020304" pitchFamily="18" charset="0"/>
                              <a:cs typeface="Times New Roman" panose="02020603050405020304" pitchFamily="18" charset="0"/>
                            </a:rPr>
                            <a:t>0</a:t>
                          </a:r>
                          <a:endParaRPr lang="zh-CN" sz="1800" b="1" kern="1200">
                            <a:solidFill>
                              <a:srgbClr val="000000"/>
                            </a:solidFill>
                            <a:effectLst/>
                            <a:latin typeface="Times New Roman" panose="02020603050405020304" pitchFamily="18" charset="0"/>
                            <a:ea typeface="华文中宋" panose="02010600040101010101" pitchFamily="2" charset="-122"/>
                            <a:cs typeface="Times New Roman" panose="02020603050405020304" pitchFamily="18" charset="0"/>
                          </a:endParaRPr>
                        </a:p>
                      </a:txBody>
                      <a:tcPr marL="68580" marR="68580" marT="0" marB="0" anchor="ctr">
                        <a:lnR w="28575" cap="flat" cmpd="sng" algn="ctr">
                          <a:solidFill>
                            <a:srgbClr val="FF0000"/>
                          </a:solidFill>
                          <a:prstDash val="solid"/>
                          <a:round/>
                          <a:headEnd type="none" w="med" len="med"/>
                          <a:tailEnd type="none" w="med" len="med"/>
                        </a:lnR>
                      </a:tcPr>
                    </a:tc>
                    <a:tc>
                      <a:txBody>
                        <a:bodyPr/>
                        <a:lstStyle/>
                        <a:p>
                          <a:pPr marL="0" algn="ctr" defTabSz="914400" rtl="0" eaLnBrk="1" latinLnBrk="0" hangingPunct="1">
                            <a:lnSpc>
                              <a:spcPts val="2000"/>
                            </a:lnSpc>
                            <a:spcAft>
                              <a:spcPts val="0"/>
                            </a:spcAft>
                          </a:pPr>
                          <a:r>
                            <a:rPr lang="en-US" sz="1800" b="1" kern="1200">
                              <a:effectLst/>
                              <a:latin typeface="Times New Roman" panose="02020603050405020304" pitchFamily="18" charset="0"/>
                              <a:cs typeface="Times New Roman" panose="02020603050405020304" pitchFamily="18" charset="0"/>
                            </a:rPr>
                            <a:t>0</a:t>
                          </a:r>
                          <a:endParaRPr lang="zh-CN" sz="1800" b="1" kern="1200">
                            <a:solidFill>
                              <a:srgbClr val="000000"/>
                            </a:solidFill>
                            <a:effectLst/>
                            <a:latin typeface="Times New Roman" panose="02020603050405020304" pitchFamily="18" charset="0"/>
                            <a:ea typeface="华文中宋" panose="02010600040101010101" pitchFamily="2" charset="-122"/>
                            <a:cs typeface="Times New Roman" panose="02020603050405020304" pitchFamily="18" charset="0"/>
                          </a:endParaRPr>
                        </a:p>
                      </a:txBody>
                      <a:tcPr marL="68580" marR="68580" marT="0" marB="0" anchor="ctr">
                        <a:lnL w="28575" cap="flat" cmpd="sng" algn="ctr">
                          <a:solidFill>
                            <a:srgbClr val="FF0000"/>
                          </a:solidFill>
                          <a:prstDash val="solid"/>
                          <a:round/>
                          <a:headEnd type="none" w="med" len="med"/>
                          <a:tailEnd type="none" w="med" len="med"/>
                        </a:lnL>
                      </a:tcPr>
                    </a:tc>
                    <a:tc>
                      <a:txBody>
                        <a:bodyPr/>
                        <a:lstStyle/>
                        <a:p>
                          <a:pPr marL="0" algn="ctr" defTabSz="914400" rtl="0" eaLnBrk="1" latinLnBrk="0" hangingPunct="1">
                            <a:lnSpc>
                              <a:spcPts val="2000"/>
                            </a:lnSpc>
                            <a:spcAft>
                              <a:spcPts val="0"/>
                            </a:spcAft>
                          </a:pPr>
                          <a:r>
                            <a:rPr lang="en-US" sz="1800" b="1" kern="1200">
                              <a:effectLst/>
                              <a:latin typeface="Times New Roman" panose="02020603050405020304" pitchFamily="18" charset="0"/>
                              <a:cs typeface="Times New Roman" panose="02020603050405020304" pitchFamily="18" charset="0"/>
                            </a:rPr>
                            <a:t>0</a:t>
                          </a:r>
                          <a:endParaRPr lang="zh-CN" sz="1800" b="1" kern="1200">
                            <a:solidFill>
                              <a:srgbClr val="000000"/>
                            </a:solidFill>
                            <a:effectLst/>
                            <a:latin typeface="Times New Roman" panose="02020603050405020304" pitchFamily="18" charset="0"/>
                            <a:ea typeface="华文中宋" panose="02010600040101010101" pitchFamily="2" charset="-122"/>
                            <a:cs typeface="Times New Roman" panose="02020603050405020304" pitchFamily="18" charset="0"/>
                          </a:endParaRPr>
                        </a:p>
                      </a:txBody>
                      <a:tcPr marL="68580" marR="68580" marT="0" marB="0" anchor="ctr"/>
                    </a:tc>
                    <a:tc>
                      <a:txBody>
                        <a:bodyPr/>
                        <a:lstStyle/>
                        <a:p>
                          <a:pPr marL="0" algn="ctr" defTabSz="914400" rtl="0" eaLnBrk="1" latinLnBrk="0" hangingPunct="1">
                            <a:lnSpc>
                              <a:spcPts val="2000"/>
                            </a:lnSpc>
                            <a:spcAft>
                              <a:spcPts val="0"/>
                            </a:spcAft>
                          </a:pPr>
                          <a:r>
                            <a:rPr lang="en-US" sz="1800" b="1" kern="1200">
                              <a:effectLst/>
                              <a:latin typeface="Times New Roman" panose="02020603050405020304" pitchFamily="18" charset="0"/>
                              <a:cs typeface="Times New Roman" panose="02020603050405020304" pitchFamily="18" charset="0"/>
                            </a:rPr>
                            <a:t>1</a:t>
                          </a:r>
                          <a:endParaRPr lang="zh-CN" sz="1800" b="1" kern="1200">
                            <a:solidFill>
                              <a:srgbClr val="000000"/>
                            </a:solidFill>
                            <a:effectLst/>
                            <a:latin typeface="Times New Roman" panose="02020603050405020304" pitchFamily="18" charset="0"/>
                            <a:ea typeface="华文中宋" panose="02010600040101010101" pitchFamily="2" charset="-122"/>
                            <a:cs typeface="Times New Roman" panose="02020603050405020304" pitchFamily="18" charset="0"/>
                          </a:endParaRPr>
                        </a:p>
                      </a:txBody>
                      <a:tcPr marL="68580" marR="68580" marT="0" marB="0" anchor="ctr"/>
                    </a:tc>
                    <a:tc>
                      <a:txBody>
                        <a:bodyPr/>
                        <a:lstStyle/>
                        <a:p>
                          <a:pPr marL="0" algn="ctr" defTabSz="914400" rtl="0" eaLnBrk="1" latinLnBrk="0" hangingPunct="1">
                            <a:lnSpc>
                              <a:spcPts val="2000"/>
                            </a:lnSpc>
                            <a:spcAft>
                              <a:spcPts val="0"/>
                            </a:spcAft>
                          </a:pPr>
                          <a:r>
                            <a:rPr lang="en-US" sz="1800" b="1" kern="1200">
                              <a:effectLst/>
                              <a:latin typeface="Times New Roman" panose="02020603050405020304" pitchFamily="18" charset="0"/>
                              <a:cs typeface="Times New Roman" panose="02020603050405020304" pitchFamily="18" charset="0"/>
                            </a:rPr>
                            <a:t>1</a:t>
                          </a:r>
                          <a:endParaRPr lang="zh-CN" sz="1800" b="1" kern="1200">
                            <a:solidFill>
                              <a:srgbClr val="000000"/>
                            </a:solidFill>
                            <a:effectLst/>
                            <a:latin typeface="Times New Roman" panose="02020603050405020304" pitchFamily="18" charset="0"/>
                            <a:ea typeface="华文中宋" panose="0201060004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402885">
                    <a:tc>
                      <a:txBody>
                        <a:bodyPr/>
                        <a:lstStyle/>
                        <a:p>
                          <a:pPr marL="0" algn="ctr" defTabSz="914400" rtl="0" eaLnBrk="1" latinLnBrk="0" hangingPunct="1">
                            <a:lnSpc>
                              <a:spcPts val="2000"/>
                            </a:lnSpc>
                            <a:spcAft>
                              <a:spcPts val="0"/>
                            </a:spcAft>
                          </a:pPr>
                          <a:r>
                            <a:rPr lang="en-US" sz="1800" b="1" kern="1200">
                              <a:effectLst/>
                              <a:latin typeface="Times New Roman" panose="02020603050405020304" pitchFamily="18" charset="0"/>
                              <a:cs typeface="Times New Roman" panose="02020603050405020304" pitchFamily="18" charset="0"/>
                            </a:rPr>
                            <a:t>0</a:t>
                          </a:r>
                          <a:endParaRPr lang="zh-CN" sz="1800" b="1" kern="1200">
                            <a:solidFill>
                              <a:srgbClr val="000000"/>
                            </a:solidFill>
                            <a:effectLst/>
                            <a:latin typeface="Times New Roman" panose="02020603050405020304" pitchFamily="18" charset="0"/>
                            <a:ea typeface="华文中宋" panose="02010600040101010101" pitchFamily="2" charset="-122"/>
                            <a:cs typeface="Times New Roman" panose="02020603050405020304" pitchFamily="18" charset="0"/>
                          </a:endParaRPr>
                        </a:p>
                      </a:txBody>
                      <a:tcPr marL="68580" marR="68580" marT="0" marB="0" anchor="ctr"/>
                    </a:tc>
                    <a:tc>
                      <a:txBody>
                        <a:bodyPr/>
                        <a:lstStyle/>
                        <a:p>
                          <a:pPr marL="0" algn="ctr" defTabSz="914400" rtl="0" eaLnBrk="1" latinLnBrk="0" hangingPunct="1">
                            <a:lnSpc>
                              <a:spcPts val="2000"/>
                            </a:lnSpc>
                            <a:spcAft>
                              <a:spcPts val="0"/>
                            </a:spcAft>
                          </a:pPr>
                          <a:r>
                            <a:rPr lang="en-US" sz="1800" b="1" kern="1200">
                              <a:effectLst/>
                              <a:latin typeface="Times New Roman" panose="02020603050405020304" pitchFamily="18" charset="0"/>
                              <a:cs typeface="Times New Roman" panose="02020603050405020304" pitchFamily="18" charset="0"/>
                            </a:rPr>
                            <a:t>1</a:t>
                          </a:r>
                          <a:endParaRPr lang="zh-CN" sz="1800" b="1" kern="1200">
                            <a:solidFill>
                              <a:srgbClr val="000000"/>
                            </a:solidFill>
                            <a:effectLst/>
                            <a:latin typeface="Times New Roman" panose="02020603050405020304" pitchFamily="18" charset="0"/>
                            <a:ea typeface="华文中宋" panose="02010600040101010101" pitchFamily="2" charset="-122"/>
                            <a:cs typeface="Times New Roman" panose="02020603050405020304" pitchFamily="18" charset="0"/>
                          </a:endParaRPr>
                        </a:p>
                      </a:txBody>
                      <a:tcPr marL="68580" marR="68580" marT="0" marB="0" anchor="ctr"/>
                    </a:tc>
                    <a:tc>
                      <a:txBody>
                        <a:bodyPr/>
                        <a:lstStyle/>
                        <a:p>
                          <a:pPr marL="0" algn="ctr" defTabSz="914400" rtl="0" eaLnBrk="1" latinLnBrk="0" hangingPunct="1">
                            <a:lnSpc>
                              <a:spcPts val="2000"/>
                            </a:lnSpc>
                            <a:spcAft>
                              <a:spcPts val="0"/>
                            </a:spcAft>
                          </a:pPr>
                          <a:r>
                            <a:rPr lang="en-US" sz="1800" b="1" kern="1200">
                              <a:effectLst/>
                              <a:latin typeface="Times New Roman" panose="02020603050405020304" pitchFamily="18" charset="0"/>
                              <a:cs typeface="Times New Roman" panose="02020603050405020304" pitchFamily="18" charset="0"/>
                            </a:rPr>
                            <a:t>0</a:t>
                          </a:r>
                          <a:endParaRPr lang="zh-CN" sz="1800" b="1" kern="1200">
                            <a:solidFill>
                              <a:srgbClr val="000000"/>
                            </a:solidFill>
                            <a:effectLst/>
                            <a:latin typeface="Times New Roman" panose="02020603050405020304" pitchFamily="18" charset="0"/>
                            <a:ea typeface="华文中宋" panose="02010600040101010101" pitchFamily="2" charset="-122"/>
                            <a:cs typeface="Times New Roman" panose="02020603050405020304" pitchFamily="18" charset="0"/>
                          </a:endParaRPr>
                        </a:p>
                      </a:txBody>
                      <a:tcPr marL="68580" marR="68580" marT="0" marB="0" anchor="ctr"/>
                    </a:tc>
                    <a:tc>
                      <a:txBody>
                        <a:bodyPr/>
                        <a:lstStyle/>
                        <a:p>
                          <a:pPr marL="0" algn="ctr" defTabSz="914400" rtl="0" eaLnBrk="1" latinLnBrk="0" hangingPunct="1">
                            <a:lnSpc>
                              <a:spcPts val="2000"/>
                            </a:lnSpc>
                            <a:spcAft>
                              <a:spcPts val="0"/>
                            </a:spcAft>
                          </a:pPr>
                          <a:r>
                            <a:rPr lang="en-US" sz="1800" b="1" kern="1200" dirty="0">
                              <a:effectLst/>
                              <a:latin typeface="Times New Roman" panose="02020603050405020304" pitchFamily="18" charset="0"/>
                              <a:cs typeface="Times New Roman" panose="02020603050405020304" pitchFamily="18" charset="0"/>
                            </a:rPr>
                            <a:t>0</a:t>
                          </a:r>
                          <a:endParaRPr lang="zh-CN" sz="1800" b="1" kern="1200" dirty="0">
                            <a:solidFill>
                              <a:srgbClr val="000000"/>
                            </a:solidFill>
                            <a:effectLst/>
                            <a:latin typeface="Times New Roman" panose="02020603050405020304" pitchFamily="18" charset="0"/>
                            <a:ea typeface="华文中宋" panose="02010600040101010101" pitchFamily="2" charset="-122"/>
                            <a:cs typeface="Times New Roman" panose="02020603050405020304" pitchFamily="18" charset="0"/>
                          </a:endParaRPr>
                        </a:p>
                      </a:txBody>
                      <a:tcPr marL="68580" marR="68580" marT="0" marB="0" anchor="ctr">
                        <a:lnR w="28575" cap="flat" cmpd="sng" algn="ctr">
                          <a:solidFill>
                            <a:srgbClr val="FF0000"/>
                          </a:solidFill>
                          <a:prstDash val="solid"/>
                          <a:round/>
                          <a:headEnd type="none" w="med" len="med"/>
                          <a:tailEnd type="none" w="med" len="med"/>
                        </a:lnR>
                      </a:tcPr>
                    </a:tc>
                    <a:tc>
                      <a:txBody>
                        <a:bodyPr/>
                        <a:lstStyle/>
                        <a:p>
                          <a:pPr marL="0" algn="ctr" defTabSz="914400" rtl="0" eaLnBrk="1" latinLnBrk="0" hangingPunct="1">
                            <a:lnSpc>
                              <a:spcPts val="2000"/>
                            </a:lnSpc>
                            <a:spcAft>
                              <a:spcPts val="0"/>
                            </a:spcAft>
                          </a:pPr>
                          <a:r>
                            <a:rPr lang="en-US" sz="1800" b="1" kern="1200">
                              <a:effectLst/>
                              <a:latin typeface="Times New Roman" panose="02020603050405020304" pitchFamily="18" charset="0"/>
                              <a:cs typeface="Times New Roman" panose="02020603050405020304" pitchFamily="18" charset="0"/>
                            </a:rPr>
                            <a:t>0</a:t>
                          </a:r>
                          <a:endParaRPr lang="zh-CN" sz="1800" b="1" kern="1200">
                            <a:solidFill>
                              <a:srgbClr val="000000"/>
                            </a:solidFill>
                            <a:effectLst/>
                            <a:latin typeface="Times New Roman" panose="02020603050405020304" pitchFamily="18" charset="0"/>
                            <a:ea typeface="华文中宋" panose="02010600040101010101" pitchFamily="2" charset="-122"/>
                            <a:cs typeface="Times New Roman" panose="02020603050405020304" pitchFamily="18" charset="0"/>
                          </a:endParaRPr>
                        </a:p>
                      </a:txBody>
                      <a:tcPr marL="68580" marR="68580" marT="0" marB="0" anchor="ctr">
                        <a:lnL w="28575" cap="flat" cmpd="sng" algn="ctr">
                          <a:solidFill>
                            <a:srgbClr val="FF0000"/>
                          </a:solidFill>
                          <a:prstDash val="solid"/>
                          <a:round/>
                          <a:headEnd type="none" w="med" len="med"/>
                          <a:tailEnd type="none" w="med" len="med"/>
                        </a:lnL>
                      </a:tcPr>
                    </a:tc>
                    <a:tc>
                      <a:txBody>
                        <a:bodyPr/>
                        <a:lstStyle/>
                        <a:p>
                          <a:pPr marL="0" algn="ctr" defTabSz="914400" rtl="0" eaLnBrk="1" latinLnBrk="0" hangingPunct="1">
                            <a:lnSpc>
                              <a:spcPts val="2000"/>
                            </a:lnSpc>
                            <a:spcAft>
                              <a:spcPts val="0"/>
                            </a:spcAft>
                          </a:pPr>
                          <a:r>
                            <a:rPr lang="en-US" sz="1800" b="1" kern="1200">
                              <a:effectLst/>
                              <a:latin typeface="Times New Roman" panose="02020603050405020304" pitchFamily="18" charset="0"/>
                              <a:cs typeface="Times New Roman" panose="02020603050405020304" pitchFamily="18" charset="0"/>
                            </a:rPr>
                            <a:t>0</a:t>
                          </a:r>
                          <a:endParaRPr lang="zh-CN" sz="1800" b="1" kern="1200">
                            <a:solidFill>
                              <a:srgbClr val="000000"/>
                            </a:solidFill>
                            <a:effectLst/>
                            <a:latin typeface="Times New Roman" panose="02020603050405020304" pitchFamily="18" charset="0"/>
                            <a:ea typeface="华文中宋" panose="02010600040101010101" pitchFamily="2" charset="-122"/>
                            <a:cs typeface="Times New Roman" panose="02020603050405020304" pitchFamily="18" charset="0"/>
                          </a:endParaRPr>
                        </a:p>
                      </a:txBody>
                      <a:tcPr marL="68580" marR="68580" marT="0" marB="0" anchor="ctr"/>
                    </a:tc>
                    <a:tc>
                      <a:txBody>
                        <a:bodyPr/>
                        <a:lstStyle/>
                        <a:p>
                          <a:pPr marL="0" algn="ctr" defTabSz="914400" rtl="0" eaLnBrk="1" latinLnBrk="0" hangingPunct="1">
                            <a:lnSpc>
                              <a:spcPts val="2000"/>
                            </a:lnSpc>
                            <a:spcAft>
                              <a:spcPts val="0"/>
                            </a:spcAft>
                          </a:pPr>
                          <a:r>
                            <a:rPr lang="en-US" sz="1800" b="1" kern="1200">
                              <a:effectLst/>
                              <a:latin typeface="Times New Roman" panose="02020603050405020304" pitchFamily="18" charset="0"/>
                              <a:cs typeface="Times New Roman" panose="02020603050405020304" pitchFamily="18" charset="0"/>
                            </a:rPr>
                            <a:t>1</a:t>
                          </a:r>
                          <a:endParaRPr lang="zh-CN" sz="1800" b="1" kern="1200">
                            <a:solidFill>
                              <a:srgbClr val="000000"/>
                            </a:solidFill>
                            <a:effectLst/>
                            <a:latin typeface="Times New Roman" panose="02020603050405020304" pitchFamily="18" charset="0"/>
                            <a:ea typeface="华文中宋" panose="02010600040101010101" pitchFamily="2" charset="-122"/>
                            <a:cs typeface="Times New Roman" panose="02020603050405020304" pitchFamily="18" charset="0"/>
                          </a:endParaRPr>
                        </a:p>
                      </a:txBody>
                      <a:tcPr marL="68580" marR="68580" marT="0" marB="0" anchor="ctr"/>
                    </a:tc>
                    <a:tc>
                      <a:txBody>
                        <a:bodyPr/>
                        <a:lstStyle/>
                        <a:p>
                          <a:pPr marL="0" algn="ctr" defTabSz="914400" rtl="0" eaLnBrk="1" latinLnBrk="0" hangingPunct="1">
                            <a:lnSpc>
                              <a:spcPts val="2000"/>
                            </a:lnSpc>
                            <a:spcAft>
                              <a:spcPts val="0"/>
                            </a:spcAft>
                          </a:pPr>
                          <a:r>
                            <a:rPr lang="en-US" sz="1800" b="1" kern="1200" dirty="0">
                              <a:effectLst/>
                              <a:latin typeface="Times New Roman" panose="02020603050405020304" pitchFamily="18" charset="0"/>
                              <a:cs typeface="Times New Roman" panose="02020603050405020304" pitchFamily="18" charset="0"/>
                            </a:rPr>
                            <a:t>0</a:t>
                          </a:r>
                          <a:endParaRPr lang="zh-CN" sz="1800" b="1" kern="1200" dirty="0">
                            <a:solidFill>
                              <a:srgbClr val="000000"/>
                            </a:solidFill>
                            <a:effectLst/>
                            <a:latin typeface="Times New Roman" panose="02020603050405020304" pitchFamily="18" charset="0"/>
                            <a:ea typeface="华文中宋" panose="0201060004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02885">
                    <a:tc>
                      <a:txBody>
                        <a:bodyPr/>
                        <a:lstStyle/>
                        <a:p>
                          <a:pPr marL="0" algn="ctr" defTabSz="914400" rtl="0" eaLnBrk="1" latinLnBrk="0" hangingPunct="1">
                            <a:lnSpc>
                              <a:spcPts val="2000"/>
                            </a:lnSpc>
                            <a:spcAft>
                              <a:spcPts val="0"/>
                            </a:spcAft>
                          </a:pPr>
                          <a:r>
                            <a:rPr lang="en-US" sz="1800" b="1" kern="1200">
                              <a:effectLst/>
                              <a:latin typeface="Times New Roman" panose="02020603050405020304" pitchFamily="18" charset="0"/>
                              <a:cs typeface="Times New Roman" panose="02020603050405020304" pitchFamily="18" charset="0"/>
                            </a:rPr>
                            <a:t>0</a:t>
                          </a:r>
                          <a:endParaRPr lang="zh-CN" sz="1800" b="1" kern="1200">
                            <a:solidFill>
                              <a:srgbClr val="000000"/>
                            </a:solidFill>
                            <a:effectLst/>
                            <a:latin typeface="Times New Roman" panose="02020603050405020304" pitchFamily="18" charset="0"/>
                            <a:ea typeface="华文中宋" panose="02010600040101010101" pitchFamily="2" charset="-122"/>
                            <a:cs typeface="Times New Roman" panose="02020603050405020304" pitchFamily="18" charset="0"/>
                          </a:endParaRPr>
                        </a:p>
                      </a:txBody>
                      <a:tcPr marL="68580" marR="68580" marT="0" marB="0" anchor="ctr"/>
                    </a:tc>
                    <a:tc>
                      <a:txBody>
                        <a:bodyPr/>
                        <a:lstStyle/>
                        <a:p>
                          <a:pPr marL="0" algn="ctr" defTabSz="914400" rtl="0" eaLnBrk="1" latinLnBrk="0" hangingPunct="1">
                            <a:lnSpc>
                              <a:spcPts val="2000"/>
                            </a:lnSpc>
                            <a:spcAft>
                              <a:spcPts val="0"/>
                            </a:spcAft>
                          </a:pPr>
                          <a:r>
                            <a:rPr lang="en-US" sz="1800" b="1" kern="1200" dirty="0">
                              <a:effectLst/>
                              <a:latin typeface="Times New Roman" panose="02020603050405020304" pitchFamily="18" charset="0"/>
                              <a:cs typeface="Times New Roman" panose="02020603050405020304" pitchFamily="18" charset="0"/>
                            </a:rPr>
                            <a:t>1</a:t>
                          </a:r>
                          <a:endParaRPr lang="zh-CN" sz="1800" b="1" kern="1200" dirty="0">
                            <a:solidFill>
                              <a:srgbClr val="000000"/>
                            </a:solidFill>
                            <a:effectLst/>
                            <a:latin typeface="Times New Roman" panose="02020603050405020304" pitchFamily="18" charset="0"/>
                            <a:ea typeface="华文中宋" panose="02010600040101010101" pitchFamily="2" charset="-122"/>
                            <a:cs typeface="Times New Roman" panose="02020603050405020304" pitchFamily="18" charset="0"/>
                          </a:endParaRPr>
                        </a:p>
                      </a:txBody>
                      <a:tcPr marL="68580" marR="68580" marT="0" marB="0" anchor="ctr"/>
                    </a:tc>
                    <a:tc>
                      <a:txBody>
                        <a:bodyPr/>
                        <a:lstStyle/>
                        <a:p>
                          <a:pPr marL="0" algn="ctr" defTabSz="914400" rtl="0" eaLnBrk="1" latinLnBrk="0" hangingPunct="1">
                            <a:lnSpc>
                              <a:spcPts val="2000"/>
                            </a:lnSpc>
                            <a:spcAft>
                              <a:spcPts val="0"/>
                            </a:spcAft>
                          </a:pPr>
                          <a:r>
                            <a:rPr lang="en-US" sz="1800" b="1" kern="1200">
                              <a:effectLst/>
                              <a:latin typeface="Times New Roman" panose="02020603050405020304" pitchFamily="18" charset="0"/>
                              <a:cs typeface="Times New Roman" panose="02020603050405020304" pitchFamily="18" charset="0"/>
                            </a:rPr>
                            <a:t>1</a:t>
                          </a:r>
                          <a:endParaRPr lang="zh-CN" sz="1800" b="1" kern="1200">
                            <a:solidFill>
                              <a:srgbClr val="000000"/>
                            </a:solidFill>
                            <a:effectLst/>
                            <a:latin typeface="Times New Roman" panose="02020603050405020304" pitchFamily="18" charset="0"/>
                            <a:ea typeface="华文中宋" panose="02010600040101010101" pitchFamily="2" charset="-122"/>
                            <a:cs typeface="Times New Roman" panose="02020603050405020304" pitchFamily="18" charset="0"/>
                          </a:endParaRPr>
                        </a:p>
                      </a:txBody>
                      <a:tcPr marL="68580" marR="68580" marT="0" marB="0" anchor="ctr"/>
                    </a:tc>
                    <a:tc>
                      <a:txBody>
                        <a:bodyPr/>
                        <a:lstStyle/>
                        <a:p>
                          <a:pPr marL="0" algn="ctr" defTabSz="914400" rtl="0" eaLnBrk="1" latinLnBrk="0" hangingPunct="1">
                            <a:lnSpc>
                              <a:spcPts val="2000"/>
                            </a:lnSpc>
                            <a:spcAft>
                              <a:spcPts val="0"/>
                            </a:spcAft>
                          </a:pPr>
                          <a:r>
                            <a:rPr lang="en-US" sz="1800" b="1" kern="1200">
                              <a:effectLst/>
                              <a:latin typeface="Times New Roman" panose="02020603050405020304" pitchFamily="18" charset="0"/>
                              <a:cs typeface="Times New Roman" panose="02020603050405020304" pitchFamily="18" charset="0"/>
                            </a:rPr>
                            <a:t>0</a:t>
                          </a:r>
                          <a:endParaRPr lang="zh-CN" sz="1800" b="1" kern="1200">
                            <a:solidFill>
                              <a:srgbClr val="000000"/>
                            </a:solidFill>
                            <a:effectLst/>
                            <a:latin typeface="Times New Roman" panose="02020603050405020304" pitchFamily="18" charset="0"/>
                            <a:ea typeface="华文中宋" panose="02010600040101010101" pitchFamily="2" charset="-122"/>
                            <a:cs typeface="Times New Roman" panose="02020603050405020304" pitchFamily="18" charset="0"/>
                          </a:endParaRPr>
                        </a:p>
                      </a:txBody>
                      <a:tcPr marL="68580" marR="68580" marT="0" marB="0" anchor="ctr">
                        <a:lnR w="28575" cap="flat" cmpd="sng" algn="ctr">
                          <a:solidFill>
                            <a:srgbClr val="FF0000"/>
                          </a:solidFill>
                          <a:prstDash val="solid"/>
                          <a:round/>
                          <a:headEnd type="none" w="med" len="med"/>
                          <a:tailEnd type="none" w="med" len="med"/>
                        </a:lnR>
                      </a:tcPr>
                    </a:tc>
                    <a:tc>
                      <a:txBody>
                        <a:bodyPr/>
                        <a:lstStyle/>
                        <a:p>
                          <a:pPr marL="0" algn="ctr" defTabSz="914400" rtl="0" eaLnBrk="1" latinLnBrk="0" hangingPunct="1">
                            <a:lnSpc>
                              <a:spcPts val="2000"/>
                            </a:lnSpc>
                            <a:spcAft>
                              <a:spcPts val="0"/>
                            </a:spcAft>
                          </a:pPr>
                          <a:r>
                            <a:rPr lang="en-US" sz="1800" b="1" kern="1200">
                              <a:effectLst/>
                              <a:latin typeface="Times New Roman" panose="02020603050405020304" pitchFamily="18" charset="0"/>
                              <a:cs typeface="Times New Roman" panose="02020603050405020304" pitchFamily="18" charset="0"/>
                            </a:rPr>
                            <a:t>0</a:t>
                          </a:r>
                          <a:endParaRPr lang="zh-CN" sz="1800" b="1" kern="1200">
                            <a:solidFill>
                              <a:srgbClr val="000000"/>
                            </a:solidFill>
                            <a:effectLst/>
                            <a:latin typeface="Times New Roman" panose="02020603050405020304" pitchFamily="18" charset="0"/>
                            <a:ea typeface="华文中宋" panose="02010600040101010101" pitchFamily="2" charset="-122"/>
                            <a:cs typeface="Times New Roman" panose="02020603050405020304" pitchFamily="18" charset="0"/>
                          </a:endParaRPr>
                        </a:p>
                      </a:txBody>
                      <a:tcPr marL="68580" marR="68580" marT="0" marB="0" anchor="ctr">
                        <a:lnL w="28575" cap="flat" cmpd="sng" algn="ctr">
                          <a:solidFill>
                            <a:srgbClr val="FF0000"/>
                          </a:solidFill>
                          <a:prstDash val="solid"/>
                          <a:round/>
                          <a:headEnd type="none" w="med" len="med"/>
                          <a:tailEnd type="none" w="med" len="med"/>
                        </a:lnL>
                      </a:tcPr>
                    </a:tc>
                    <a:tc>
                      <a:txBody>
                        <a:bodyPr/>
                        <a:lstStyle/>
                        <a:p>
                          <a:pPr marL="0" algn="ctr" defTabSz="914400" rtl="0" eaLnBrk="1" latinLnBrk="0" hangingPunct="1">
                            <a:lnSpc>
                              <a:spcPts val="2000"/>
                            </a:lnSpc>
                            <a:spcAft>
                              <a:spcPts val="0"/>
                            </a:spcAft>
                          </a:pPr>
                          <a:r>
                            <a:rPr lang="en-US" sz="1800" b="1" kern="1200" dirty="0">
                              <a:effectLst/>
                              <a:latin typeface="Times New Roman" panose="02020603050405020304" pitchFamily="18" charset="0"/>
                              <a:cs typeface="Times New Roman" panose="02020603050405020304" pitchFamily="18" charset="0"/>
                            </a:rPr>
                            <a:t>0</a:t>
                          </a:r>
                          <a:endParaRPr lang="zh-CN" sz="1800" b="1" kern="1200" dirty="0">
                            <a:solidFill>
                              <a:srgbClr val="000000"/>
                            </a:solidFill>
                            <a:effectLst/>
                            <a:latin typeface="Times New Roman" panose="02020603050405020304" pitchFamily="18" charset="0"/>
                            <a:ea typeface="华文中宋" panose="02010600040101010101" pitchFamily="2" charset="-122"/>
                            <a:cs typeface="Times New Roman" panose="02020603050405020304" pitchFamily="18" charset="0"/>
                          </a:endParaRPr>
                        </a:p>
                      </a:txBody>
                      <a:tcPr marL="68580" marR="68580" marT="0" marB="0" anchor="ctr"/>
                    </a:tc>
                    <a:tc>
                      <a:txBody>
                        <a:bodyPr/>
                        <a:lstStyle/>
                        <a:p>
                          <a:pPr marL="0" algn="ctr" defTabSz="914400" rtl="0" eaLnBrk="1" latinLnBrk="0" hangingPunct="1">
                            <a:lnSpc>
                              <a:spcPts val="2000"/>
                            </a:lnSpc>
                            <a:spcAft>
                              <a:spcPts val="0"/>
                            </a:spcAft>
                          </a:pPr>
                          <a:r>
                            <a:rPr lang="en-US" sz="1800" b="1" kern="1200">
                              <a:effectLst/>
                              <a:latin typeface="Times New Roman" panose="02020603050405020304" pitchFamily="18" charset="0"/>
                              <a:cs typeface="Times New Roman" panose="02020603050405020304" pitchFamily="18" charset="0"/>
                            </a:rPr>
                            <a:t>1</a:t>
                          </a:r>
                          <a:endParaRPr lang="zh-CN" sz="1800" b="1" kern="1200">
                            <a:solidFill>
                              <a:srgbClr val="000000"/>
                            </a:solidFill>
                            <a:effectLst/>
                            <a:latin typeface="Times New Roman" panose="02020603050405020304" pitchFamily="18" charset="0"/>
                            <a:ea typeface="华文中宋" panose="02010600040101010101" pitchFamily="2" charset="-122"/>
                            <a:cs typeface="Times New Roman" panose="02020603050405020304" pitchFamily="18" charset="0"/>
                          </a:endParaRPr>
                        </a:p>
                      </a:txBody>
                      <a:tcPr marL="68580" marR="68580" marT="0" marB="0" anchor="ctr"/>
                    </a:tc>
                    <a:tc>
                      <a:txBody>
                        <a:bodyPr/>
                        <a:lstStyle/>
                        <a:p>
                          <a:pPr marL="0" algn="ctr" defTabSz="914400" rtl="0" eaLnBrk="1" latinLnBrk="0" hangingPunct="1">
                            <a:lnSpc>
                              <a:spcPts val="2000"/>
                            </a:lnSpc>
                            <a:spcAft>
                              <a:spcPts val="0"/>
                            </a:spcAft>
                          </a:pPr>
                          <a:r>
                            <a:rPr lang="en-US" sz="1800" b="1" kern="1200" dirty="0">
                              <a:effectLst/>
                              <a:latin typeface="Times New Roman" panose="02020603050405020304" pitchFamily="18" charset="0"/>
                              <a:cs typeface="Times New Roman" panose="02020603050405020304" pitchFamily="18" charset="0"/>
                            </a:rPr>
                            <a:t>1</a:t>
                          </a:r>
                          <a:endParaRPr lang="zh-CN" sz="1800" b="1" kern="1200" dirty="0">
                            <a:solidFill>
                              <a:srgbClr val="000000"/>
                            </a:solidFill>
                            <a:effectLst/>
                            <a:latin typeface="Times New Roman" panose="02020603050405020304" pitchFamily="18" charset="0"/>
                            <a:ea typeface="华文中宋" panose="0201060004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02885">
                    <a:tc>
                      <a:txBody>
                        <a:bodyPr/>
                        <a:lstStyle/>
                        <a:p>
                          <a:pPr marL="0" algn="ctr" defTabSz="914400" rtl="0" eaLnBrk="1" latinLnBrk="0" hangingPunct="1">
                            <a:lnSpc>
                              <a:spcPts val="2000"/>
                            </a:lnSpc>
                            <a:spcAft>
                              <a:spcPts val="0"/>
                            </a:spcAft>
                          </a:pPr>
                          <a:r>
                            <a:rPr lang="en-US" sz="1800" b="1" kern="1200" dirty="0">
                              <a:effectLst/>
                              <a:latin typeface="Times New Roman" panose="02020603050405020304" pitchFamily="18" charset="0"/>
                              <a:cs typeface="Times New Roman" panose="02020603050405020304" pitchFamily="18" charset="0"/>
                            </a:rPr>
                            <a:t>1</a:t>
                          </a:r>
                          <a:endParaRPr lang="zh-CN" sz="1800" b="1" kern="1200" dirty="0">
                            <a:solidFill>
                              <a:srgbClr val="000000"/>
                            </a:solidFill>
                            <a:effectLst/>
                            <a:latin typeface="Times New Roman" panose="02020603050405020304" pitchFamily="18" charset="0"/>
                            <a:ea typeface="华文中宋" panose="02010600040101010101" pitchFamily="2" charset="-122"/>
                            <a:cs typeface="Times New Roman" panose="02020603050405020304" pitchFamily="18" charset="0"/>
                          </a:endParaRPr>
                        </a:p>
                      </a:txBody>
                      <a:tcPr marL="68580" marR="68580" marT="0" marB="0" anchor="ctr"/>
                    </a:tc>
                    <a:tc>
                      <a:txBody>
                        <a:bodyPr/>
                        <a:lstStyle/>
                        <a:p>
                          <a:pPr marL="0" algn="ctr" defTabSz="914400" rtl="0" eaLnBrk="1" latinLnBrk="0" hangingPunct="1">
                            <a:lnSpc>
                              <a:spcPts val="2000"/>
                            </a:lnSpc>
                            <a:spcAft>
                              <a:spcPts val="0"/>
                            </a:spcAft>
                          </a:pPr>
                          <a:r>
                            <a:rPr lang="en-US" sz="1800" b="1" kern="1200">
                              <a:effectLst/>
                              <a:latin typeface="Times New Roman" panose="02020603050405020304" pitchFamily="18" charset="0"/>
                              <a:cs typeface="Times New Roman" panose="02020603050405020304" pitchFamily="18" charset="0"/>
                            </a:rPr>
                            <a:t>0</a:t>
                          </a:r>
                          <a:endParaRPr lang="zh-CN" sz="1800" b="1" kern="1200">
                            <a:solidFill>
                              <a:srgbClr val="000000"/>
                            </a:solidFill>
                            <a:effectLst/>
                            <a:latin typeface="Times New Roman" panose="02020603050405020304" pitchFamily="18" charset="0"/>
                            <a:ea typeface="华文中宋" panose="02010600040101010101" pitchFamily="2" charset="-122"/>
                            <a:cs typeface="Times New Roman" panose="02020603050405020304" pitchFamily="18" charset="0"/>
                          </a:endParaRPr>
                        </a:p>
                      </a:txBody>
                      <a:tcPr marL="68580" marR="68580" marT="0" marB="0" anchor="ctr"/>
                    </a:tc>
                    <a:tc>
                      <a:txBody>
                        <a:bodyPr/>
                        <a:lstStyle/>
                        <a:p>
                          <a:pPr marL="0" algn="ctr" defTabSz="914400" rtl="0" eaLnBrk="1" latinLnBrk="0" hangingPunct="1">
                            <a:lnSpc>
                              <a:spcPts val="2000"/>
                            </a:lnSpc>
                            <a:spcAft>
                              <a:spcPts val="0"/>
                            </a:spcAft>
                          </a:pPr>
                          <a:r>
                            <a:rPr lang="en-US" sz="1800" b="1" kern="1200">
                              <a:effectLst/>
                              <a:latin typeface="Times New Roman" panose="02020603050405020304" pitchFamily="18" charset="0"/>
                              <a:cs typeface="Times New Roman" panose="02020603050405020304" pitchFamily="18" charset="0"/>
                            </a:rPr>
                            <a:t>1</a:t>
                          </a:r>
                          <a:endParaRPr lang="zh-CN" sz="1800" b="1" kern="1200">
                            <a:solidFill>
                              <a:srgbClr val="000000"/>
                            </a:solidFill>
                            <a:effectLst/>
                            <a:latin typeface="Times New Roman" panose="02020603050405020304" pitchFamily="18" charset="0"/>
                            <a:ea typeface="华文中宋" panose="02010600040101010101" pitchFamily="2" charset="-122"/>
                            <a:cs typeface="Times New Roman" panose="02020603050405020304" pitchFamily="18" charset="0"/>
                          </a:endParaRPr>
                        </a:p>
                      </a:txBody>
                      <a:tcPr marL="68580" marR="68580" marT="0" marB="0" anchor="ctr"/>
                    </a:tc>
                    <a:tc>
                      <a:txBody>
                        <a:bodyPr/>
                        <a:lstStyle/>
                        <a:p>
                          <a:pPr marL="0" algn="ctr" defTabSz="914400" rtl="0" eaLnBrk="1" latinLnBrk="0" hangingPunct="1">
                            <a:lnSpc>
                              <a:spcPts val="2000"/>
                            </a:lnSpc>
                            <a:spcAft>
                              <a:spcPts val="0"/>
                            </a:spcAft>
                          </a:pPr>
                          <a:r>
                            <a:rPr lang="en-US" sz="1800" b="1" kern="1200">
                              <a:effectLst/>
                              <a:latin typeface="Times New Roman" panose="02020603050405020304" pitchFamily="18" charset="0"/>
                              <a:cs typeface="Times New Roman" panose="02020603050405020304" pitchFamily="18" charset="0"/>
                            </a:rPr>
                            <a:t>0</a:t>
                          </a:r>
                          <a:endParaRPr lang="zh-CN" sz="1800" b="1" kern="1200">
                            <a:solidFill>
                              <a:srgbClr val="000000"/>
                            </a:solidFill>
                            <a:effectLst/>
                            <a:latin typeface="Times New Roman" panose="02020603050405020304" pitchFamily="18" charset="0"/>
                            <a:ea typeface="华文中宋" panose="02010600040101010101" pitchFamily="2" charset="-122"/>
                            <a:cs typeface="Times New Roman" panose="02020603050405020304" pitchFamily="18" charset="0"/>
                          </a:endParaRPr>
                        </a:p>
                      </a:txBody>
                      <a:tcPr marL="68580" marR="68580" marT="0" marB="0" anchor="ctr">
                        <a:lnR w="28575" cap="flat" cmpd="sng" algn="ctr">
                          <a:solidFill>
                            <a:srgbClr val="FF0000"/>
                          </a:solidFill>
                          <a:prstDash val="solid"/>
                          <a:round/>
                          <a:headEnd type="none" w="med" len="med"/>
                          <a:tailEnd type="none" w="med" len="med"/>
                        </a:lnR>
                      </a:tcPr>
                    </a:tc>
                    <a:tc>
                      <a:txBody>
                        <a:bodyPr/>
                        <a:lstStyle/>
                        <a:p>
                          <a:pPr marL="0" algn="ctr" defTabSz="914400" rtl="0" eaLnBrk="1" latinLnBrk="0" hangingPunct="1">
                            <a:lnSpc>
                              <a:spcPts val="2000"/>
                            </a:lnSpc>
                            <a:spcAft>
                              <a:spcPts val="0"/>
                            </a:spcAft>
                          </a:pPr>
                          <a:r>
                            <a:rPr lang="en-US" sz="1800" b="1" kern="1200">
                              <a:effectLst/>
                              <a:latin typeface="Times New Roman" panose="02020603050405020304" pitchFamily="18" charset="0"/>
                              <a:cs typeface="Times New Roman" panose="02020603050405020304" pitchFamily="18" charset="0"/>
                            </a:rPr>
                            <a:t>0</a:t>
                          </a:r>
                          <a:endParaRPr lang="zh-CN" sz="1800" b="1" kern="1200">
                            <a:solidFill>
                              <a:srgbClr val="000000"/>
                            </a:solidFill>
                            <a:effectLst/>
                            <a:latin typeface="Times New Roman" panose="02020603050405020304" pitchFamily="18" charset="0"/>
                            <a:ea typeface="华文中宋" panose="02010600040101010101" pitchFamily="2" charset="-122"/>
                            <a:cs typeface="Times New Roman" panose="02020603050405020304" pitchFamily="18" charset="0"/>
                          </a:endParaRPr>
                        </a:p>
                      </a:txBody>
                      <a:tcPr marL="68580" marR="68580" marT="0" marB="0" anchor="ctr">
                        <a:lnL w="28575" cap="flat" cmpd="sng" algn="ctr">
                          <a:solidFill>
                            <a:srgbClr val="FF0000"/>
                          </a:solidFill>
                          <a:prstDash val="solid"/>
                          <a:round/>
                          <a:headEnd type="none" w="med" len="med"/>
                          <a:tailEnd type="none" w="med" len="med"/>
                        </a:lnL>
                      </a:tcPr>
                    </a:tc>
                    <a:tc>
                      <a:txBody>
                        <a:bodyPr/>
                        <a:lstStyle/>
                        <a:p>
                          <a:pPr marL="0" algn="ctr" defTabSz="914400" rtl="0" eaLnBrk="1" latinLnBrk="0" hangingPunct="1">
                            <a:lnSpc>
                              <a:spcPts val="2000"/>
                            </a:lnSpc>
                            <a:spcAft>
                              <a:spcPts val="0"/>
                            </a:spcAft>
                          </a:pPr>
                          <a:r>
                            <a:rPr lang="en-US" sz="1800" b="1" kern="1200" dirty="0">
                              <a:effectLst/>
                              <a:latin typeface="Times New Roman" panose="02020603050405020304" pitchFamily="18" charset="0"/>
                              <a:cs typeface="Times New Roman" panose="02020603050405020304" pitchFamily="18" charset="0"/>
                            </a:rPr>
                            <a:t>1</a:t>
                          </a:r>
                          <a:endParaRPr lang="zh-CN" sz="1800" b="1" kern="1200" dirty="0">
                            <a:solidFill>
                              <a:srgbClr val="000000"/>
                            </a:solidFill>
                            <a:effectLst/>
                            <a:latin typeface="Times New Roman" panose="02020603050405020304" pitchFamily="18" charset="0"/>
                            <a:ea typeface="华文中宋" panose="02010600040101010101" pitchFamily="2" charset="-122"/>
                            <a:cs typeface="Times New Roman" panose="02020603050405020304" pitchFamily="18" charset="0"/>
                          </a:endParaRPr>
                        </a:p>
                      </a:txBody>
                      <a:tcPr marL="68580" marR="68580" marT="0" marB="0" anchor="ctr"/>
                    </a:tc>
                    <a:tc>
                      <a:txBody>
                        <a:bodyPr/>
                        <a:lstStyle/>
                        <a:p>
                          <a:pPr marL="0" algn="ctr" defTabSz="914400" rtl="0" eaLnBrk="1" latinLnBrk="0" hangingPunct="1">
                            <a:lnSpc>
                              <a:spcPts val="2000"/>
                            </a:lnSpc>
                            <a:spcAft>
                              <a:spcPts val="0"/>
                            </a:spcAft>
                          </a:pPr>
                          <a:r>
                            <a:rPr lang="en-US" sz="1800" b="1" kern="1200" dirty="0">
                              <a:effectLst/>
                              <a:latin typeface="Times New Roman" panose="02020603050405020304" pitchFamily="18" charset="0"/>
                              <a:cs typeface="Times New Roman" panose="02020603050405020304" pitchFamily="18" charset="0"/>
                            </a:rPr>
                            <a:t>1</a:t>
                          </a:r>
                          <a:endParaRPr lang="zh-CN" sz="1800" b="1" kern="1200" dirty="0">
                            <a:solidFill>
                              <a:srgbClr val="000000"/>
                            </a:solidFill>
                            <a:effectLst/>
                            <a:latin typeface="Times New Roman" panose="02020603050405020304" pitchFamily="18" charset="0"/>
                            <a:ea typeface="华文中宋" panose="02010600040101010101" pitchFamily="2" charset="-122"/>
                            <a:cs typeface="Times New Roman" panose="02020603050405020304" pitchFamily="18" charset="0"/>
                          </a:endParaRPr>
                        </a:p>
                      </a:txBody>
                      <a:tcPr marL="68580" marR="68580" marT="0" marB="0" anchor="ctr"/>
                    </a:tc>
                    <a:tc>
                      <a:txBody>
                        <a:bodyPr/>
                        <a:lstStyle/>
                        <a:p>
                          <a:pPr marL="0" algn="ctr" defTabSz="914400" rtl="0" eaLnBrk="1" latinLnBrk="0" hangingPunct="1">
                            <a:lnSpc>
                              <a:spcPts val="2000"/>
                            </a:lnSpc>
                            <a:spcAft>
                              <a:spcPts val="0"/>
                            </a:spcAft>
                          </a:pPr>
                          <a:r>
                            <a:rPr lang="en-US" sz="1800" b="1" kern="1200" dirty="0">
                              <a:effectLst/>
                              <a:latin typeface="Times New Roman" panose="02020603050405020304" pitchFamily="18" charset="0"/>
                              <a:cs typeface="Times New Roman" panose="02020603050405020304" pitchFamily="18" charset="0"/>
                            </a:rPr>
                            <a:t>0</a:t>
                          </a:r>
                          <a:endParaRPr lang="zh-CN" sz="1800" b="1" kern="1200" dirty="0">
                            <a:solidFill>
                              <a:srgbClr val="000000"/>
                            </a:solidFill>
                            <a:effectLst/>
                            <a:latin typeface="Times New Roman" panose="02020603050405020304" pitchFamily="18" charset="0"/>
                            <a:ea typeface="华文中宋" panose="0201060004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02885">
                    <a:tc>
                      <a:txBody>
                        <a:bodyPr/>
                        <a:lstStyle/>
                        <a:p>
                          <a:pPr marL="0" algn="ctr" defTabSz="914400" rtl="0" eaLnBrk="1" latinLnBrk="0" hangingPunct="1">
                            <a:lnSpc>
                              <a:spcPts val="2000"/>
                            </a:lnSpc>
                            <a:spcAft>
                              <a:spcPts val="0"/>
                            </a:spcAft>
                          </a:pPr>
                          <a:r>
                            <a:rPr lang="en-US" sz="1800" b="1" kern="1200" dirty="0">
                              <a:effectLst/>
                              <a:latin typeface="Times New Roman" panose="02020603050405020304" pitchFamily="18" charset="0"/>
                              <a:cs typeface="Times New Roman" panose="02020603050405020304" pitchFamily="18" charset="0"/>
                            </a:rPr>
                            <a:t>1</a:t>
                          </a:r>
                          <a:endParaRPr lang="zh-CN" sz="1800" b="1" kern="1200" dirty="0">
                            <a:solidFill>
                              <a:srgbClr val="000000"/>
                            </a:solidFill>
                            <a:effectLst/>
                            <a:latin typeface="Times New Roman" panose="02020603050405020304" pitchFamily="18" charset="0"/>
                            <a:ea typeface="华文中宋" panose="02010600040101010101" pitchFamily="2" charset="-122"/>
                            <a:cs typeface="Times New Roman" panose="02020603050405020304" pitchFamily="18" charset="0"/>
                          </a:endParaRPr>
                        </a:p>
                      </a:txBody>
                      <a:tcPr marL="68580" marR="68580" marT="0" marB="0" anchor="ctr"/>
                    </a:tc>
                    <a:tc>
                      <a:txBody>
                        <a:bodyPr/>
                        <a:lstStyle/>
                        <a:p>
                          <a:pPr marL="0" algn="ctr" defTabSz="914400" rtl="0" eaLnBrk="1" latinLnBrk="0" hangingPunct="1">
                            <a:lnSpc>
                              <a:spcPts val="2000"/>
                            </a:lnSpc>
                            <a:spcAft>
                              <a:spcPts val="0"/>
                            </a:spcAft>
                          </a:pPr>
                          <a:r>
                            <a:rPr lang="en-US" sz="1800" b="1" kern="1200" dirty="0">
                              <a:effectLst/>
                              <a:latin typeface="Times New Roman" panose="02020603050405020304" pitchFamily="18" charset="0"/>
                              <a:cs typeface="Times New Roman" panose="02020603050405020304" pitchFamily="18" charset="0"/>
                            </a:rPr>
                            <a:t>1</a:t>
                          </a:r>
                          <a:endParaRPr lang="zh-CN" sz="1800" b="1" kern="1200" dirty="0">
                            <a:solidFill>
                              <a:srgbClr val="000000"/>
                            </a:solidFill>
                            <a:effectLst/>
                            <a:latin typeface="Times New Roman" panose="02020603050405020304" pitchFamily="18" charset="0"/>
                            <a:ea typeface="华文中宋" panose="02010600040101010101" pitchFamily="2" charset="-122"/>
                            <a:cs typeface="Times New Roman" panose="02020603050405020304" pitchFamily="18" charset="0"/>
                          </a:endParaRPr>
                        </a:p>
                      </a:txBody>
                      <a:tcPr marL="68580" marR="68580" marT="0" marB="0" anchor="ctr"/>
                    </a:tc>
                    <a:tc>
                      <a:txBody>
                        <a:bodyPr/>
                        <a:lstStyle/>
                        <a:p>
                          <a:pPr marL="0" algn="ctr" defTabSz="914400" rtl="0" eaLnBrk="1" latinLnBrk="0" hangingPunct="1">
                            <a:lnSpc>
                              <a:spcPts val="2000"/>
                            </a:lnSpc>
                            <a:spcAft>
                              <a:spcPts val="0"/>
                            </a:spcAft>
                          </a:pPr>
                          <a:r>
                            <a:rPr lang="en-US" sz="1800" b="1" kern="1200" dirty="0">
                              <a:effectLst/>
                              <a:latin typeface="Times New Roman" panose="02020603050405020304" pitchFamily="18" charset="0"/>
                              <a:cs typeface="Times New Roman" panose="02020603050405020304" pitchFamily="18" charset="0"/>
                            </a:rPr>
                            <a:t>0</a:t>
                          </a:r>
                          <a:endParaRPr lang="zh-CN" sz="1800" b="1" kern="1200" dirty="0">
                            <a:solidFill>
                              <a:srgbClr val="000000"/>
                            </a:solidFill>
                            <a:effectLst/>
                            <a:latin typeface="Times New Roman" panose="02020603050405020304" pitchFamily="18" charset="0"/>
                            <a:ea typeface="华文中宋" panose="02010600040101010101" pitchFamily="2" charset="-122"/>
                            <a:cs typeface="Times New Roman" panose="02020603050405020304" pitchFamily="18" charset="0"/>
                          </a:endParaRPr>
                        </a:p>
                      </a:txBody>
                      <a:tcPr marL="68580" marR="68580" marT="0" marB="0" anchor="ctr"/>
                    </a:tc>
                    <a:tc>
                      <a:txBody>
                        <a:bodyPr/>
                        <a:lstStyle/>
                        <a:p>
                          <a:pPr marL="0" algn="ctr" defTabSz="914400" rtl="0" eaLnBrk="1" latinLnBrk="0" hangingPunct="1">
                            <a:lnSpc>
                              <a:spcPts val="2000"/>
                            </a:lnSpc>
                            <a:spcAft>
                              <a:spcPts val="0"/>
                            </a:spcAft>
                          </a:pPr>
                          <a:r>
                            <a:rPr lang="en-US" sz="1800" b="1" kern="1200">
                              <a:effectLst/>
                              <a:latin typeface="Times New Roman" panose="02020603050405020304" pitchFamily="18" charset="0"/>
                              <a:cs typeface="Times New Roman" panose="02020603050405020304" pitchFamily="18" charset="0"/>
                            </a:rPr>
                            <a:t>0</a:t>
                          </a:r>
                          <a:endParaRPr lang="zh-CN" sz="1800" b="1" kern="1200">
                            <a:solidFill>
                              <a:srgbClr val="000000"/>
                            </a:solidFill>
                            <a:effectLst/>
                            <a:latin typeface="Times New Roman" panose="02020603050405020304" pitchFamily="18" charset="0"/>
                            <a:ea typeface="华文中宋" panose="02010600040101010101" pitchFamily="2" charset="-122"/>
                            <a:cs typeface="Times New Roman" panose="02020603050405020304" pitchFamily="18" charset="0"/>
                          </a:endParaRPr>
                        </a:p>
                      </a:txBody>
                      <a:tcPr marL="68580" marR="68580" marT="0" marB="0" anchor="ctr">
                        <a:lnR w="28575" cap="flat" cmpd="sng" algn="ctr">
                          <a:solidFill>
                            <a:srgbClr val="FF0000"/>
                          </a:solidFill>
                          <a:prstDash val="solid"/>
                          <a:round/>
                          <a:headEnd type="none" w="med" len="med"/>
                          <a:tailEnd type="none" w="med" len="med"/>
                        </a:lnR>
                      </a:tcPr>
                    </a:tc>
                    <a:tc>
                      <a:txBody>
                        <a:bodyPr/>
                        <a:lstStyle/>
                        <a:p>
                          <a:pPr marL="0" algn="ctr" defTabSz="914400" rtl="0" eaLnBrk="1" latinLnBrk="0" hangingPunct="1">
                            <a:lnSpc>
                              <a:spcPts val="2000"/>
                            </a:lnSpc>
                            <a:spcAft>
                              <a:spcPts val="0"/>
                            </a:spcAft>
                          </a:pPr>
                          <a:r>
                            <a:rPr lang="en-US" sz="1800" b="1" kern="1200">
                              <a:effectLst/>
                              <a:latin typeface="Times New Roman" panose="02020603050405020304" pitchFamily="18" charset="0"/>
                              <a:cs typeface="Times New Roman" panose="02020603050405020304" pitchFamily="18" charset="0"/>
                            </a:rPr>
                            <a:t>0</a:t>
                          </a:r>
                          <a:endParaRPr lang="zh-CN" sz="1800" b="1" kern="1200">
                            <a:solidFill>
                              <a:srgbClr val="000000"/>
                            </a:solidFill>
                            <a:effectLst/>
                            <a:latin typeface="Times New Roman" panose="02020603050405020304" pitchFamily="18" charset="0"/>
                            <a:ea typeface="华文中宋" panose="02010600040101010101" pitchFamily="2" charset="-122"/>
                            <a:cs typeface="Times New Roman" panose="02020603050405020304" pitchFamily="18" charset="0"/>
                          </a:endParaRPr>
                        </a:p>
                      </a:txBody>
                      <a:tcPr marL="68580" marR="68580" marT="0" marB="0" anchor="ctr">
                        <a:lnL w="28575" cap="flat" cmpd="sng" algn="ctr">
                          <a:solidFill>
                            <a:srgbClr val="FF0000"/>
                          </a:solidFill>
                          <a:prstDash val="solid"/>
                          <a:round/>
                          <a:headEnd type="none" w="med" len="med"/>
                          <a:tailEnd type="none" w="med" len="med"/>
                        </a:lnL>
                      </a:tcPr>
                    </a:tc>
                    <a:tc>
                      <a:txBody>
                        <a:bodyPr/>
                        <a:lstStyle/>
                        <a:p>
                          <a:pPr marL="0" algn="ctr" defTabSz="914400" rtl="0" eaLnBrk="1" latinLnBrk="0" hangingPunct="1">
                            <a:lnSpc>
                              <a:spcPts val="2000"/>
                            </a:lnSpc>
                            <a:spcAft>
                              <a:spcPts val="0"/>
                            </a:spcAft>
                          </a:pPr>
                          <a:r>
                            <a:rPr lang="en-US" sz="1800" b="1" kern="1200">
                              <a:effectLst/>
                              <a:latin typeface="Times New Roman" panose="02020603050405020304" pitchFamily="18" charset="0"/>
                              <a:cs typeface="Times New Roman" panose="02020603050405020304" pitchFamily="18" charset="0"/>
                            </a:rPr>
                            <a:t>0</a:t>
                          </a:r>
                          <a:endParaRPr lang="zh-CN" sz="1800" b="1" kern="1200">
                            <a:solidFill>
                              <a:srgbClr val="000000"/>
                            </a:solidFill>
                            <a:effectLst/>
                            <a:latin typeface="Times New Roman" panose="02020603050405020304" pitchFamily="18" charset="0"/>
                            <a:ea typeface="华文中宋" panose="02010600040101010101" pitchFamily="2" charset="-122"/>
                            <a:cs typeface="Times New Roman" panose="02020603050405020304" pitchFamily="18" charset="0"/>
                          </a:endParaRPr>
                        </a:p>
                      </a:txBody>
                      <a:tcPr marL="68580" marR="68580" marT="0" marB="0" anchor="ctr"/>
                    </a:tc>
                    <a:tc>
                      <a:txBody>
                        <a:bodyPr/>
                        <a:lstStyle/>
                        <a:p>
                          <a:pPr marL="0" algn="ctr" defTabSz="914400" rtl="0" eaLnBrk="1" latinLnBrk="0" hangingPunct="1">
                            <a:lnSpc>
                              <a:spcPts val="2000"/>
                            </a:lnSpc>
                            <a:spcAft>
                              <a:spcPts val="0"/>
                            </a:spcAft>
                          </a:pPr>
                          <a:r>
                            <a:rPr lang="en-US" sz="1800" b="1" kern="1200">
                              <a:effectLst/>
                              <a:latin typeface="Times New Roman" panose="02020603050405020304" pitchFamily="18" charset="0"/>
                              <a:cs typeface="Times New Roman" panose="02020603050405020304" pitchFamily="18" charset="0"/>
                            </a:rPr>
                            <a:t>1</a:t>
                          </a:r>
                          <a:endParaRPr lang="zh-CN" sz="1800" b="1" kern="1200">
                            <a:solidFill>
                              <a:srgbClr val="000000"/>
                            </a:solidFill>
                            <a:effectLst/>
                            <a:latin typeface="Times New Roman" panose="02020603050405020304" pitchFamily="18" charset="0"/>
                            <a:ea typeface="华文中宋" panose="02010600040101010101" pitchFamily="2" charset="-122"/>
                            <a:cs typeface="Times New Roman" panose="02020603050405020304" pitchFamily="18" charset="0"/>
                          </a:endParaRPr>
                        </a:p>
                      </a:txBody>
                      <a:tcPr marL="68580" marR="68580" marT="0" marB="0" anchor="ctr"/>
                    </a:tc>
                    <a:tc>
                      <a:txBody>
                        <a:bodyPr/>
                        <a:lstStyle/>
                        <a:p>
                          <a:pPr marL="0" algn="ctr" defTabSz="914400" rtl="0" eaLnBrk="1" latinLnBrk="0" hangingPunct="1">
                            <a:lnSpc>
                              <a:spcPts val="2000"/>
                            </a:lnSpc>
                            <a:spcAft>
                              <a:spcPts val="0"/>
                            </a:spcAft>
                          </a:pPr>
                          <a:r>
                            <a:rPr lang="en-US" sz="1800" b="1" kern="1200" dirty="0">
                              <a:effectLst/>
                              <a:latin typeface="Times New Roman" panose="02020603050405020304" pitchFamily="18" charset="0"/>
                              <a:cs typeface="Times New Roman" panose="02020603050405020304" pitchFamily="18" charset="0"/>
                            </a:rPr>
                            <a:t>1</a:t>
                          </a:r>
                          <a:endParaRPr lang="zh-CN" sz="1800" b="1" kern="1200" dirty="0">
                            <a:solidFill>
                              <a:srgbClr val="000000"/>
                            </a:solidFill>
                            <a:effectLst/>
                            <a:latin typeface="Times New Roman" panose="02020603050405020304" pitchFamily="18" charset="0"/>
                            <a:ea typeface="华文中宋" panose="0201060004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02885">
                    <a:tc>
                      <a:txBody>
                        <a:bodyPr/>
                        <a:lstStyle/>
                        <a:p>
                          <a:pPr marL="0" algn="ctr" defTabSz="914400" rtl="0" eaLnBrk="1" latinLnBrk="0" hangingPunct="1">
                            <a:lnSpc>
                              <a:spcPts val="2000"/>
                            </a:lnSpc>
                            <a:spcAft>
                              <a:spcPts val="0"/>
                            </a:spcAft>
                          </a:pPr>
                          <a:r>
                            <a:rPr lang="en-US" sz="1800" b="1" kern="1200">
                              <a:effectLst/>
                              <a:latin typeface="Times New Roman" panose="02020603050405020304" pitchFamily="18" charset="0"/>
                              <a:cs typeface="Times New Roman" panose="02020603050405020304" pitchFamily="18" charset="0"/>
                            </a:rPr>
                            <a:t>1</a:t>
                          </a:r>
                          <a:endParaRPr lang="zh-CN" sz="1800" b="1" kern="1200">
                            <a:solidFill>
                              <a:srgbClr val="000000"/>
                            </a:solidFill>
                            <a:effectLst/>
                            <a:latin typeface="Times New Roman" panose="02020603050405020304" pitchFamily="18" charset="0"/>
                            <a:ea typeface="华文中宋" panose="02010600040101010101" pitchFamily="2" charset="-122"/>
                            <a:cs typeface="Times New Roman" panose="02020603050405020304" pitchFamily="18" charset="0"/>
                          </a:endParaRPr>
                        </a:p>
                      </a:txBody>
                      <a:tcPr marL="68580" marR="68580" marT="0" marB="0" anchor="ctr"/>
                    </a:tc>
                    <a:tc>
                      <a:txBody>
                        <a:bodyPr/>
                        <a:lstStyle/>
                        <a:p>
                          <a:pPr marL="0" algn="ctr" defTabSz="914400" rtl="0" eaLnBrk="1" latinLnBrk="0" hangingPunct="1">
                            <a:lnSpc>
                              <a:spcPts val="2000"/>
                            </a:lnSpc>
                            <a:spcAft>
                              <a:spcPts val="0"/>
                            </a:spcAft>
                          </a:pPr>
                          <a:r>
                            <a:rPr lang="en-US" sz="1800" b="1" kern="1200">
                              <a:effectLst/>
                              <a:latin typeface="Times New Roman" panose="02020603050405020304" pitchFamily="18" charset="0"/>
                              <a:cs typeface="Times New Roman" panose="02020603050405020304" pitchFamily="18" charset="0"/>
                            </a:rPr>
                            <a:t>1</a:t>
                          </a:r>
                          <a:endParaRPr lang="zh-CN" sz="1800" b="1" kern="1200">
                            <a:solidFill>
                              <a:srgbClr val="000000"/>
                            </a:solidFill>
                            <a:effectLst/>
                            <a:latin typeface="Times New Roman" panose="02020603050405020304" pitchFamily="18" charset="0"/>
                            <a:ea typeface="华文中宋" panose="02010600040101010101" pitchFamily="2" charset="-122"/>
                            <a:cs typeface="Times New Roman" panose="02020603050405020304" pitchFamily="18" charset="0"/>
                          </a:endParaRPr>
                        </a:p>
                      </a:txBody>
                      <a:tcPr marL="68580" marR="68580" marT="0" marB="0" anchor="ctr"/>
                    </a:tc>
                    <a:tc>
                      <a:txBody>
                        <a:bodyPr/>
                        <a:lstStyle/>
                        <a:p>
                          <a:pPr marL="0" algn="ctr" defTabSz="914400" rtl="0" eaLnBrk="1" latinLnBrk="0" hangingPunct="1">
                            <a:lnSpc>
                              <a:spcPts val="2000"/>
                            </a:lnSpc>
                            <a:spcAft>
                              <a:spcPts val="0"/>
                            </a:spcAft>
                          </a:pPr>
                          <a:r>
                            <a:rPr lang="en-US" sz="1800" b="1" kern="1200" dirty="0">
                              <a:effectLst/>
                              <a:latin typeface="Times New Roman" panose="02020603050405020304" pitchFamily="18" charset="0"/>
                              <a:cs typeface="Times New Roman" panose="02020603050405020304" pitchFamily="18" charset="0"/>
                            </a:rPr>
                            <a:t>1</a:t>
                          </a:r>
                          <a:endParaRPr lang="zh-CN" sz="1800" b="1" kern="1200" dirty="0">
                            <a:solidFill>
                              <a:srgbClr val="000000"/>
                            </a:solidFill>
                            <a:effectLst/>
                            <a:latin typeface="Times New Roman" panose="02020603050405020304" pitchFamily="18" charset="0"/>
                            <a:ea typeface="华文中宋" panose="02010600040101010101" pitchFamily="2" charset="-122"/>
                            <a:cs typeface="Times New Roman" panose="02020603050405020304" pitchFamily="18" charset="0"/>
                          </a:endParaRPr>
                        </a:p>
                      </a:txBody>
                      <a:tcPr marL="68580" marR="68580" marT="0" marB="0" anchor="ctr"/>
                    </a:tc>
                    <a:tc>
                      <a:txBody>
                        <a:bodyPr/>
                        <a:lstStyle/>
                        <a:p>
                          <a:pPr marL="0" algn="ctr" defTabSz="914400" rtl="0" eaLnBrk="1" latinLnBrk="0" hangingPunct="1">
                            <a:lnSpc>
                              <a:spcPts val="2000"/>
                            </a:lnSpc>
                            <a:spcAft>
                              <a:spcPts val="0"/>
                            </a:spcAft>
                          </a:pPr>
                          <a:r>
                            <a:rPr lang="en-US" sz="1800" b="1" kern="1200" dirty="0">
                              <a:effectLst/>
                              <a:latin typeface="Times New Roman" panose="02020603050405020304" pitchFamily="18" charset="0"/>
                              <a:cs typeface="Times New Roman" panose="02020603050405020304" pitchFamily="18" charset="0"/>
                            </a:rPr>
                            <a:t>0</a:t>
                          </a:r>
                          <a:endParaRPr lang="zh-CN" sz="1800" b="1" kern="1200" dirty="0">
                            <a:solidFill>
                              <a:srgbClr val="000000"/>
                            </a:solidFill>
                            <a:effectLst/>
                            <a:latin typeface="Times New Roman" panose="02020603050405020304" pitchFamily="18" charset="0"/>
                            <a:ea typeface="华文中宋" panose="02010600040101010101" pitchFamily="2" charset="-122"/>
                            <a:cs typeface="Times New Roman" panose="02020603050405020304" pitchFamily="18" charset="0"/>
                          </a:endParaRPr>
                        </a:p>
                      </a:txBody>
                      <a:tcPr marL="68580" marR="68580" marT="0" marB="0" anchor="ctr">
                        <a:lnR w="28575" cap="flat" cmpd="sng" algn="ctr">
                          <a:solidFill>
                            <a:srgbClr val="FF0000"/>
                          </a:solidFill>
                          <a:prstDash val="solid"/>
                          <a:round/>
                          <a:headEnd type="none" w="med" len="med"/>
                          <a:tailEnd type="none" w="med" len="med"/>
                        </a:lnR>
                      </a:tcPr>
                    </a:tc>
                    <a:tc>
                      <a:txBody>
                        <a:bodyPr/>
                        <a:lstStyle/>
                        <a:p>
                          <a:pPr marL="0" algn="ctr" defTabSz="914400" rtl="0" eaLnBrk="1" latinLnBrk="0" hangingPunct="1">
                            <a:lnSpc>
                              <a:spcPts val="2000"/>
                            </a:lnSpc>
                            <a:spcAft>
                              <a:spcPts val="0"/>
                            </a:spcAft>
                          </a:pPr>
                          <a:r>
                            <a:rPr lang="en-US" sz="1800" b="1" kern="1200" dirty="0">
                              <a:effectLst/>
                              <a:latin typeface="Times New Roman" panose="02020603050405020304" pitchFamily="18" charset="0"/>
                              <a:cs typeface="Times New Roman" panose="02020603050405020304" pitchFamily="18" charset="0"/>
                            </a:rPr>
                            <a:t>0</a:t>
                          </a:r>
                          <a:endParaRPr lang="zh-CN" sz="1800" b="1" kern="1200" dirty="0">
                            <a:solidFill>
                              <a:srgbClr val="000000"/>
                            </a:solidFill>
                            <a:effectLst/>
                            <a:latin typeface="Times New Roman" panose="02020603050405020304" pitchFamily="18" charset="0"/>
                            <a:ea typeface="华文中宋" panose="02010600040101010101" pitchFamily="2" charset="-122"/>
                            <a:cs typeface="Times New Roman" panose="02020603050405020304" pitchFamily="18" charset="0"/>
                          </a:endParaRPr>
                        </a:p>
                      </a:txBody>
                      <a:tcPr marL="68580" marR="68580" marT="0" marB="0" anchor="ctr">
                        <a:lnL w="28575" cap="flat" cmpd="sng" algn="ctr">
                          <a:solidFill>
                            <a:srgbClr val="FF0000"/>
                          </a:solidFill>
                          <a:prstDash val="solid"/>
                          <a:round/>
                          <a:headEnd type="none" w="med" len="med"/>
                          <a:tailEnd type="none" w="med" len="med"/>
                        </a:lnL>
                      </a:tcPr>
                    </a:tc>
                    <a:tc>
                      <a:txBody>
                        <a:bodyPr/>
                        <a:lstStyle/>
                        <a:p>
                          <a:pPr marL="0" algn="ctr" defTabSz="914400" rtl="0" eaLnBrk="1" latinLnBrk="0" hangingPunct="1">
                            <a:lnSpc>
                              <a:spcPts val="2000"/>
                            </a:lnSpc>
                            <a:spcAft>
                              <a:spcPts val="0"/>
                            </a:spcAft>
                          </a:pPr>
                          <a:r>
                            <a:rPr lang="en-US" sz="1800" b="1" kern="1200" dirty="0">
                              <a:effectLst/>
                              <a:latin typeface="Times New Roman" panose="02020603050405020304" pitchFamily="18" charset="0"/>
                              <a:cs typeface="Times New Roman" panose="02020603050405020304" pitchFamily="18" charset="0"/>
                            </a:rPr>
                            <a:t>0</a:t>
                          </a:r>
                          <a:endParaRPr lang="zh-CN" sz="1800" b="1" kern="1200" dirty="0">
                            <a:solidFill>
                              <a:srgbClr val="000000"/>
                            </a:solidFill>
                            <a:effectLst/>
                            <a:latin typeface="Times New Roman" panose="02020603050405020304" pitchFamily="18" charset="0"/>
                            <a:ea typeface="华文中宋" panose="02010600040101010101" pitchFamily="2" charset="-122"/>
                            <a:cs typeface="Times New Roman" panose="02020603050405020304" pitchFamily="18" charset="0"/>
                          </a:endParaRPr>
                        </a:p>
                      </a:txBody>
                      <a:tcPr marL="68580" marR="68580" marT="0" marB="0" anchor="ctr"/>
                    </a:tc>
                    <a:tc>
                      <a:txBody>
                        <a:bodyPr/>
                        <a:lstStyle/>
                        <a:p>
                          <a:pPr marL="0" algn="ctr" defTabSz="914400" rtl="0" eaLnBrk="1" latinLnBrk="0" hangingPunct="1">
                            <a:lnSpc>
                              <a:spcPts val="2000"/>
                            </a:lnSpc>
                            <a:spcAft>
                              <a:spcPts val="0"/>
                            </a:spcAft>
                          </a:pPr>
                          <a:r>
                            <a:rPr lang="en-US" sz="1800" b="1" kern="1200" dirty="0">
                              <a:effectLst/>
                              <a:latin typeface="Times New Roman" panose="02020603050405020304" pitchFamily="18" charset="0"/>
                              <a:cs typeface="Times New Roman" panose="02020603050405020304" pitchFamily="18" charset="0"/>
                            </a:rPr>
                            <a:t>1</a:t>
                          </a:r>
                          <a:endParaRPr lang="zh-CN" sz="1800" b="1" kern="1200" dirty="0">
                            <a:solidFill>
                              <a:srgbClr val="000000"/>
                            </a:solidFill>
                            <a:effectLst/>
                            <a:latin typeface="Times New Roman" panose="02020603050405020304" pitchFamily="18" charset="0"/>
                            <a:ea typeface="华文中宋" panose="02010600040101010101" pitchFamily="2" charset="-122"/>
                            <a:cs typeface="Times New Roman" panose="02020603050405020304" pitchFamily="18" charset="0"/>
                          </a:endParaRPr>
                        </a:p>
                      </a:txBody>
                      <a:tcPr marL="68580" marR="68580" marT="0" marB="0" anchor="ctr"/>
                    </a:tc>
                    <a:tc>
                      <a:txBody>
                        <a:bodyPr/>
                        <a:lstStyle/>
                        <a:p>
                          <a:pPr marL="0" algn="ctr" defTabSz="914400" rtl="0" eaLnBrk="1" latinLnBrk="0" hangingPunct="1">
                            <a:lnSpc>
                              <a:spcPts val="2000"/>
                            </a:lnSpc>
                            <a:spcAft>
                              <a:spcPts val="0"/>
                            </a:spcAft>
                          </a:pPr>
                          <a:r>
                            <a:rPr lang="en-US" sz="1800" b="1" kern="1200" dirty="0">
                              <a:effectLst/>
                              <a:latin typeface="Times New Roman" panose="02020603050405020304" pitchFamily="18" charset="0"/>
                              <a:cs typeface="Times New Roman" panose="02020603050405020304" pitchFamily="18" charset="0"/>
                            </a:rPr>
                            <a:t>0</a:t>
                          </a:r>
                          <a:endParaRPr lang="zh-CN" sz="1800" b="1" kern="1200" dirty="0">
                            <a:solidFill>
                              <a:srgbClr val="000000"/>
                            </a:solidFill>
                            <a:effectLst/>
                            <a:latin typeface="Times New Roman" panose="02020603050405020304" pitchFamily="18" charset="0"/>
                            <a:ea typeface="华文中宋" panose="0201060004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bl>
              </a:graphicData>
            </a:graphic>
          </p:graphicFrame>
        </mc:Choice>
        <mc:Fallback xmlns="">
          <p:graphicFrame>
            <p:nvGraphicFramePr>
              <p:cNvPr id="23" name="表格 22"/>
              <p:cNvGraphicFramePr>
                <a:graphicFrameLocks noGrp="1"/>
              </p:cNvGraphicFramePr>
              <p:nvPr>
                <p:extLst>
                  <p:ext uri="{D42A27DB-BD31-4B8C-83A1-F6EECF244321}">
                    <p14:modId xmlns:p14="http://schemas.microsoft.com/office/powerpoint/2010/main" val="2472748547"/>
                  </p:ext>
                </p:extLst>
              </p:nvPr>
            </p:nvGraphicFramePr>
            <p:xfrm>
              <a:off x="6873483" y="3605634"/>
              <a:ext cx="5171032" cy="2870754"/>
            </p:xfrm>
            <a:graphic>
              <a:graphicData uri="http://schemas.openxmlformats.org/drawingml/2006/table">
                <a:tbl>
                  <a:tblPr firstRow="1" firstCol="1" bandRow="1">
                    <a:tableStyleId>{B301B821-A1FF-4177-AEE7-76D212191A09}</a:tableStyleId>
                  </a:tblPr>
                  <a:tblGrid>
                    <a:gridCol w="646379"/>
                    <a:gridCol w="646379"/>
                    <a:gridCol w="646379"/>
                    <a:gridCol w="646379"/>
                    <a:gridCol w="646379"/>
                    <a:gridCol w="646379"/>
                    <a:gridCol w="646379"/>
                    <a:gridCol w="646379"/>
                  </a:tblGrid>
                  <a:tr h="453444">
                    <a:tc>
                      <a:txBody>
                        <a:bodyPr/>
                        <a:lstStyle/>
                        <a:p>
                          <a:pPr marL="0" algn="ctr" defTabSz="914400" rtl="0" eaLnBrk="1" latinLnBrk="0" hangingPunct="1">
                            <a:lnSpc>
                              <a:spcPts val="2000"/>
                            </a:lnSpc>
                            <a:spcAft>
                              <a:spcPts val="0"/>
                            </a:spcAft>
                          </a:pPr>
                          <a:r>
                            <a:rPr lang="en-US" sz="1800" b="1" kern="1200" dirty="0">
                              <a:effectLst/>
                              <a:latin typeface="Times New Roman" panose="02020603050405020304" pitchFamily="18" charset="0"/>
                              <a:cs typeface="Times New Roman" panose="02020603050405020304" pitchFamily="18" charset="0"/>
                            </a:rPr>
                            <a:t>X</a:t>
                          </a:r>
                          <a:endParaRPr lang="zh-CN" sz="1800" b="1" kern="1200" dirty="0">
                            <a:solidFill>
                              <a:srgbClr val="000000"/>
                            </a:solidFill>
                            <a:effectLst/>
                            <a:latin typeface="Times New Roman" panose="02020603050405020304" pitchFamily="18" charset="0"/>
                            <a:ea typeface="华文中宋" panose="02010600040101010101" pitchFamily="2" charset="-122"/>
                            <a:cs typeface="Times New Roman" panose="02020603050405020304" pitchFamily="18" charset="0"/>
                          </a:endParaRPr>
                        </a:p>
                      </a:txBody>
                      <a:tcPr marL="68580" marR="68580" marT="0" marB="0" anchor="ctr"/>
                    </a:tc>
                    <a:tc>
                      <a:txBody>
                        <a:bodyPr/>
                        <a:lstStyle/>
                        <a:p>
                          <a:endParaRPr lang="zh-CN"/>
                        </a:p>
                      </a:txBody>
                      <a:tcPr marL="68580" marR="68580" marT="0" marB="0" anchor="ctr">
                        <a:blipFill rotWithShape="1">
                          <a:blip r:embed="rId4"/>
                          <a:stretch>
                            <a:fillRect l="-100943" r="-600000" b="-552703"/>
                          </a:stretch>
                        </a:blipFill>
                      </a:tcPr>
                    </a:tc>
                    <a:tc>
                      <a:txBody>
                        <a:bodyPr/>
                        <a:lstStyle/>
                        <a:p>
                          <a:endParaRPr lang="zh-CN"/>
                        </a:p>
                      </a:txBody>
                      <a:tcPr marL="68580" marR="68580" marT="0" marB="0" anchor="ctr">
                        <a:blipFill rotWithShape="1">
                          <a:blip r:embed="rId4"/>
                          <a:stretch>
                            <a:fillRect l="-200943" r="-500000" b="-552703"/>
                          </a:stretch>
                        </a:blipFill>
                      </a:tcPr>
                    </a:tc>
                    <a:tc>
                      <a:txBody>
                        <a:bodyPr/>
                        <a:lstStyle/>
                        <a:p>
                          <a:endParaRPr lang="zh-CN"/>
                        </a:p>
                      </a:txBody>
                      <a:tcPr marL="68580" marR="68580" marT="0" marB="0" anchor="ctr">
                        <a:lnR w="28575" cap="flat" cmpd="sng" algn="ctr">
                          <a:solidFill>
                            <a:srgbClr val="FF0000"/>
                          </a:solidFill>
                          <a:prstDash val="solid"/>
                          <a:round/>
                          <a:headEnd type="none" w="med" len="med"/>
                          <a:tailEnd type="none" w="med" len="med"/>
                        </a:lnR>
                        <a:blipFill rotWithShape="1">
                          <a:blip r:embed="rId4"/>
                          <a:stretch>
                            <a:fillRect l="-300943" r="-400000" b="-552703"/>
                          </a:stretch>
                        </a:blipFill>
                      </a:tcPr>
                    </a:tc>
                    <a:tc>
                      <a:txBody>
                        <a:bodyPr/>
                        <a:lstStyle/>
                        <a:p>
                          <a:endParaRPr lang="zh-CN"/>
                        </a:p>
                      </a:txBody>
                      <a:tcPr marL="68580" marR="68580" marT="0" marB="0" anchor="ctr">
                        <a:lnL w="28575" cap="flat" cmpd="sng" algn="ctr">
                          <a:solidFill>
                            <a:srgbClr val="FF0000"/>
                          </a:solidFill>
                          <a:prstDash val="solid"/>
                          <a:round/>
                          <a:headEnd type="none" w="med" len="med"/>
                          <a:tailEnd type="none" w="med" len="med"/>
                        </a:lnL>
                        <a:blipFill rotWithShape="1">
                          <a:blip r:embed="rId4"/>
                          <a:stretch>
                            <a:fillRect l="-400943" r="-300000" b="-552703"/>
                          </a:stretch>
                        </a:blipFill>
                      </a:tcPr>
                    </a:tc>
                    <a:tc>
                      <a:txBody>
                        <a:bodyPr/>
                        <a:lstStyle/>
                        <a:p>
                          <a:endParaRPr lang="zh-CN"/>
                        </a:p>
                      </a:txBody>
                      <a:tcPr marL="68580" marR="68580" marT="0" marB="0" anchor="ctr">
                        <a:blipFill rotWithShape="1">
                          <a:blip r:embed="rId4"/>
                          <a:stretch>
                            <a:fillRect l="-500943" r="-200000" b="-552703"/>
                          </a:stretch>
                        </a:blipFill>
                      </a:tcPr>
                    </a:tc>
                    <a:tc>
                      <a:txBody>
                        <a:bodyPr/>
                        <a:lstStyle/>
                        <a:p>
                          <a:endParaRPr lang="zh-CN"/>
                        </a:p>
                      </a:txBody>
                      <a:tcPr marL="68580" marR="68580" marT="0" marB="0" anchor="ctr">
                        <a:blipFill rotWithShape="1">
                          <a:blip r:embed="rId4"/>
                          <a:stretch>
                            <a:fillRect l="-600943" r="-100000" b="-552703"/>
                          </a:stretch>
                        </a:blipFill>
                      </a:tcPr>
                    </a:tc>
                    <a:tc>
                      <a:txBody>
                        <a:bodyPr/>
                        <a:lstStyle/>
                        <a:p>
                          <a:pPr marL="0" algn="ctr" defTabSz="914400" rtl="0" eaLnBrk="1" latinLnBrk="0" hangingPunct="1">
                            <a:lnSpc>
                              <a:spcPts val="2000"/>
                            </a:lnSpc>
                            <a:spcAft>
                              <a:spcPts val="0"/>
                            </a:spcAft>
                          </a:pPr>
                          <a:r>
                            <a:rPr lang="en-US" sz="1800" b="1" kern="1200" dirty="0">
                              <a:effectLst/>
                              <a:latin typeface="Times New Roman" panose="02020603050405020304" pitchFamily="18" charset="0"/>
                              <a:cs typeface="Times New Roman" panose="02020603050405020304" pitchFamily="18" charset="0"/>
                            </a:rPr>
                            <a:t>G</a:t>
                          </a:r>
                          <a:endParaRPr lang="zh-CN" sz="1800" b="1" kern="1200" dirty="0">
                            <a:solidFill>
                              <a:srgbClr val="000000"/>
                            </a:solidFill>
                            <a:effectLst/>
                            <a:latin typeface="Times New Roman" panose="02020603050405020304" pitchFamily="18" charset="0"/>
                            <a:ea typeface="华文中宋" panose="02010600040101010101" pitchFamily="2" charset="-122"/>
                            <a:cs typeface="Times New Roman" panose="02020603050405020304" pitchFamily="18" charset="0"/>
                          </a:endParaRPr>
                        </a:p>
                      </a:txBody>
                      <a:tcPr marL="68580" marR="68580" marT="0" marB="0" anchor="ctr"/>
                    </a:tc>
                  </a:tr>
                  <a:tr h="402885">
                    <a:tc>
                      <a:txBody>
                        <a:bodyPr/>
                        <a:lstStyle/>
                        <a:p>
                          <a:pPr marL="0" algn="ctr" defTabSz="914400" rtl="0" eaLnBrk="1" latinLnBrk="0" hangingPunct="1">
                            <a:lnSpc>
                              <a:spcPts val="2000"/>
                            </a:lnSpc>
                            <a:spcAft>
                              <a:spcPts val="0"/>
                            </a:spcAft>
                          </a:pPr>
                          <a:r>
                            <a:rPr lang="en-US" sz="1800" b="1" kern="1200">
                              <a:effectLst/>
                              <a:latin typeface="Times New Roman" panose="02020603050405020304" pitchFamily="18" charset="0"/>
                              <a:cs typeface="Times New Roman" panose="02020603050405020304" pitchFamily="18" charset="0"/>
                            </a:rPr>
                            <a:t>0</a:t>
                          </a:r>
                          <a:endParaRPr lang="zh-CN" sz="1800" b="1" kern="1200">
                            <a:solidFill>
                              <a:srgbClr val="000000"/>
                            </a:solidFill>
                            <a:effectLst/>
                            <a:latin typeface="Times New Roman" panose="02020603050405020304" pitchFamily="18" charset="0"/>
                            <a:ea typeface="华文中宋" panose="02010600040101010101" pitchFamily="2" charset="-122"/>
                            <a:cs typeface="Times New Roman" panose="02020603050405020304" pitchFamily="18" charset="0"/>
                          </a:endParaRPr>
                        </a:p>
                      </a:txBody>
                      <a:tcPr marL="68580" marR="68580" marT="0" marB="0" anchor="ctr"/>
                    </a:tc>
                    <a:tc>
                      <a:txBody>
                        <a:bodyPr/>
                        <a:lstStyle/>
                        <a:p>
                          <a:pPr marL="0" algn="ctr" defTabSz="914400" rtl="0" eaLnBrk="1" latinLnBrk="0" hangingPunct="1">
                            <a:lnSpc>
                              <a:spcPts val="2000"/>
                            </a:lnSpc>
                            <a:spcAft>
                              <a:spcPts val="0"/>
                            </a:spcAft>
                          </a:pPr>
                          <a:r>
                            <a:rPr lang="en-US" sz="1800" b="1" kern="1200">
                              <a:effectLst/>
                              <a:latin typeface="Times New Roman" panose="02020603050405020304" pitchFamily="18" charset="0"/>
                              <a:cs typeface="Times New Roman" panose="02020603050405020304" pitchFamily="18" charset="0"/>
                            </a:rPr>
                            <a:t>0</a:t>
                          </a:r>
                          <a:endParaRPr lang="zh-CN" sz="1800" b="1" kern="1200">
                            <a:solidFill>
                              <a:srgbClr val="000000"/>
                            </a:solidFill>
                            <a:effectLst/>
                            <a:latin typeface="Times New Roman" panose="02020603050405020304" pitchFamily="18" charset="0"/>
                            <a:ea typeface="华文中宋" panose="02010600040101010101" pitchFamily="2" charset="-122"/>
                            <a:cs typeface="Times New Roman" panose="02020603050405020304" pitchFamily="18" charset="0"/>
                          </a:endParaRPr>
                        </a:p>
                      </a:txBody>
                      <a:tcPr marL="68580" marR="68580" marT="0" marB="0" anchor="ctr"/>
                    </a:tc>
                    <a:tc>
                      <a:txBody>
                        <a:bodyPr/>
                        <a:lstStyle/>
                        <a:p>
                          <a:pPr marL="0" algn="ctr" defTabSz="914400" rtl="0" eaLnBrk="1" latinLnBrk="0" hangingPunct="1">
                            <a:lnSpc>
                              <a:spcPts val="2000"/>
                            </a:lnSpc>
                            <a:spcAft>
                              <a:spcPts val="0"/>
                            </a:spcAft>
                          </a:pPr>
                          <a:r>
                            <a:rPr lang="en-US" sz="1800" b="1" kern="1200" dirty="0">
                              <a:effectLst/>
                              <a:latin typeface="Times New Roman" panose="02020603050405020304" pitchFamily="18" charset="0"/>
                              <a:cs typeface="Times New Roman" panose="02020603050405020304" pitchFamily="18" charset="0"/>
                            </a:rPr>
                            <a:t>1</a:t>
                          </a:r>
                          <a:endParaRPr lang="zh-CN" sz="1800" b="1" kern="1200" dirty="0">
                            <a:solidFill>
                              <a:srgbClr val="000000"/>
                            </a:solidFill>
                            <a:effectLst/>
                            <a:latin typeface="Times New Roman" panose="02020603050405020304" pitchFamily="18" charset="0"/>
                            <a:ea typeface="华文中宋" panose="02010600040101010101" pitchFamily="2" charset="-122"/>
                            <a:cs typeface="Times New Roman" panose="02020603050405020304" pitchFamily="18" charset="0"/>
                          </a:endParaRPr>
                        </a:p>
                      </a:txBody>
                      <a:tcPr marL="68580" marR="68580" marT="0" marB="0" anchor="ctr"/>
                    </a:tc>
                    <a:tc>
                      <a:txBody>
                        <a:bodyPr/>
                        <a:lstStyle/>
                        <a:p>
                          <a:pPr marL="0" algn="ctr" defTabSz="914400" rtl="0" eaLnBrk="1" latinLnBrk="0" hangingPunct="1">
                            <a:lnSpc>
                              <a:spcPts val="2000"/>
                            </a:lnSpc>
                            <a:spcAft>
                              <a:spcPts val="0"/>
                            </a:spcAft>
                          </a:pPr>
                          <a:r>
                            <a:rPr lang="en-US" sz="1800" b="1" kern="1200">
                              <a:effectLst/>
                              <a:latin typeface="Times New Roman" panose="02020603050405020304" pitchFamily="18" charset="0"/>
                              <a:cs typeface="Times New Roman" panose="02020603050405020304" pitchFamily="18" charset="0"/>
                            </a:rPr>
                            <a:t>0</a:t>
                          </a:r>
                          <a:endParaRPr lang="zh-CN" sz="1800" b="1" kern="1200">
                            <a:solidFill>
                              <a:srgbClr val="000000"/>
                            </a:solidFill>
                            <a:effectLst/>
                            <a:latin typeface="Times New Roman" panose="02020603050405020304" pitchFamily="18" charset="0"/>
                            <a:ea typeface="华文中宋" panose="02010600040101010101" pitchFamily="2" charset="-122"/>
                            <a:cs typeface="Times New Roman" panose="02020603050405020304" pitchFamily="18" charset="0"/>
                          </a:endParaRPr>
                        </a:p>
                      </a:txBody>
                      <a:tcPr marL="68580" marR="68580" marT="0" marB="0" anchor="ctr">
                        <a:lnR w="28575" cap="flat" cmpd="sng" algn="ctr">
                          <a:solidFill>
                            <a:srgbClr val="FF0000"/>
                          </a:solidFill>
                          <a:prstDash val="solid"/>
                          <a:round/>
                          <a:headEnd type="none" w="med" len="med"/>
                          <a:tailEnd type="none" w="med" len="med"/>
                        </a:lnR>
                      </a:tcPr>
                    </a:tc>
                    <a:tc>
                      <a:txBody>
                        <a:bodyPr/>
                        <a:lstStyle/>
                        <a:p>
                          <a:pPr marL="0" algn="ctr" defTabSz="914400" rtl="0" eaLnBrk="1" latinLnBrk="0" hangingPunct="1">
                            <a:lnSpc>
                              <a:spcPts val="2000"/>
                            </a:lnSpc>
                            <a:spcAft>
                              <a:spcPts val="0"/>
                            </a:spcAft>
                          </a:pPr>
                          <a:r>
                            <a:rPr lang="en-US" sz="1800" b="1" kern="1200">
                              <a:effectLst/>
                              <a:latin typeface="Times New Roman" panose="02020603050405020304" pitchFamily="18" charset="0"/>
                              <a:cs typeface="Times New Roman" panose="02020603050405020304" pitchFamily="18" charset="0"/>
                            </a:rPr>
                            <a:t>0</a:t>
                          </a:r>
                          <a:endParaRPr lang="zh-CN" sz="1800" b="1" kern="1200">
                            <a:solidFill>
                              <a:srgbClr val="000000"/>
                            </a:solidFill>
                            <a:effectLst/>
                            <a:latin typeface="Times New Roman" panose="02020603050405020304" pitchFamily="18" charset="0"/>
                            <a:ea typeface="华文中宋" panose="02010600040101010101" pitchFamily="2" charset="-122"/>
                            <a:cs typeface="Times New Roman" panose="02020603050405020304" pitchFamily="18" charset="0"/>
                          </a:endParaRPr>
                        </a:p>
                      </a:txBody>
                      <a:tcPr marL="68580" marR="68580" marT="0" marB="0" anchor="ctr">
                        <a:lnL w="28575" cap="flat" cmpd="sng" algn="ctr">
                          <a:solidFill>
                            <a:srgbClr val="FF0000"/>
                          </a:solidFill>
                          <a:prstDash val="solid"/>
                          <a:round/>
                          <a:headEnd type="none" w="med" len="med"/>
                          <a:tailEnd type="none" w="med" len="med"/>
                        </a:lnL>
                      </a:tcPr>
                    </a:tc>
                    <a:tc>
                      <a:txBody>
                        <a:bodyPr/>
                        <a:lstStyle/>
                        <a:p>
                          <a:pPr marL="0" algn="ctr" defTabSz="914400" rtl="0" eaLnBrk="1" latinLnBrk="0" hangingPunct="1">
                            <a:lnSpc>
                              <a:spcPts val="2000"/>
                            </a:lnSpc>
                            <a:spcAft>
                              <a:spcPts val="0"/>
                            </a:spcAft>
                          </a:pPr>
                          <a:r>
                            <a:rPr lang="en-US" sz="1800" b="1" kern="1200">
                              <a:effectLst/>
                              <a:latin typeface="Times New Roman" panose="02020603050405020304" pitchFamily="18" charset="0"/>
                              <a:cs typeface="Times New Roman" panose="02020603050405020304" pitchFamily="18" charset="0"/>
                            </a:rPr>
                            <a:t>0</a:t>
                          </a:r>
                          <a:endParaRPr lang="zh-CN" sz="1800" b="1" kern="1200">
                            <a:solidFill>
                              <a:srgbClr val="000000"/>
                            </a:solidFill>
                            <a:effectLst/>
                            <a:latin typeface="Times New Roman" panose="02020603050405020304" pitchFamily="18" charset="0"/>
                            <a:ea typeface="华文中宋" panose="02010600040101010101" pitchFamily="2" charset="-122"/>
                            <a:cs typeface="Times New Roman" panose="02020603050405020304" pitchFamily="18" charset="0"/>
                          </a:endParaRPr>
                        </a:p>
                      </a:txBody>
                      <a:tcPr marL="68580" marR="68580" marT="0" marB="0" anchor="ctr"/>
                    </a:tc>
                    <a:tc>
                      <a:txBody>
                        <a:bodyPr/>
                        <a:lstStyle/>
                        <a:p>
                          <a:pPr marL="0" algn="ctr" defTabSz="914400" rtl="0" eaLnBrk="1" latinLnBrk="0" hangingPunct="1">
                            <a:lnSpc>
                              <a:spcPts val="2000"/>
                            </a:lnSpc>
                            <a:spcAft>
                              <a:spcPts val="0"/>
                            </a:spcAft>
                          </a:pPr>
                          <a:r>
                            <a:rPr lang="en-US" sz="1800" b="1" kern="1200">
                              <a:effectLst/>
                              <a:latin typeface="Times New Roman" panose="02020603050405020304" pitchFamily="18" charset="0"/>
                              <a:cs typeface="Times New Roman" panose="02020603050405020304" pitchFamily="18" charset="0"/>
                            </a:rPr>
                            <a:t>1</a:t>
                          </a:r>
                          <a:endParaRPr lang="zh-CN" sz="1800" b="1" kern="1200">
                            <a:solidFill>
                              <a:srgbClr val="000000"/>
                            </a:solidFill>
                            <a:effectLst/>
                            <a:latin typeface="Times New Roman" panose="02020603050405020304" pitchFamily="18" charset="0"/>
                            <a:ea typeface="华文中宋" panose="02010600040101010101" pitchFamily="2" charset="-122"/>
                            <a:cs typeface="Times New Roman" panose="02020603050405020304" pitchFamily="18" charset="0"/>
                          </a:endParaRPr>
                        </a:p>
                      </a:txBody>
                      <a:tcPr marL="68580" marR="68580" marT="0" marB="0" anchor="ctr"/>
                    </a:tc>
                    <a:tc>
                      <a:txBody>
                        <a:bodyPr/>
                        <a:lstStyle/>
                        <a:p>
                          <a:pPr marL="0" algn="ctr" defTabSz="914400" rtl="0" eaLnBrk="1" latinLnBrk="0" hangingPunct="1">
                            <a:lnSpc>
                              <a:spcPts val="2000"/>
                            </a:lnSpc>
                            <a:spcAft>
                              <a:spcPts val="0"/>
                            </a:spcAft>
                          </a:pPr>
                          <a:r>
                            <a:rPr lang="en-US" sz="1800" b="1" kern="1200">
                              <a:effectLst/>
                              <a:latin typeface="Times New Roman" panose="02020603050405020304" pitchFamily="18" charset="0"/>
                              <a:cs typeface="Times New Roman" panose="02020603050405020304" pitchFamily="18" charset="0"/>
                            </a:rPr>
                            <a:t>1</a:t>
                          </a:r>
                          <a:endParaRPr lang="zh-CN" sz="1800" b="1" kern="1200">
                            <a:solidFill>
                              <a:srgbClr val="000000"/>
                            </a:solidFill>
                            <a:effectLst/>
                            <a:latin typeface="Times New Roman" panose="02020603050405020304" pitchFamily="18" charset="0"/>
                            <a:ea typeface="华文中宋" panose="02010600040101010101" pitchFamily="2" charset="-122"/>
                            <a:cs typeface="Times New Roman" panose="02020603050405020304" pitchFamily="18" charset="0"/>
                          </a:endParaRPr>
                        </a:p>
                      </a:txBody>
                      <a:tcPr marL="68580" marR="68580" marT="0" marB="0" anchor="ctr"/>
                    </a:tc>
                  </a:tr>
                  <a:tr h="402885">
                    <a:tc>
                      <a:txBody>
                        <a:bodyPr/>
                        <a:lstStyle/>
                        <a:p>
                          <a:pPr marL="0" algn="ctr" defTabSz="914400" rtl="0" eaLnBrk="1" latinLnBrk="0" hangingPunct="1">
                            <a:lnSpc>
                              <a:spcPts val="2000"/>
                            </a:lnSpc>
                            <a:spcAft>
                              <a:spcPts val="0"/>
                            </a:spcAft>
                          </a:pPr>
                          <a:r>
                            <a:rPr lang="en-US" sz="1800" b="1" kern="1200">
                              <a:effectLst/>
                              <a:latin typeface="Times New Roman" panose="02020603050405020304" pitchFamily="18" charset="0"/>
                              <a:cs typeface="Times New Roman" panose="02020603050405020304" pitchFamily="18" charset="0"/>
                            </a:rPr>
                            <a:t>0</a:t>
                          </a:r>
                          <a:endParaRPr lang="zh-CN" sz="1800" b="1" kern="1200">
                            <a:solidFill>
                              <a:srgbClr val="000000"/>
                            </a:solidFill>
                            <a:effectLst/>
                            <a:latin typeface="Times New Roman" panose="02020603050405020304" pitchFamily="18" charset="0"/>
                            <a:ea typeface="华文中宋" panose="02010600040101010101" pitchFamily="2" charset="-122"/>
                            <a:cs typeface="Times New Roman" panose="02020603050405020304" pitchFamily="18" charset="0"/>
                          </a:endParaRPr>
                        </a:p>
                      </a:txBody>
                      <a:tcPr marL="68580" marR="68580" marT="0" marB="0" anchor="ctr"/>
                    </a:tc>
                    <a:tc>
                      <a:txBody>
                        <a:bodyPr/>
                        <a:lstStyle/>
                        <a:p>
                          <a:pPr marL="0" algn="ctr" defTabSz="914400" rtl="0" eaLnBrk="1" latinLnBrk="0" hangingPunct="1">
                            <a:lnSpc>
                              <a:spcPts val="2000"/>
                            </a:lnSpc>
                            <a:spcAft>
                              <a:spcPts val="0"/>
                            </a:spcAft>
                          </a:pPr>
                          <a:r>
                            <a:rPr lang="en-US" sz="1800" b="1" kern="1200">
                              <a:effectLst/>
                              <a:latin typeface="Times New Roman" panose="02020603050405020304" pitchFamily="18" charset="0"/>
                              <a:cs typeface="Times New Roman" panose="02020603050405020304" pitchFamily="18" charset="0"/>
                            </a:rPr>
                            <a:t>1</a:t>
                          </a:r>
                          <a:endParaRPr lang="zh-CN" sz="1800" b="1" kern="1200">
                            <a:solidFill>
                              <a:srgbClr val="000000"/>
                            </a:solidFill>
                            <a:effectLst/>
                            <a:latin typeface="Times New Roman" panose="02020603050405020304" pitchFamily="18" charset="0"/>
                            <a:ea typeface="华文中宋" panose="02010600040101010101" pitchFamily="2" charset="-122"/>
                            <a:cs typeface="Times New Roman" panose="02020603050405020304" pitchFamily="18" charset="0"/>
                          </a:endParaRPr>
                        </a:p>
                      </a:txBody>
                      <a:tcPr marL="68580" marR="68580" marT="0" marB="0" anchor="ctr"/>
                    </a:tc>
                    <a:tc>
                      <a:txBody>
                        <a:bodyPr/>
                        <a:lstStyle/>
                        <a:p>
                          <a:pPr marL="0" algn="ctr" defTabSz="914400" rtl="0" eaLnBrk="1" latinLnBrk="0" hangingPunct="1">
                            <a:lnSpc>
                              <a:spcPts val="2000"/>
                            </a:lnSpc>
                            <a:spcAft>
                              <a:spcPts val="0"/>
                            </a:spcAft>
                          </a:pPr>
                          <a:r>
                            <a:rPr lang="en-US" sz="1800" b="1" kern="1200">
                              <a:effectLst/>
                              <a:latin typeface="Times New Roman" panose="02020603050405020304" pitchFamily="18" charset="0"/>
                              <a:cs typeface="Times New Roman" panose="02020603050405020304" pitchFamily="18" charset="0"/>
                            </a:rPr>
                            <a:t>0</a:t>
                          </a:r>
                          <a:endParaRPr lang="zh-CN" sz="1800" b="1" kern="1200">
                            <a:solidFill>
                              <a:srgbClr val="000000"/>
                            </a:solidFill>
                            <a:effectLst/>
                            <a:latin typeface="Times New Roman" panose="02020603050405020304" pitchFamily="18" charset="0"/>
                            <a:ea typeface="华文中宋" panose="02010600040101010101" pitchFamily="2" charset="-122"/>
                            <a:cs typeface="Times New Roman" panose="02020603050405020304" pitchFamily="18" charset="0"/>
                          </a:endParaRPr>
                        </a:p>
                      </a:txBody>
                      <a:tcPr marL="68580" marR="68580" marT="0" marB="0" anchor="ctr"/>
                    </a:tc>
                    <a:tc>
                      <a:txBody>
                        <a:bodyPr/>
                        <a:lstStyle/>
                        <a:p>
                          <a:pPr marL="0" algn="ctr" defTabSz="914400" rtl="0" eaLnBrk="1" latinLnBrk="0" hangingPunct="1">
                            <a:lnSpc>
                              <a:spcPts val="2000"/>
                            </a:lnSpc>
                            <a:spcAft>
                              <a:spcPts val="0"/>
                            </a:spcAft>
                          </a:pPr>
                          <a:r>
                            <a:rPr lang="en-US" sz="1800" b="1" kern="1200" dirty="0">
                              <a:effectLst/>
                              <a:latin typeface="Times New Roman" panose="02020603050405020304" pitchFamily="18" charset="0"/>
                              <a:cs typeface="Times New Roman" panose="02020603050405020304" pitchFamily="18" charset="0"/>
                            </a:rPr>
                            <a:t>0</a:t>
                          </a:r>
                          <a:endParaRPr lang="zh-CN" sz="1800" b="1" kern="1200" dirty="0">
                            <a:solidFill>
                              <a:srgbClr val="000000"/>
                            </a:solidFill>
                            <a:effectLst/>
                            <a:latin typeface="Times New Roman" panose="02020603050405020304" pitchFamily="18" charset="0"/>
                            <a:ea typeface="华文中宋" panose="02010600040101010101" pitchFamily="2" charset="-122"/>
                            <a:cs typeface="Times New Roman" panose="02020603050405020304" pitchFamily="18" charset="0"/>
                          </a:endParaRPr>
                        </a:p>
                      </a:txBody>
                      <a:tcPr marL="68580" marR="68580" marT="0" marB="0" anchor="ctr">
                        <a:lnR w="28575" cap="flat" cmpd="sng" algn="ctr">
                          <a:solidFill>
                            <a:srgbClr val="FF0000"/>
                          </a:solidFill>
                          <a:prstDash val="solid"/>
                          <a:round/>
                          <a:headEnd type="none" w="med" len="med"/>
                          <a:tailEnd type="none" w="med" len="med"/>
                        </a:lnR>
                      </a:tcPr>
                    </a:tc>
                    <a:tc>
                      <a:txBody>
                        <a:bodyPr/>
                        <a:lstStyle/>
                        <a:p>
                          <a:pPr marL="0" algn="ctr" defTabSz="914400" rtl="0" eaLnBrk="1" latinLnBrk="0" hangingPunct="1">
                            <a:lnSpc>
                              <a:spcPts val="2000"/>
                            </a:lnSpc>
                            <a:spcAft>
                              <a:spcPts val="0"/>
                            </a:spcAft>
                          </a:pPr>
                          <a:r>
                            <a:rPr lang="en-US" sz="1800" b="1" kern="1200">
                              <a:effectLst/>
                              <a:latin typeface="Times New Roman" panose="02020603050405020304" pitchFamily="18" charset="0"/>
                              <a:cs typeface="Times New Roman" panose="02020603050405020304" pitchFamily="18" charset="0"/>
                            </a:rPr>
                            <a:t>0</a:t>
                          </a:r>
                          <a:endParaRPr lang="zh-CN" sz="1800" b="1" kern="1200">
                            <a:solidFill>
                              <a:srgbClr val="000000"/>
                            </a:solidFill>
                            <a:effectLst/>
                            <a:latin typeface="Times New Roman" panose="02020603050405020304" pitchFamily="18" charset="0"/>
                            <a:ea typeface="华文中宋" panose="02010600040101010101" pitchFamily="2" charset="-122"/>
                            <a:cs typeface="Times New Roman" panose="02020603050405020304" pitchFamily="18" charset="0"/>
                          </a:endParaRPr>
                        </a:p>
                      </a:txBody>
                      <a:tcPr marL="68580" marR="68580" marT="0" marB="0" anchor="ctr">
                        <a:lnL w="28575" cap="flat" cmpd="sng" algn="ctr">
                          <a:solidFill>
                            <a:srgbClr val="FF0000"/>
                          </a:solidFill>
                          <a:prstDash val="solid"/>
                          <a:round/>
                          <a:headEnd type="none" w="med" len="med"/>
                          <a:tailEnd type="none" w="med" len="med"/>
                        </a:lnL>
                      </a:tcPr>
                    </a:tc>
                    <a:tc>
                      <a:txBody>
                        <a:bodyPr/>
                        <a:lstStyle/>
                        <a:p>
                          <a:pPr marL="0" algn="ctr" defTabSz="914400" rtl="0" eaLnBrk="1" latinLnBrk="0" hangingPunct="1">
                            <a:lnSpc>
                              <a:spcPts val="2000"/>
                            </a:lnSpc>
                            <a:spcAft>
                              <a:spcPts val="0"/>
                            </a:spcAft>
                          </a:pPr>
                          <a:r>
                            <a:rPr lang="en-US" sz="1800" b="1" kern="1200">
                              <a:effectLst/>
                              <a:latin typeface="Times New Roman" panose="02020603050405020304" pitchFamily="18" charset="0"/>
                              <a:cs typeface="Times New Roman" panose="02020603050405020304" pitchFamily="18" charset="0"/>
                            </a:rPr>
                            <a:t>0</a:t>
                          </a:r>
                          <a:endParaRPr lang="zh-CN" sz="1800" b="1" kern="1200">
                            <a:solidFill>
                              <a:srgbClr val="000000"/>
                            </a:solidFill>
                            <a:effectLst/>
                            <a:latin typeface="Times New Roman" panose="02020603050405020304" pitchFamily="18" charset="0"/>
                            <a:ea typeface="华文中宋" panose="02010600040101010101" pitchFamily="2" charset="-122"/>
                            <a:cs typeface="Times New Roman" panose="02020603050405020304" pitchFamily="18" charset="0"/>
                          </a:endParaRPr>
                        </a:p>
                      </a:txBody>
                      <a:tcPr marL="68580" marR="68580" marT="0" marB="0" anchor="ctr"/>
                    </a:tc>
                    <a:tc>
                      <a:txBody>
                        <a:bodyPr/>
                        <a:lstStyle/>
                        <a:p>
                          <a:pPr marL="0" algn="ctr" defTabSz="914400" rtl="0" eaLnBrk="1" latinLnBrk="0" hangingPunct="1">
                            <a:lnSpc>
                              <a:spcPts val="2000"/>
                            </a:lnSpc>
                            <a:spcAft>
                              <a:spcPts val="0"/>
                            </a:spcAft>
                          </a:pPr>
                          <a:r>
                            <a:rPr lang="en-US" sz="1800" b="1" kern="1200">
                              <a:effectLst/>
                              <a:latin typeface="Times New Roman" panose="02020603050405020304" pitchFamily="18" charset="0"/>
                              <a:cs typeface="Times New Roman" panose="02020603050405020304" pitchFamily="18" charset="0"/>
                            </a:rPr>
                            <a:t>1</a:t>
                          </a:r>
                          <a:endParaRPr lang="zh-CN" sz="1800" b="1" kern="1200">
                            <a:solidFill>
                              <a:srgbClr val="000000"/>
                            </a:solidFill>
                            <a:effectLst/>
                            <a:latin typeface="Times New Roman" panose="02020603050405020304" pitchFamily="18" charset="0"/>
                            <a:ea typeface="华文中宋" panose="02010600040101010101" pitchFamily="2" charset="-122"/>
                            <a:cs typeface="Times New Roman" panose="02020603050405020304" pitchFamily="18" charset="0"/>
                          </a:endParaRPr>
                        </a:p>
                      </a:txBody>
                      <a:tcPr marL="68580" marR="68580" marT="0" marB="0" anchor="ctr"/>
                    </a:tc>
                    <a:tc>
                      <a:txBody>
                        <a:bodyPr/>
                        <a:lstStyle/>
                        <a:p>
                          <a:pPr marL="0" algn="ctr" defTabSz="914400" rtl="0" eaLnBrk="1" latinLnBrk="0" hangingPunct="1">
                            <a:lnSpc>
                              <a:spcPts val="2000"/>
                            </a:lnSpc>
                            <a:spcAft>
                              <a:spcPts val="0"/>
                            </a:spcAft>
                          </a:pPr>
                          <a:r>
                            <a:rPr lang="en-US" sz="1800" b="1" kern="1200" dirty="0">
                              <a:effectLst/>
                              <a:latin typeface="Times New Roman" panose="02020603050405020304" pitchFamily="18" charset="0"/>
                              <a:cs typeface="Times New Roman" panose="02020603050405020304" pitchFamily="18" charset="0"/>
                            </a:rPr>
                            <a:t>0</a:t>
                          </a:r>
                          <a:endParaRPr lang="zh-CN" sz="1800" b="1" kern="1200" dirty="0">
                            <a:solidFill>
                              <a:srgbClr val="000000"/>
                            </a:solidFill>
                            <a:effectLst/>
                            <a:latin typeface="Times New Roman" panose="02020603050405020304" pitchFamily="18" charset="0"/>
                            <a:ea typeface="华文中宋" panose="02010600040101010101" pitchFamily="2" charset="-122"/>
                            <a:cs typeface="Times New Roman" panose="02020603050405020304" pitchFamily="18" charset="0"/>
                          </a:endParaRPr>
                        </a:p>
                      </a:txBody>
                      <a:tcPr marL="68580" marR="68580" marT="0" marB="0" anchor="ctr"/>
                    </a:tc>
                  </a:tr>
                  <a:tr h="402885">
                    <a:tc>
                      <a:txBody>
                        <a:bodyPr/>
                        <a:lstStyle/>
                        <a:p>
                          <a:pPr marL="0" algn="ctr" defTabSz="914400" rtl="0" eaLnBrk="1" latinLnBrk="0" hangingPunct="1">
                            <a:lnSpc>
                              <a:spcPts val="2000"/>
                            </a:lnSpc>
                            <a:spcAft>
                              <a:spcPts val="0"/>
                            </a:spcAft>
                          </a:pPr>
                          <a:r>
                            <a:rPr lang="en-US" sz="1800" b="1" kern="1200">
                              <a:effectLst/>
                              <a:latin typeface="Times New Roman" panose="02020603050405020304" pitchFamily="18" charset="0"/>
                              <a:cs typeface="Times New Roman" panose="02020603050405020304" pitchFamily="18" charset="0"/>
                            </a:rPr>
                            <a:t>0</a:t>
                          </a:r>
                          <a:endParaRPr lang="zh-CN" sz="1800" b="1" kern="1200">
                            <a:solidFill>
                              <a:srgbClr val="000000"/>
                            </a:solidFill>
                            <a:effectLst/>
                            <a:latin typeface="Times New Roman" panose="02020603050405020304" pitchFamily="18" charset="0"/>
                            <a:ea typeface="华文中宋" panose="02010600040101010101" pitchFamily="2" charset="-122"/>
                            <a:cs typeface="Times New Roman" panose="02020603050405020304" pitchFamily="18" charset="0"/>
                          </a:endParaRPr>
                        </a:p>
                      </a:txBody>
                      <a:tcPr marL="68580" marR="68580" marT="0" marB="0" anchor="ctr"/>
                    </a:tc>
                    <a:tc>
                      <a:txBody>
                        <a:bodyPr/>
                        <a:lstStyle/>
                        <a:p>
                          <a:pPr marL="0" algn="ctr" defTabSz="914400" rtl="0" eaLnBrk="1" latinLnBrk="0" hangingPunct="1">
                            <a:lnSpc>
                              <a:spcPts val="2000"/>
                            </a:lnSpc>
                            <a:spcAft>
                              <a:spcPts val="0"/>
                            </a:spcAft>
                          </a:pPr>
                          <a:r>
                            <a:rPr lang="en-US" sz="1800" b="1" kern="1200" dirty="0">
                              <a:effectLst/>
                              <a:latin typeface="Times New Roman" panose="02020603050405020304" pitchFamily="18" charset="0"/>
                              <a:cs typeface="Times New Roman" panose="02020603050405020304" pitchFamily="18" charset="0"/>
                            </a:rPr>
                            <a:t>1</a:t>
                          </a:r>
                          <a:endParaRPr lang="zh-CN" sz="1800" b="1" kern="1200" dirty="0">
                            <a:solidFill>
                              <a:srgbClr val="000000"/>
                            </a:solidFill>
                            <a:effectLst/>
                            <a:latin typeface="Times New Roman" panose="02020603050405020304" pitchFamily="18" charset="0"/>
                            <a:ea typeface="华文中宋" panose="02010600040101010101" pitchFamily="2" charset="-122"/>
                            <a:cs typeface="Times New Roman" panose="02020603050405020304" pitchFamily="18" charset="0"/>
                          </a:endParaRPr>
                        </a:p>
                      </a:txBody>
                      <a:tcPr marL="68580" marR="68580" marT="0" marB="0" anchor="ctr"/>
                    </a:tc>
                    <a:tc>
                      <a:txBody>
                        <a:bodyPr/>
                        <a:lstStyle/>
                        <a:p>
                          <a:pPr marL="0" algn="ctr" defTabSz="914400" rtl="0" eaLnBrk="1" latinLnBrk="0" hangingPunct="1">
                            <a:lnSpc>
                              <a:spcPts val="2000"/>
                            </a:lnSpc>
                            <a:spcAft>
                              <a:spcPts val="0"/>
                            </a:spcAft>
                          </a:pPr>
                          <a:r>
                            <a:rPr lang="en-US" sz="1800" b="1" kern="1200">
                              <a:effectLst/>
                              <a:latin typeface="Times New Roman" panose="02020603050405020304" pitchFamily="18" charset="0"/>
                              <a:cs typeface="Times New Roman" panose="02020603050405020304" pitchFamily="18" charset="0"/>
                            </a:rPr>
                            <a:t>1</a:t>
                          </a:r>
                          <a:endParaRPr lang="zh-CN" sz="1800" b="1" kern="1200">
                            <a:solidFill>
                              <a:srgbClr val="000000"/>
                            </a:solidFill>
                            <a:effectLst/>
                            <a:latin typeface="Times New Roman" panose="02020603050405020304" pitchFamily="18" charset="0"/>
                            <a:ea typeface="华文中宋" panose="02010600040101010101" pitchFamily="2" charset="-122"/>
                            <a:cs typeface="Times New Roman" panose="02020603050405020304" pitchFamily="18" charset="0"/>
                          </a:endParaRPr>
                        </a:p>
                      </a:txBody>
                      <a:tcPr marL="68580" marR="68580" marT="0" marB="0" anchor="ctr"/>
                    </a:tc>
                    <a:tc>
                      <a:txBody>
                        <a:bodyPr/>
                        <a:lstStyle/>
                        <a:p>
                          <a:pPr marL="0" algn="ctr" defTabSz="914400" rtl="0" eaLnBrk="1" latinLnBrk="0" hangingPunct="1">
                            <a:lnSpc>
                              <a:spcPts val="2000"/>
                            </a:lnSpc>
                            <a:spcAft>
                              <a:spcPts val="0"/>
                            </a:spcAft>
                          </a:pPr>
                          <a:r>
                            <a:rPr lang="en-US" sz="1800" b="1" kern="1200">
                              <a:effectLst/>
                              <a:latin typeface="Times New Roman" panose="02020603050405020304" pitchFamily="18" charset="0"/>
                              <a:cs typeface="Times New Roman" panose="02020603050405020304" pitchFamily="18" charset="0"/>
                            </a:rPr>
                            <a:t>0</a:t>
                          </a:r>
                          <a:endParaRPr lang="zh-CN" sz="1800" b="1" kern="1200">
                            <a:solidFill>
                              <a:srgbClr val="000000"/>
                            </a:solidFill>
                            <a:effectLst/>
                            <a:latin typeface="Times New Roman" panose="02020603050405020304" pitchFamily="18" charset="0"/>
                            <a:ea typeface="华文中宋" panose="02010600040101010101" pitchFamily="2" charset="-122"/>
                            <a:cs typeface="Times New Roman" panose="02020603050405020304" pitchFamily="18" charset="0"/>
                          </a:endParaRPr>
                        </a:p>
                      </a:txBody>
                      <a:tcPr marL="68580" marR="68580" marT="0" marB="0" anchor="ctr">
                        <a:lnR w="28575" cap="flat" cmpd="sng" algn="ctr">
                          <a:solidFill>
                            <a:srgbClr val="FF0000"/>
                          </a:solidFill>
                          <a:prstDash val="solid"/>
                          <a:round/>
                          <a:headEnd type="none" w="med" len="med"/>
                          <a:tailEnd type="none" w="med" len="med"/>
                        </a:lnR>
                      </a:tcPr>
                    </a:tc>
                    <a:tc>
                      <a:txBody>
                        <a:bodyPr/>
                        <a:lstStyle/>
                        <a:p>
                          <a:pPr marL="0" algn="ctr" defTabSz="914400" rtl="0" eaLnBrk="1" latinLnBrk="0" hangingPunct="1">
                            <a:lnSpc>
                              <a:spcPts val="2000"/>
                            </a:lnSpc>
                            <a:spcAft>
                              <a:spcPts val="0"/>
                            </a:spcAft>
                          </a:pPr>
                          <a:r>
                            <a:rPr lang="en-US" sz="1800" b="1" kern="1200">
                              <a:effectLst/>
                              <a:latin typeface="Times New Roman" panose="02020603050405020304" pitchFamily="18" charset="0"/>
                              <a:cs typeface="Times New Roman" panose="02020603050405020304" pitchFamily="18" charset="0"/>
                            </a:rPr>
                            <a:t>0</a:t>
                          </a:r>
                          <a:endParaRPr lang="zh-CN" sz="1800" b="1" kern="1200">
                            <a:solidFill>
                              <a:srgbClr val="000000"/>
                            </a:solidFill>
                            <a:effectLst/>
                            <a:latin typeface="Times New Roman" panose="02020603050405020304" pitchFamily="18" charset="0"/>
                            <a:ea typeface="华文中宋" panose="02010600040101010101" pitchFamily="2" charset="-122"/>
                            <a:cs typeface="Times New Roman" panose="02020603050405020304" pitchFamily="18" charset="0"/>
                          </a:endParaRPr>
                        </a:p>
                      </a:txBody>
                      <a:tcPr marL="68580" marR="68580" marT="0" marB="0" anchor="ctr">
                        <a:lnL w="28575" cap="flat" cmpd="sng" algn="ctr">
                          <a:solidFill>
                            <a:srgbClr val="FF0000"/>
                          </a:solidFill>
                          <a:prstDash val="solid"/>
                          <a:round/>
                          <a:headEnd type="none" w="med" len="med"/>
                          <a:tailEnd type="none" w="med" len="med"/>
                        </a:lnL>
                      </a:tcPr>
                    </a:tc>
                    <a:tc>
                      <a:txBody>
                        <a:bodyPr/>
                        <a:lstStyle/>
                        <a:p>
                          <a:pPr marL="0" algn="ctr" defTabSz="914400" rtl="0" eaLnBrk="1" latinLnBrk="0" hangingPunct="1">
                            <a:lnSpc>
                              <a:spcPts val="2000"/>
                            </a:lnSpc>
                            <a:spcAft>
                              <a:spcPts val="0"/>
                            </a:spcAft>
                          </a:pPr>
                          <a:r>
                            <a:rPr lang="en-US" sz="1800" b="1" kern="1200" dirty="0">
                              <a:effectLst/>
                              <a:latin typeface="Times New Roman" panose="02020603050405020304" pitchFamily="18" charset="0"/>
                              <a:cs typeface="Times New Roman" panose="02020603050405020304" pitchFamily="18" charset="0"/>
                            </a:rPr>
                            <a:t>0</a:t>
                          </a:r>
                          <a:endParaRPr lang="zh-CN" sz="1800" b="1" kern="1200" dirty="0">
                            <a:solidFill>
                              <a:srgbClr val="000000"/>
                            </a:solidFill>
                            <a:effectLst/>
                            <a:latin typeface="Times New Roman" panose="02020603050405020304" pitchFamily="18" charset="0"/>
                            <a:ea typeface="华文中宋" panose="02010600040101010101" pitchFamily="2" charset="-122"/>
                            <a:cs typeface="Times New Roman" panose="02020603050405020304" pitchFamily="18" charset="0"/>
                          </a:endParaRPr>
                        </a:p>
                      </a:txBody>
                      <a:tcPr marL="68580" marR="68580" marT="0" marB="0" anchor="ctr"/>
                    </a:tc>
                    <a:tc>
                      <a:txBody>
                        <a:bodyPr/>
                        <a:lstStyle/>
                        <a:p>
                          <a:pPr marL="0" algn="ctr" defTabSz="914400" rtl="0" eaLnBrk="1" latinLnBrk="0" hangingPunct="1">
                            <a:lnSpc>
                              <a:spcPts val="2000"/>
                            </a:lnSpc>
                            <a:spcAft>
                              <a:spcPts val="0"/>
                            </a:spcAft>
                          </a:pPr>
                          <a:r>
                            <a:rPr lang="en-US" sz="1800" b="1" kern="1200">
                              <a:effectLst/>
                              <a:latin typeface="Times New Roman" panose="02020603050405020304" pitchFamily="18" charset="0"/>
                              <a:cs typeface="Times New Roman" panose="02020603050405020304" pitchFamily="18" charset="0"/>
                            </a:rPr>
                            <a:t>1</a:t>
                          </a:r>
                          <a:endParaRPr lang="zh-CN" sz="1800" b="1" kern="1200">
                            <a:solidFill>
                              <a:srgbClr val="000000"/>
                            </a:solidFill>
                            <a:effectLst/>
                            <a:latin typeface="Times New Roman" panose="02020603050405020304" pitchFamily="18" charset="0"/>
                            <a:ea typeface="华文中宋" panose="02010600040101010101" pitchFamily="2" charset="-122"/>
                            <a:cs typeface="Times New Roman" panose="02020603050405020304" pitchFamily="18" charset="0"/>
                          </a:endParaRPr>
                        </a:p>
                      </a:txBody>
                      <a:tcPr marL="68580" marR="68580" marT="0" marB="0" anchor="ctr"/>
                    </a:tc>
                    <a:tc>
                      <a:txBody>
                        <a:bodyPr/>
                        <a:lstStyle/>
                        <a:p>
                          <a:pPr marL="0" algn="ctr" defTabSz="914400" rtl="0" eaLnBrk="1" latinLnBrk="0" hangingPunct="1">
                            <a:lnSpc>
                              <a:spcPts val="2000"/>
                            </a:lnSpc>
                            <a:spcAft>
                              <a:spcPts val="0"/>
                            </a:spcAft>
                          </a:pPr>
                          <a:r>
                            <a:rPr lang="en-US" sz="1800" b="1" kern="1200" dirty="0">
                              <a:effectLst/>
                              <a:latin typeface="Times New Roman" panose="02020603050405020304" pitchFamily="18" charset="0"/>
                              <a:cs typeface="Times New Roman" panose="02020603050405020304" pitchFamily="18" charset="0"/>
                            </a:rPr>
                            <a:t>1</a:t>
                          </a:r>
                          <a:endParaRPr lang="zh-CN" sz="1800" b="1" kern="1200" dirty="0">
                            <a:solidFill>
                              <a:srgbClr val="000000"/>
                            </a:solidFill>
                            <a:effectLst/>
                            <a:latin typeface="Times New Roman" panose="02020603050405020304" pitchFamily="18" charset="0"/>
                            <a:ea typeface="华文中宋" panose="02010600040101010101" pitchFamily="2" charset="-122"/>
                            <a:cs typeface="Times New Roman" panose="02020603050405020304" pitchFamily="18" charset="0"/>
                          </a:endParaRPr>
                        </a:p>
                      </a:txBody>
                      <a:tcPr marL="68580" marR="68580" marT="0" marB="0" anchor="ctr"/>
                    </a:tc>
                  </a:tr>
                  <a:tr h="402885">
                    <a:tc>
                      <a:txBody>
                        <a:bodyPr/>
                        <a:lstStyle/>
                        <a:p>
                          <a:pPr marL="0" algn="ctr" defTabSz="914400" rtl="0" eaLnBrk="1" latinLnBrk="0" hangingPunct="1">
                            <a:lnSpc>
                              <a:spcPts val="2000"/>
                            </a:lnSpc>
                            <a:spcAft>
                              <a:spcPts val="0"/>
                            </a:spcAft>
                          </a:pPr>
                          <a:r>
                            <a:rPr lang="en-US" sz="1800" b="1" kern="1200" dirty="0">
                              <a:effectLst/>
                              <a:latin typeface="Times New Roman" panose="02020603050405020304" pitchFamily="18" charset="0"/>
                              <a:cs typeface="Times New Roman" panose="02020603050405020304" pitchFamily="18" charset="0"/>
                            </a:rPr>
                            <a:t>1</a:t>
                          </a:r>
                          <a:endParaRPr lang="zh-CN" sz="1800" b="1" kern="1200" dirty="0">
                            <a:solidFill>
                              <a:srgbClr val="000000"/>
                            </a:solidFill>
                            <a:effectLst/>
                            <a:latin typeface="Times New Roman" panose="02020603050405020304" pitchFamily="18" charset="0"/>
                            <a:ea typeface="华文中宋" panose="02010600040101010101" pitchFamily="2" charset="-122"/>
                            <a:cs typeface="Times New Roman" panose="02020603050405020304" pitchFamily="18" charset="0"/>
                          </a:endParaRPr>
                        </a:p>
                      </a:txBody>
                      <a:tcPr marL="68580" marR="68580" marT="0" marB="0" anchor="ctr"/>
                    </a:tc>
                    <a:tc>
                      <a:txBody>
                        <a:bodyPr/>
                        <a:lstStyle/>
                        <a:p>
                          <a:pPr marL="0" algn="ctr" defTabSz="914400" rtl="0" eaLnBrk="1" latinLnBrk="0" hangingPunct="1">
                            <a:lnSpc>
                              <a:spcPts val="2000"/>
                            </a:lnSpc>
                            <a:spcAft>
                              <a:spcPts val="0"/>
                            </a:spcAft>
                          </a:pPr>
                          <a:r>
                            <a:rPr lang="en-US" sz="1800" b="1" kern="1200">
                              <a:effectLst/>
                              <a:latin typeface="Times New Roman" panose="02020603050405020304" pitchFamily="18" charset="0"/>
                              <a:cs typeface="Times New Roman" panose="02020603050405020304" pitchFamily="18" charset="0"/>
                            </a:rPr>
                            <a:t>0</a:t>
                          </a:r>
                          <a:endParaRPr lang="zh-CN" sz="1800" b="1" kern="1200">
                            <a:solidFill>
                              <a:srgbClr val="000000"/>
                            </a:solidFill>
                            <a:effectLst/>
                            <a:latin typeface="Times New Roman" panose="02020603050405020304" pitchFamily="18" charset="0"/>
                            <a:ea typeface="华文中宋" panose="02010600040101010101" pitchFamily="2" charset="-122"/>
                            <a:cs typeface="Times New Roman" panose="02020603050405020304" pitchFamily="18" charset="0"/>
                          </a:endParaRPr>
                        </a:p>
                      </a:txBody>
                      <a:tcPr marL="68580" marR="68580" marT="0" marB="0" anchor="ctr"/>
                    </a:tc>
                    <a:tc>
                      <a:txBody>
                        <a:bodyPr/>
                        <a:lstStyle/>
                        <a:p>
                          <a:pPr marL="0" algn="ctr" defTabSz="914400" rtl="0" eaLnBrk="1" latinLnBrk="0" hangingPunct="1">
                            <a:lnSpc>
                              <a:spcPts val="2000"/>
                            </a:lnSpc>
                            <a:spcAft>
                              <a:spcPts val="0"/>
                            </a:spcAft>
                          </a:pPr>
                          <a:r>
                            <a:rPr lang="en-US" sz="1800" b="1" kern="1200">
                              <a:effectLst/>
                              <a:latin typeface="Times New Roman" panose="02020603050405020304" pitchFamily="18" charset="0"/>
                              <a:cs typeface="Times New Roman" panose="02020603050405020304" pitchFamily="18" charset="0"/>
                            </a:rPr>
                            <a:t>1</a:t>
                          </a:r>
                          <a:endParaRPr lang="zh-CN" sz="1800" b="1" kern="1200">
                            <a:solidFill>
                              <a:srgbClr val="000000"/>
                            </a:solidFill>
                            <a:effectLst/>
                            <a:latin typeface="Times New Roman" panose="02020603050405020304" pitchFamily="18" charset="0"/>
                            <a:ea typeface="华文中宋" panose="02010600040101010101" pitchFamily="2" charset="-122"/>
                            <a:cs typeface="Times New Roman" panose="02020603050405020304" pitchFamily="18" charset="0"/>
                          </a:endParaRPr>
                        </a:p>
                      </a:txBody>
                      <a:tcPr marL="68580" marR="68580" marT="0" marB="0" anchor="ctr"/>
                    </a:tc>
                    <a:tc>
                      <a:txBody>
                        <a:bodyPr/>
                        <a:lstStyle/>
                        <a:p>
                          <a:pPr marL="0" algn="ctr" defTabSz="914400" rtl="0" eaLnBrk="1" latinLnBrk="0" hangingPunct="1">
                            <a:lnSpc>
                              <a:spcPts val="2000"/>
                            </a:lnSpc>
                            <a:spcAft>
                              <a:spcPts val="0"/>
                            </a:spcAft>
                          </a:pPr>
                          <a:r>
                            <a:rPr lang="en-US" sz="1800" b="1" kern="1200">
                              <a:effectLst/>
                              <a:latin typeface="Times New Roman" panose="02020603050405020304" pitchFamily="18" charset="0"/>
                              <a:cs typeface="Times New Roman" panose="02020603050405020304" pitchFamily="18" charset="0"/>
                            </a:rPr>
                            <a:t>0</a:t>
                          </a:r>
                          <a:endParaRPr lang="zh-CN" sz="1800" b="1" kern="1200">
                            <a:solidFill>
                              <a:srgbClr val="000000"/>
                            </a:solidFill>
                            <a:effectLst/>
                            <a:latin typeface="Times New Roman" panose="02020603050405020304" pitchFamily="18" charset="0"/>
                            <a:ea typeface="华文中宋" panose="02010600040101010101" pitchFamily="2" charset="-122"/>
                            <a:cs typeface="Times New Roman" panose="02020603050405020304" pitchFamily="18" charset="0"/>
                          </a:endParaRPr>
                        </a:p>
                      </a:txBody>
                      <a:tcPr marL="68580" marR="68580" marT="0" marB="0" anchor="ctr">
                        <a:lnR w="28575" cap="flat" cmpd="sng" algn="ctr">
                          <a:solidFill>
                            <a:srgbClr val="FF0000"/>
                          </a:solidFill>
                          <a:prstDash val="solid"/>
                          <a:round/>
                          <a:headEnd type="none" w="med" len="med"/>
                          <a:tailEnd type="none" w="med" len="med"/>
                        </a:lnR>
                      </a:tcPr>
                    </a:tc>
                    <a:tc>
                      <a:txBody>
                        <a:bodyPr/>
                        <a:lstStyle/>
                        <a:p>
                          <a:pPr marL="0" algn="ctr" defTabSz="914400" rtl="0" eaLnBrk="1" latinLnBrk="0" hangingPunct="1">
                            <a:lnSpc>
                              <a:spcPts val="2000"/>
                            </a:lnSpc>
                            <a:spcAft>
                              <a:spcPts val="0"/>
                            </a:spcAft>
                          </a:pPr>
                          <a:r>
                            <a:rPr lang="en-US" sz="1800" b="1" kern="1200">
                              <a:effectLst/>
                              <a:latin typeface="Times New Roman" panose="02020603050405020304" pitchFamily="18" charset="0"/>
                              <a:cs typeface="Times New Roman" panose="02020603050405020304" pitchFamily="18" charset="0"/>
                            </a:rPr>
                            <a:t>0</a:t>
                          </a:r>
                          <a:endParaRPr lang="zh-CN" sz="1800" b="1" kern="1200">
                            <a:solidFill>
                              <a:srgbClr val="000000"/>
                            </a:solidFill>
                            <a:effectLst/>
                            <a:latin typeface="Times New Roman" panose="02020603050405020304" pitchFamily="18" charset="0"/>
                            <a:ea typeface="华文中宋" panose="02010600040101010101" pitchFamily="2" charset="-122"/>
                            <a:cs typeface="Times New Roman" panose="02020603050405020304" pitchFamily="18" charset="0"/>
                          </a:endParaRPr>
                        </a:p>
                      </a:txBody>
                      <a:tcPr marL="68580" marR="68580" marT="0" marB="0" anchor="ctr">
                        <a:lnL w="28575" cap="flat" cmpd="sng" algn="ctr">
                          <a:solidFill>
                            <a:srgbClr val="FF0000"/>
                          </a:solidFill>
                          <a:prstDash val="solid"/>
                          <a:round/>
                          <a:headEnd type="none" w="med" len="med"/>
                          <a:tailEnd type="none" w="med" len="med"/>
                        </a:lnL>
                      </a:tcPr>
                    </a:tc>
                    <a:tc>
                      <a:txBody>
                        <a:bodyPr/>
                        <a:lstStyle/>
                        <a:p>
                          <a:pPr marL="0" algn="ctr" defTabSz="914400" rtl="0" eaLnBrk="1" latinLnBrk="0" hangingPunct="1">
                            <a:lnSpc>
                              <a:spcPts val="2000"/>
                            </a:lnSpc>
                            <a:spcAft>
                              <a:spcPts val="0"/>
                            </a:spcAft>
                          </a:pPr>
                          <a:r>
                            <a:rPr lang="en-US" sz="1800" b="1" kern="1200" dirty="0">
                              <a:effectLst/>
                              <a:latin typeface="Times New Roman" panose="02020603050405020304" pitchFamily="18" charset="0"/>
                              <a:cs typeface="Times New Roman" panose="02020603050405020304" pitchFamily="18" charset="0"/>
                            </a:rPr>
                            <a:t>1</a:t>
                          </a:r>
                          <a:endParaRPr lang="zh-CN" sz="1800" b="1" kern="1200" dirty="0">
                            <a:solidFill>
                              <a:srgbClr val="000000"/>
                            </a:solidFill>
                            <a:effectLst/>
                            <a:latin typeface="Times New Roman" panose="02020603050405020304" pitchFamily="18" charset="0"/>
                            <a:ea typeface="华文中宋" panose="02010600040101010101" pitchFamily="2" charset="-122"/>
                            <a:cs typeface="Times New Roman" panose="02020603050405020304" pitchFamily="18" charset="0"/>
                          </a:endParaRPr>
                        </a:p>
                      </a:txBody>
                      <a:tcPr marL="68580" marR="68580" marT="0" marB="0" anchor="ctr"/>
                    </a:tc>
                    <a:tc>
                      <a:txBody>
                        <a:bodyPr/>
                        <a:lstStyle/>
                        <a:p>
                          <a:pPr marL="0" algn="ctr" defTabSz="914400" rtl="0" eaLnBrk="1" latinLnBrk="0" hangingPunct="1">
                            <a:lnSpc>
                              <a:spcPts val="2000"/>
                            </a:lnSpc>
                            <a:spcAft>
                              <a:spcPts val="0"/>
                            </a:spcAft>
                          </a:pPr>
                          <a:r>
                            <a:rPr lang="en-US" sz="1800" b="1" kern="1200" dirty="0">
                              <a:effectLst/>
                              <a:latin typeface="Times New Roman" panose="02020603050405020304" pitchFamily="18" charset="0"/>
                              <a:cs typeface="Times New Roman" panose="02020603050405020304" pitchFamily="18" charset="0"/>
                            </a:rPr>
                            <a:t>1</a:t>
                          </a:r>
                          <a:endParaRPr lang="zh-CN" sz="1800" b="1" kern="1200" dirty="0">
                            <a:solidFill>
                              <a:srgbClr val="000000"/>
                            </a:solidFill>
                            <a:effectLst/>
                            <a:latin typeface="Times New Roman" panose="02020603050405020304" pitchFamily="18" charset="0"/>
                            <a:ea typeface="华文中宋" panose="02010600040101010101" pitchFamily="2" charset="-122"/>
                            <a:cs typeface="Times New Roman" panose="02020603050405020304" pitchFamily="18" charset="0"/>
                          </a:endParaRPr>
                        </a:p>
                      </a:txBody>
                      <a:tcPr marL="68580" marR="68580" marT="0" marB="0" anchor="ctr"/>
                    </a:tc>
                    <a:tc>
                      <a:txBody>
                        <a:bodyPr/>
                        <a:lstStyle/>
                        <a:p>
                          <a:pPr marL="0" algn="ctr" defTabSz="914400" rtl="0" eaLnBrk="1" latinLnBrk="0" hangingPunct="1">
                            <a:lnSpc>
                              <a:spcPts val="2000"/>
                            </a:lnSpc>
                            <a:spcAft>
                              <a:spcPts val="0"/>
                            </a:spcAft>
                          </a:pPr>
                          <a:r>
                            <a:rPr lang="en-US" sz="1800" b="1" kern="1200" dirty="0">
                              <a:effectLst/>
                              <a:latin typeface="Times New Roman" panose="02020603050405020304" pitchFamily="18" charset="0"/>
                              <a:cs typeface="Times New Roman" panose="02020603050405020304" pitchFamily="18" charset="0"/>
                            </a:rPr>
                            <a:t>0</a:t>
                          </a:r>
                          <a:endParaRPr lang="zh-CN" sz="1800" b="1" kern="1200" dirty="0">
                            <a:solidFill>
                              <a:srgbClr val="000000"/>
                            </a:solidFill>
                            <a:effectLst/>
                            <a:latin typeface="Times New Roman" panose="02020603050405020304" pitchFamily="18" charset="0"/>
                            <a:ea typeface="华文中宋" panose="02010600040101010101" pitchFamily="2" charset="-122"/>
                            <a:cs typeface="Times New Roman" panose="02020603050405020304" pitchFamily="18" charset="0"/>
                          </a:endParaRPr>
                        </a:p>
                      </a:txBody>
                      <a:tcPr marL="68580" marR="68580" marT="0" marB="0" anchor="ctr"/>
                    </a:tc>
                  </a:tr>
                  <a:tr h="402885">
                    <a:tc>
                      <a:txBody>
                        <a:bodyPr/>
                        <a:lstStyle/>
                        <a:p>
                          <a:pPr marL="0" algn="ctr" defTabSz="914400" rtl="0" eaLnBrk="1" latinLnBrk="0" hangingPunct="1">
                            <a:lnSpc>
                              <a:spcPts val="2000"/>
                            </a:lnSpc>
                            <a:spcAft>
                              <a:spcPts val="0"/>
                            </a:spcAft>
                          </a:pPr>
                          <a:r>
                            <a:rPr lang="en-US" sz="1800" b="1" kern="1200" dirty="0">
                              <a:effectLst/>
                              <a:latin typeface="Times New Roman" panose="02020603050405020304" pitchFamily="18" charset="0"/>
                              <a:cs typeface="Times New Roman" panose="02020603050405020304" pitchFamily="18" charset="0"/>
                            </a:rPr>
                            <a:t>1</a:t>
                          </a:r>
                          <a:endParaRPr lang="zh-CN" sz="1800" b="1" kern="1200" dirty="0">
                            <a:solidFill>
                              <a:srgbClr val="000000"/>
                            </a:solidFill>
                            <a:effectLst/>
                            <a:latin typeface="Times New Roman" panose="02020603050405020304" pitchFamily="18" charset="0"/>
                            <a:ea typeface="华文中宋" panose="02010600040101010101" pitchFamily="2" charset="-122"/>
                            <a:cs typeface="Times New Roman" panose="02020603050405020304" pitchFamily="18" charset="0"/>
                          </a:endParaRPr>
                        </a:p>
                      </a:txBody>
                      <a:tcPr marL="68580" marR="68580" marT="0" marB="0" anchor="ctr"/>
                    </a:tc>
                    <a:tc>
                      <a:txBody>
                        <a:bodyPr/>
                        <a:lstStyle/>
                        <a:p>
                          <a:pPr marL="0" algn="ctr" defTabSz="914400" rtl="0" eaLnBrk="1" latinLnBrk="0" hangingPunct="1">
                            <a:lnSpc>
                              <a:spcPts val="2000"/>
                            </a:lnSpc>
                            <a:spcAft>
                              <a:spcPts val="0"/>
                            </a:spcAft>
                          </a:pPr>
                          <a:r>
                            <a:rPr lang="en-US" sz="1800" b="1" kern="1200" dirty="0">
                              <a:effectLst/>
                              <a:latin typeface="Times New Roman" panose="02020603050405020304" pitchFamily="18" charset="0"/>
                              <a:cs typeface="Times New Roman" panose="02020603050405020304" pitchFamily="18" charset="0"/>
                            </a:rPr>
                            <a:t>1</a:t>
                          </a:r>
                          <a:endParaRPr lang="zh-CN" sz="1800" b="1" kern="1200" dirty="0">
                            <a:solidFill>
                              <a:srgbClr val="000000"/>
                            </a:solidFill>
                            <a:effectLst/>
                            <a:latin typeface="Times New Roman" panose="02020603050405020304" pitchFamily="18" charset="0"/>
                            <a:ea typeface="华文中宋" panose="02010600040101010101" pitchFamily="2" charset="-122"/>
                            <a:cs typeface="Times New Roman" panose="02020603050405020304" pitchFamily="18" charset="0"/>
                          </a:endParaRPr>
                        </a:p>
                      </a:txBody>
                      <a:tcPr marL="68580" marR="68580" marT="0" marB="0" anchor="ctr"/>
                    </a:tc>
                    <a:tc>
                      <a:txBody>
                        <a:bodyPr/>
                        <a:lstStyle/>
                        <a:p>
                          <a:pPr marL="0" algn="ctr" defTabSz="914400" rtl="0" eaLnBrk="1" latinLnBrk="0" hangingPunct="1">
                            <a:lnSpc>
                              <a:spcPts val="2000"/>
                            </a:lnSpc>
                            <a:spcAft>
                              <a:spcPts val="0"/>
                            </a:spcAft>
                          </a:pPr>
                          <a:r>
                            <a:rPr lang="en-US" sz="1800" b="1" kern="1200" dirty="0">
                              <a:effectLst/>
                              <a:latin typeface="Times New Roman" panose="02020603050405020304" pitchFamily="18" charset="0"/>
                              <a:cs typeface="Times New Roman" panose="02020603050405020304" pitchFamily="18" charset="0"/>
                            </a:rPr>
                            <a:t>0</a:t>
                          </a:r>
                          <a:endParaRPr lang="zh-CN" sz="1800" b="1" kern="1200" dirty="0">
                            <a:solidFill>
                              <a:srgbClr val="000000"/>
                            </a:solidFill>
                            <a:effectLst/>
                            <a:latin typeface="Times New Roman" panose="02020603050405020304" pitchFamily="18" charset="0"/>
                            <a:ea typeface="华文中宋" panose="02010600040101010101" pitchFamily="2" charset="-122"/>
                            <a:cs typeface="Times New Roman" panose="02020603050405020304" pitchFamily="18" charset="0"/>
                          </a:endParaRPr>
                        </a:p>
                      </a:txBody>
                      <a:tcPr marL="68580" marR="68580" marT="0" marB="0" anchor="ctr"/>
                    </a:tc>
                    <a:tc>
                      <a:txBody>
                        <a:bodyPr/>
                        <a:lstStyle/>
                        <a:p>
                          <a:pPr marL="0" algn="ctr" defTabSz="914400" rtl="0" eaLnBrk="1" latinLnBrk="0" hangingPunct="1">
                            <a:lnSpc>
                              <a:spcPts val="2000"/>
                            </a:lnSpc>
                            <a:spcAft>
                              <a:spcPts val="0"/>
                            </a:spcAft>
                          </a:pPr>
                          <a:r>
                            <a:rPr lang="en-US" sz="1800" b="1" kern="1200">
                              <a:effectLst/>
                              <a:latin typeface="Times New Roman" panose="02020603050405020304" pitchFamily="18" charset="0"/>
                              <a:cs typeface="Times New Roman" panose="02020603050405020304" pitchFamily="18" charset="0"/>
                            </a:rPr>
                            <a:t>0</a:t>
                          </a:r>
                          <a:endParaRPr lang="zh-CN" sz="1800" b="1" kern="1200">
                            <a:solidFill>
                              <a:srgbClr val="000000"/>
                            </a:solidFill>
                            <a:effectLst/>
                            <a:latin typeface="Times New Roman" panose="02020603050405020304" pitchFamily="18" charset="0"/>
                            <a:ea typeface="华文中宋" panose="02010600040101010101" pitchFamily="2" charset="-122"/>
                            <a:cs typeface="Times New Roman" panose="02020603050405020304" pitchFamily="18" charset="0"/>
                          </a:endParaRPr>
                        </a:p>
                      </a:txBody>
                      <a:tcPr marL="68580" marR="68580" marT="0" marB="0" anchor="ctr">
                        <a:lnR w="28575" cap="flat" cmpd="sng" algn="ctr">
                          <a:solidFill>
                            <a:srgbClr val="FF0000"/>
                          </a:solidFill>
                          <a:prstDash val="solid"/>
                          <a:round/>
                          <a:headEnd type="none" w="med" len="med"/>
                          <a:tailEnd type="none" w="med" len="med"/>
                        </a:lnR>
                      </a:tcPr>
                    </a:tc>
                    <a:tc>
                      <a:txBody>
                        <a:bodyPr/>
                        <a:lstStyle/>
                        <a:p>
                          <a:pPr marL="0" algn="ctr" defTabSz="914400" rtl="0" eaLnBrk="1" latinLnBrk="0" hangingPunct="1">
                            <a:lnSpc>
                              <a:spcPts val="2000"/>
                            </a:lnSpc>
                            <a:spcAft>
                              <a:spcPts val="0"/>
                            </a:spcAft>
                          </a:pPr>
                          <a:r>
                            <a:rPr lang="en-US" sz="1800" b="1" kern="1200">
                              <a:effectLst/>
                              <a:latin typeface="Times New Roman" panose="02020603050405020304" pitchFamily="18" charset="0"/>
                              <a:cs typeface="Times New Roman" panose="02020603050405020304" pitchFamily="18" charset="0"/>
                            </a:rPr>
                            <a:t>0</a:t>
                          </a:r>
                          <a:endParaRPr lang="zh-CN" sz="1800" b="1" kern="1200">
                            <a:solidFill>
                              <a:srgbClr val="000000"/>
                            </a:solidFill>
                            <a:effectLst/>
                            <a:latin typeface="Times New Roman" panose="02020603050405020304" pitchFamily="18" charset="0"/>
                            <a:ea typeface="华文中宋" panose="02010600040101010101" pitchFamily="2" charset="-122"/>
                            <a:cs typeface="Times New Roman" panose="02020603050405020304" pitchFamily="18" charset="0"/>
                          </a:endParaRPr>
                        </a:p>
                      </a:txBody>
                      <a:tcPr marL="68580" marR="68580" marT="0" marB="0" anchor="ctr">
                        <a:lnL w="28575" cap="flat" cmpd="sng" algn="ctr">
                          <a:solidFill>
                            <a:srgbClr val="FF0000"/>
                          </a:solidFill>
                          <a:prstDash val="solid"/>
                          <a:round/>
                          <a:headEnd type="none" w="med" len="med"/>
                          <a:tailEnd type="none" w="med" len="med"/>
                        </a:lnL>
                      </a:tcPr>
                    </a:tc>
                    <a:tc>
                      <a:txBody>
                        <a:bodyPr/>
                        <a:lstStyle/>
                        <a:p>
                          <a:pPr marL="0" algn="ctr" defTabSz="914400" rtl="0" eaLnBrk="1" latinLnBrk="0" hangingPunct="1">
                            <a:lnSpc>
                              <a:spcPts val="2000"/>
                            </a:lnSpc>
                            <a:spcAft>
                              <a:spcPts val="0"/>
                            </a:spcAft>
                          </a:pPr>
                          <a:r>
                            <a:rPr lang="en-US" sz="1800" b="1" kern="1200">
                              <a:effectLst/>
                              <a:latin typeface="Times New Roman" panose="02020603050405020304" pitchFamily="18" charset="0"/>
                              <a:cs typeface="Times New Roman" panose="02020603050405020304" pitchFamily="18" charset="0"/>
                            </a:rPr>
                            <a:t>0</a:t>
                          </a:r>
                          <a:endParaRPr lang="zh-CN" sz="1800" b="1" kern="1200">
                            <a:solidFill>
                              <a:srgbClr val="000000"/>
                            </a:solidFill>
                            <a:effectLst/>
                            <a:latin typeface="Times New Roman" panose="02020603050405020304" pitchFamily="18" charset="0"/>
                            <a:ea typeface="华文中宋" panose="02010600040101010101" pitchFamily="2" charset="-122"/>
                            <a:cs typeface="Times New Roman" panose="02020603050405020304" pitchFamily="18" charset="0"/>
                          </a:endParaRPr>
                        </a:p>
                      </a:txBody>
                      <a:tcPr marL="68580" marR="68580" marT="0" marB="0" anchor="ctr"/>
                    </a:tc>
                    <a:tc>
                      <a:txBody>
                        <a:bodyPr/>
                        <a:lstStyle/>
                        <a:p>
                          <a:pPr marL="0" algn="ctr" defTabSz="914400" rtl="0" eaLnBrk="1" latinLnBrk="0" hangingPunct="1">
                            <a:lnSpc>
                              <a:spcPts val="2000"/>
                            </a:lnSpc>
                            <a:spcAft>
                              <a:spcPts val="0"/>
                            </a:spcAft>
                          </a:pPr>
                          <a:r>
                            <a:rPr lang="en-US" sz="1800" b="1" kern="1200">
                              <a:effectLst/>
                              <a:latin typeface="Times New Roman" panose="02020603050405020304" pitchFamily="18" charset="0"/>
                              <a:cs typeface="Times New Roman" panose="02020603050405020304" pitchFamily="18" charset="0"/>
                            </a:rPr>
                            <a:t>1</a:t>
                          </a:r>
                          <a:endParaRPr lang="zh-CN" sz="1800" b="1" kern="1200">
                            <a:solidFill>
                              <a:srgbClr val="000000"/>
                            </a:solidFill>
                            <a:effectLst/>
                            <a:latin typeface="Times New Roman" panose="02020603050405020304" pitchFamily="18" charset="0"/>
                            <a:ea typeface="华文中宋" panose="02010600040101010101" pitchFamily="2" charset="-122"/>
                            <a:cs typeface="Times New Roman" panose="02020603050405020304" pitchFamily="18" charset="0"/>
                          </a:endParaRPr>
                        </a:p>
                      </a:txBody>
                      <a:tcPr marL="68580" marR="68580" marT="0" marB="0" anchor="ctr"/>
                    </a:tc>
                    <a:tc>
                      <a:txBody>
                        <a:bodyPr/>
                        <a:lstStyle/>
                        <a:p>
                          <a:pPr marL="0" algn="ctr" defTabSz="914400" rtl="0" eaLnBrk="1" latinLnBrk="0" hangingPunct="1">
                            <a:lnSpc>
                              <a:spcPts val="2000"/>
                            </a:lnSpc>
                            <a:spcAft>
                              <a:spcPts val="0"/>
                            </a:spcAft>
                          </a:pPr>
                          <a:r>
                            <a:rPr lang="en-US" sz="1800" b="1" kern="1200" dirty="0">
                              <a:effectLst/>
                              <a:latin typeface="Times New Roman" panose="02020603050405020304" pitchFamily="18" charset="0"/>
                              <a:cs typeface="Times New Roman" panose="02020603050405020304" pitchFamily="18" charset="0"/>
                            </a:rPr>
                            <a:t>1</a:t>
                          </a:r>
                          <a:endParaRPr lang="zh-CN" sz="1800" b="1" kern="1200" dirty="0">
                            <a:solidFill>
                              <a:srgbClr val="000000"/>
                            </a:solidFill>
                            <a:effectLst/>
                            <a:latin typeface="Times New Roman" panose="02020603050405020304" pitchFamily="18" charset="0"/>
                            <a:ea typeface="华文中宋" panose="02010600040101010101" pitchFamily="2" charset="-122"/>
                            <a:cs typeface="Times New Roman" panose="02020603050405020304" pitchFamily="18" charset="0"/>
                          </a:endParaRPr>
                        </a:p>
                      </a:txBody>
                      <a:tcPr marL="68580" marR="68580" marT="0" marB="0" anchor="ctr"/>
                    </a:tc>
                  </a:tr>
                  <a:tr h="402885">
                    <a:tc>
                      <a:txBody>
                        <a:bodyPr/>
                        <a:lstStyle/>
                        <a:p>
                          <a:pPr marL="0" algn="ctr" defTabSz="914400" rtl="0" eaLnBrk="1" latinLnBrk="0" hangingPunct="1">
                            <a:lnSpc>
                              <a:spcPts val="2000"/>
                            </a:lnSpc>
                            <a:spcAft>
                              <a:spcPts val="0"/>
                            </a:spcAft>
                          </a:pPr>
                          <a:r>
                            <a:rPr lang="en-US" sz="1800" b="1" kern="1200">
                              <a:effectLst/>
                              <a:latin typeface="Times New Roman" panose="02020603050405020304" pitchFamily="18" charset="0"/>
                              <a:cs typeface="Times New Roman" panose="02020603050405020304" pitchFamily="18" charset="0"/>
                            </a:rPr>
                            <a:t>1</a:t>
                          </a:r>
                          <a:endParaRPr lang="zh-CN" sz="1800" b="1" kern="1200">
                            <a:solidFill>
                              <a:srgbClr val="000000"/>
                            </a:solidFill>
                            <a:effectLst/>
                            <a:latin typeface="Times New Roman" panose="02020603050405020304" pitchFamily="18" charset="0"/>
                            <a:ea typeface="华文中宋" panose="02010600040101010101" pitchFamily="2" charset="-122"/>
                            <a:cs typeface="Times New Roman" panose="02020603050405020304" pitchFamily="18" charset="0"/>
                          </a:endParaRPr>
                        </a:p>
                      </a:txBody>
                      <a:tcPr marL="68580" marR="68580" marT="0" marB="0" anchor="ctr"/>
                    </a:tc>
                    <a:tc>
                      <a:txBody>
                        <a:bodyPr/>
                        <a:lstStyle/>
                        <a:p>
                          <a:pPr marL="0" algn="ctr" defTabSz="914400" rtl="0" eaLnBrk="1" latinLnBrk="0" hangingPunct="1">
                            <a:lnSpc>
                              <a:spcPts val="2000"/>
                            </a:lnSpc>
                            <a:spcAft>
                              <a:spcPts val="0"/>
                            </a:spcAft>
                          </a:pPr>
                          <a:r>
                            <a:rPr lang="en-US" sz="1800" b="1" kern="1200">
                              <a:effectLst/>
                              <a:latin typeface="Times New Roman" panose="02020603050405020304" pitchFamily="18" charset="0"/>
                              <a:cs typeface="Times New Roman" panose="02020603050405020304" pitchFamily="18" charset="0"/>
                            </a:rPr>
                            <a:t>1</a:t>
                          </a:r>
                          <a:endParaRPr lang="zh-CN" sz="1800" b="1" kern="1200">
                            <a:solidFill>
                              <a:srgbClr val="000000"/>
                            </a:solidFill>
                            <a:effectLst/>
                            <a:latin typeface="Times New Roman" panose="02020603050405020304" pitchFamily="18" charset="0"/>
                            <a:ea typeface="华文中宋" panose="02010600040101010101" pitchFamily="2" charset="-122"/>
                            <a:cs typeface="Times New Roman" panose="02020603050405020304" pitchFamily="18" charset="0"/>
                          </a:endParaRPr>
                        </a:p>
                      </a:txBody>
                      <a:tcPr marL="68580" marR="68580" marT="0" marB="0" anchor="ctr"/>
                    </a:tc>
                    <a:tc>
                      <a:txBody>
                        <a:bodyPr/>
                        <a:lstStyle/>
                        <a:p>
                          <a:pPr marL="0" algn="ctr" defTabSz="914400" rtl="0" eaLnBrk="1" latinLnBrk="0" hangingPunct="1">
                            <a:lnSpc>
                              <a:spcPts val="2000"/>
                            </a:lnSpc>
                            <a:spcAft>
                              <a:spcPts val="0"/>
                            </a:spcAft>
                          </a:pPr>
                          <a:r>
                            <a:rPr lang="en-US" sz="1800" b="1" kern="1200" dirty="0">
                              <a:effectLst/>
                              <a:latin typeface="Times New Roman" panose="02020603050405020304" pitchFamily="18" charset="0"/>
                              <a:cs typeface="Times New Roman" panose="02020603050405020304" pitchFamily="18" charset="0"/>
                            </a:rPr>
                            <a:t>1</a:t>
                          </a:r>
                          <a:endParaRPr lang="zh-CN" sz="1800" b="1" kern="1200" dirty="0">
                            <a:solidFill>
                              <a:srgbClr val="000000"/>
                            </a:solidFill>
                            <a:effectLst/>
                            <a:latin typeface="Times New Roman" panose="02020603050405020304" pitchFamily="18" charset="0"/>
                            <a:ea typeface="华文中宋" panose="02010600040101010101" pitchFamily="2" charset="-122"/>
                            <a:cs typeface="Times New Roman" panose="02020603050405020304" pitchFamily="18" charset="0"/>
                          </a:endParaRPr>
                        </a:p>
                      </a:txBody>
                      <a:tcPr marL="68580" marR="68580" marT="0" marB="0" anchor="ctr"/>
                    </a:tc>
                    <a:tc>
                      <a:txBody>
                        <a:bodyPr/>
                        <a:lstStyle/>
                        <a:p>
                          <a:pPr marL="0" algn="ctr" defTabSz="914400" rtl="0" eaLnBrk="1" latinLnBrk="0" hangingPunct="1">
                            <a:lnSpc>
                              <a:spcPts val="2000"/>
                            </a:lnSpc>
                            <a:spcAft>
                              <a:spcPts val="0"/>
                            </a:spcAft>
                          </a:pPr>
                          <a:r>
                            <a:rPr lang="en-US" sz="1800" b="1" kern="1200" dirty="0">
                              <a:effectLst/>
                              <a:latin typeface="Times New Roman" panose="02020603050405020304" pitchFamily="18" charset="0"/>
                              <a:cs typeface="Times New Roman" panose="02020603050405020304" pitchFamily="18" charset="0"/>
                            </a:rPr>
                            <a:t>0</a:t>
                          </a:r>
                          <a:endParaRPr lang="zh-CN" sz="1800" b="1" kern="1200" dirty="0">
                            <a:solidFill>
                              <a:srgbClr val="000000"/>
                            </a:solidFill>
                            <a:effectLst/>
                            <a:latin typeface="Times New Roman" panose="02020603050405020304" pitchFamily="18" charset="0"/>
                            <a:ea typeface="华文中宋" panose="02010600040101010101" pitchFamily="2" charset="-122"/>
                            <a:cs typeface="Times New Roman" panose="02020603050405020304" pitchFamily="18" charset="0"/>
                          </a:endParaRPr>
                        </a:p>
                      </a:txBody>
                      <a:tcPr marL="68580" marR="68580" marT="0" marB="0" anchor="ctr">
                        <a:lnR w="28575" cap="flat" cmpd="sng" algn="ctr">
                          <a:solidFill>
                            <a:srgbClr val="FF0000"/>
                          </a:solidFill>
                          <a:prstDash val="solid"/>
                          <a:round/>
                          <a:headEnd type="none" w="med" len="med"/>
                          <a:tailEnd type="none" w="med" len="med"/>
                        </a:lnR>
                      </a:tcPr>
                    </a:tc>
                    <a:tc>
                      <a:txBody>
                        <a:bodyPr/>
                        <a:lstStyle/>
                        <a:p>
                          <a:pPr marL="0" algn="ctr" defTabSz="914400" rtl="0" eaLnBrk="1" latinLnBrk="0" hangingPunct="1">
                            <a:lnSpc>
                              <a:spcPts val="2000"/>
                            </a:lnSpc>
                            <a:spcAft>
                              <a:spcPts val="0"/>
                            </a:spcAft>
                          </a:pPr>
                          <a:r>
                            <a:rPr lang="en-US" sz="1800" b="1" kern="1200" dirty="0">
                              <a:effectLst/>
                              <a:latin typeface="Times New Roman" panose="02020603050405020304" pitchFamily="18" charset="0"/>
                              <a:cs typeface="Times New Roman" panose="02020603050405020304" pitchFamily="18" charset="0"/>
                            </a:rPr>
                            <a:t>0</a:t>
                          </a:r>
                          <a:endParaRPr lang="zh-CN" sz="1800" b="1" kern="1200" dirty="0">
                            <a:solidFill>
                              <a:srgbClr val="000000"/>
                            </a:solidFill>
                            <a:effectLst/>
                            <a:latin typeface="Times New Roman" panose="02020603050405020304" pitchFamily="18" charset="0"/>
                            <a:ea typeface="华文中宋" panose="02010600040101010101" pitchFamily="2" charset="-122"/>
                            <a:cs typeface="Times New Roman" panose="02020603050405020304" pitchFamily="18" charset="0"/>
                          </a:endParaRPr>
                        </a:p>
                      </a:txBody>
                      <a:tcPr marL="68580" marR="68580" marT="0" marB="0" anchor="ctr">
                        <a:lnL w="28575" cap="flat" cmpd="sng" algn="ctr">
                          <a:solidFill>
                            <a:srgbClr val="FF0000"/>
                          </a:solidFill>
                          <a:prstDash val="solid"/>
                          <a:round/>
                          <a:headEnd type="none" w="med" len="med"/>
                          <a:tailEnd type="none" w="med" len="med"/>
                        </a:lnL>
                      </a:tcPr>
                    </a:tc>
                    <a:tc>
                      <a:txBody>
                        <a:bodyPr/>
                        <a:lstStyle/>
                        <a:p>
                          <a:pPr marL="0" algn="ctr" defTabSz="914400" rtl="0" eaLnBrk="1" latinLnBrk="0" hangingPunct="1">
                            <a:lnSpc>
                              <a:spcPts val="2000"/>
                            </a:lnSpc>
                            <a:spcAft>
                              <a:spcPts val="0"/>
                            </a:spcAft>
                          </a:pPr>
                          <a:r>
                            <a:rPr lang="en-US" sz="1800" b="1" kern="1200" dirty="0">
                              <a:effectLst/>
                              <a:latin typeface="Times New Roman" panose="02020603050405020304" pitchFamily="18" charset="0"/>
                              <a:cs typeface="Times New Roman" panose="02020603050405020304" pitchFamily="18" charset="0"/>
                            </a:rPr>
                            <a:t>0</a:t>
                          </a:r>
                          <a:endParaRPr lang="zh-CN" sz="1800" b="1" kern="1200" dirty="0">
                            <a:solidFill>
                              <a:srgbClr val="000000"/>
                            </a:solidFill>
                            <a:effectLst/>
                            <a:latin typeface="Times New Roman" panose="02020603050405020304" pitchFamily="18" charset="0"/>
                            <a:ea typeface="华文中宋" panose="02010600040101010101" pitchFamily="2" charset="-122"/>
                            <a:cs typeface="Times New Roman" panose="02020603050405020304" pitchFamily="18" charset="0"/>
                          </a:endParaRPr>
                        </a:p>
                      </a:txBody>
                      <a:tcPr marL="68580" marR="68580" marT="0" marB="0" anchor="ctr"/>
                    </a:tc>
                    <a:tc>
                      <a:txBody>
                        <a:bodyPr/>
                        <a:lstStyle/>
                        <a:p>
                          <a:pPr marL="0" algn="ctr" defTabSz="914400" rtl="0" eaLnBrk="1" latinLnBrk="0" hangingPunct="1">
                            <a:lnSpc>
                              <a:spcPts val="2000"/>
                            </a:lnSpc>
                            <a:spcAft>
                              <a:spcPts val="0"/>
                            </a:spcAft>
                          </a:pPr>
                          <a:r>
                            <a:rPr lang="en-US" sz="1800" b="1" kern="1200" dirty="0">
                              <a:effectLst/>
                              <a:latin typeface="Times New Roman" panose="02020603050405020304" pitchFamily="18" charset="0"/>
                              <a:cs typeface="Times New Roman" panose="02020603050405020304" pitchFamily="18" charset="0"/>
                            </a:rPr>
                            <a:t>1</a:t>
                          </a:r>
                          <a:endParaRPr lang="zh-CN" sz="1800" b="1" kern="1200" dirty="0">
                            <a:solidFill>
                              <a:srgbClr val="000000"/>
                            </a:solidFill>
                            <a:effectLst/>
                            <a:latin typeface="Times New Roman" panose="02020603050405020304" pitchFamily="18" charset="0"/>
                            <a:ea typeface="华文中宋" panose="02010600040101010101" pitchFamily="2" charset="-122"/>
                            <a:cs typeface="Times New Roman" panose="02020603050405020304" pitchFamily="18" charset="0"/>
                          </a:endParaRPr>
                        </a:p>
                      </a:txBody>
                      <a:tcPr marL="68580" marR="68580" marT="0" marB="0" anchor="ctr"/>
                    </a:tc>
                    <a:tc>
                      <a:txBody>
                        <a:bodyPr/>
                        <a:lstStyle/>
                        <a:p>
                          <a:pPr marL="0" algn="ctr" defTabSz="914400" rtl="0" eaLnBrk="1" latinLnBrk="0" hangingPunct="1">
                            <a:lnSpc>
                              <a:spcPts val="2000"/>
                            </a:lnSpc>
                            <a:spcAft>
                              <a:spcPts val="0"/>
                            </a:spcAft>
                          </a:pPr>
                          <a:r>
                            <a:rPr lang="en-US" sz="1800" b="1" kern="1200" dirty="0">
                              <a:effectLst/>
                              <a:latin typeface="Times New Roman" panose="02020603050405020304" pitchFamily="18" charset="0"/>
                              <a:cs typeface="Times New Roman" panose="02020603050405020304" pitchFamily="18" charset="0"/>
                            </a:rPr>
                            <a:t>0</a:t>
                          </a:r>
                          <a:endParaRPr lang="zh-CN" sz="1800" b="1" kern="1200" dirty="0">
                            <a:solidFill>
                              <a:srgbClr val="000000"/>
                            </a:solidFill>
                            <a:effectLst/>
                            <a:latin typeface="Times New Roman" panose="02020603050405020304" pitchFamily="18" charset="0"/>
                            <a:ea typeface="华文中宋" panose="02010600040101010101" pitchFamily="2" charset="-122"/>
                            <a:cs typeface="Times New Roman" panose="02020603050405020304" pitchFamily="18" charset="0"/>
                          </a:endParaRPr>
                        </a:p>
                      </a:txBody>
                      <a:tcPr marL="68580" marR="68580" marT="0" marB="0" anchor="ctr"/>
                    </a:tc>
                  </a:tr>
                </a:tbl>
              </a:graphicData>
            </a:graphic>
          </p:graphicFrame>
        </mc:Fallback>
      </mc:AlternateContent>
      <mc:AlternateContent xmlns:mc="http://schemas.openxmlformats.org/markup-compatibility/2006" xmlns:a14="http://schemas.microsoft.com/office/drawing/2010/main">
        <mc:Choice Requires="a14">
          <p:sp>
            <p:nvSpPr>
              <p:cNvPr id="24" name="矩形 23"/>
              <p:cNvSpPr/>
              <p:nvPr/>
            </p:nvSpPr>
            <p:spPr>
              <a:xfrm>
                <a:off x="7267882" y="1573040"/>
                <a:ext cx="4031327" cy="1640321"/>
              </a:xfrm>
              <a:prstGeom prst="rect">
                <a:avLst/>
              </a:prstGeom>
            </p:spPr>
            <p:txBody>
              <a:bodyPr wrap="square">
                <a:spAutoFit/>
              </a:bodyPr>
              <a:lstStyle/>
              <a:p>
                <a:pPr lvl="0">
                  <a:lnSpc>
                    <a:spcPct val="130000"/>
                  </a:lnSpc>
                </a:pPr>
                <a14:m>
                  <m:oMath xmlns:m="http://schemas.openxmlformats.org/officeDocument/2006/math">
                    <m:sSub>
                      <m:sSubPr>
                        <m:ctrlPr>
                          <a:rPr lang="zh-CN" altLang="zh-CN" sz="2400" b="1" i="1" kern="100" smtClean="0">
                            <a:solidFill>
                              <a:srgbClr val="00B05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b="1" i="1" kern="100">
                            <a:solidFill>
                              <a:srgbClr val="00B050"/>
                            </a:solidFill>
                            <a:latin typeface="Cambria Math" panose="02040503050406030204" pitchFamily="18" charset="0"/>
                            <a:ea typeface="宋体" panose="02010600030101010101" pitchFamily="2" charset="-122"/>
                            <a:cs typeface="Times New Roman" panose="02020603050405020304" pitchFamily="18" charset="0"/>
                          </a:rPr>
                          <m:t>𝑱</m:t>
                        </m:r>
                      </m:e>
                      <m:sub>
                        <m:r>
                          <a:rPr lang="en-US" altLang="zh-CN" sz="2400" b="1" i="1" kern="100">
                            <a:solidFill>
                              <a:srgbClr val="00B050"/>
                            </a:solidFill>
                            <a:latin typeface="Cambria Math" panose="02040503050406030204" pitchFamily="18" charset="0"/>
                            <a:ea typeface="宋体" panose="02010600030101010101" pitchFamily="2" charset="-122"/>
                            <a:cs typeface="Times New Roman" panose="02020603050405020304" pitchFamily="18" charset="0"/>
                          </a:rPr>
                          <m:t>𝟐</m:t>
                        </m:r>
                      </m:sub>
                    </m:sSub>
                    <m:r>
                      <a:rPr lang="en-US" altLang="zh-CN" sz="2400" b="1" i="1" kern="100">
                        <a:solidFill>
                          <a:srgbClr val="00B050"/>
                        </a:solidFill>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altLang="zh-CN" sz="2400" b="1" i="1" kern="100">
                            <a:solidFill>
                              <a:srgbClr val="00B050"/>
                            </a:solidFill>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400" b="1" i="1" kern="100">
                            <a:solidFill>
                              <a:srgbClr val="00B050"/>
                            </a:solidFill>
                            <a:latin typeface="Cambria Math" panose="02040503050406030204" pitchFamily="18" charset="0"/>
                            <a:ea typeface="宋体" panose="02010600030101010101" pitchFamily="2" charset="-122"/>
                            <a:cs typeface="Times New Roman" panose="02020603050405020304" pitchFamily="18" charset="0"/>
                          </a:rPr>
                          <m:t>𝑸</m:t>
                        </m:r>
                      </m:e>
                      <m:sub>
                        <m:r>
                          <a:rPr lang="en-US" altLang="zh-CN" sz="2400" b="1" i="1" kern="100">
                            <a:solidFill>
                              <a:srgbClr val="00B050"/>
                            </a:solidFill>
                            <a:latin typeface="Cambria Math" panose="02040503050406030204" pitchFamily="18" charset="0"/>
                            <a:ea typeface="宋体" panose="02010600030101010101" pitchFamily="2" charset="-122"/>
                            <a:cs typeface="Times New Roman" panose="02020603050405020304" pitchFamily="18" charset="0"/>
                          </a:rPr>
                          <m:t>𝟎</m:t>
                        </m:r>
                      </m:sub>
                      <m:sup>
                        <m:r>
                          <a:rPr lang="en-US" altLang="zh-CN" sz="2400" b="1" i="1" kern="100">
                            <a:solidFill>
                              <a:srgbClr val="00B050"/>
                            </a:solidFill>
                            <a:latin typeface="Cambria Math" panose="02040503050406030204" pitchFamily="18" charset="0"/>
                            <a:ea typeface="宋体" panose="02010600030101010101" pitchFamily="2" charset="-122"/>
                            <a:cs typeface="Times New Roman" panose="02020603050405020304" pitchFamily="18" charset="0"/>
                          </a:rPr>
                          <m:t>𝒏</m:t>
                        </m:r>
                      </m:sup>
                    </m:sSubSup>
                    <m:r>
                      <a:rPr lang="en-US" altLang="zh-CN" sz="2400" b="1" i="1" kern="100">
                        <a:solidFill>
                          <a:srgbClr val="00B050"/>
                        </a:solidFill>
                        <a:latin typeface="Cambria Math" panose="02040503050406030204" pitchFamily="18" charset="0"/>
                        <a:ea typeface="宋体" panose="02010600030101010101" pitchFamily="2" charset="-122"/>
                        <a:cs typeface="Times New Roman" panose="02020603050405020304" pitchFamily="18" charset="0"/>
                      </a:rPr>
                      <m:t>            </m:t>
                    </m:r>
                    <m:sSub>
                      <m:sSubPr>
                        <m:ctrlPr>
                          <a:rPr lang="zh-CN" altLang="zh-CN" sz="2400" b="1" i="1" kern="100">
                            <a:solidFill>
                              <a:srgbClr val="00B05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b="1" i="1" kern="100">
                            <a:solidFill>
                              <a:srgbClr val="00B050"/>
                            </a:solidFill>
                            <a:latin typeface="Cambria Math" panose="02040503050406030204" pitchFamily="18" charset="0"/>
                            <a:ea typeface="宋体" panose="02010600030101010101" pitchFamily="2" charset="-122"/>
                            <a:cs typeface="Times New Roman" panose="02020603050405020304" pitchFamily="18" charset="0"/>
                          </a:rPr>
                          <m:t>𝑲</m:t>
                        </m:r>
                      </m:e>
                      <m:sub>
                        <m:r>
                          <a:rPr lang="en-US" altLang="zh-CN" sz="2400" b="1" i="1" kern="100">
                            <a:solidFill>
                              <a:srgbClr val="00B050"/>
                            </a:solidFill>
                            <a:latin typeface="Cambria Math" panose="02040503050406030204" pitchFamily="18" charset="0"/>
                            <a:ea typeface="宋体" panose="02010600030101010101" pitchFamily="2" charset="-122"/>
                            <a:cs typeface="Times New Roman" panose="02020603050405020304" pitchFamily="18" charset="0"/>
                          </a:rPr>
                          <m:t>𝟐</m:t>
                        </m:r>
                      </m:sub>
                    </m:sSub>
                    <m:r>
                      <a:rPr lang="en-US" altLang="zh-CN" sz="2400" b="1" i="1" kern="100">
                        <a:solidFill>
                          <a:srgbClr val="00B050"/>
                        </a:solidFill>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kern="100">
                        <a:solidFill>
                          <a:srgbClr val="00B050"/>
                        </a:solidFill>
                        <a:latin typeface="Cambria Math" panose="02040503050406030204" pitchFamily="18" charset="0"/>
                        <a:ea typeface="宋体" panose="02010600030101010101" pitchFamily="2" charset="-122"/>
                        <a:cs typeface="Times New Roman" panose="02020603050405020304" pitchFamily="18" charset="0"/>
                      </a:rPr>
                      <m:t>𝟏</m:t>
                    </m:r>
                  </m:oMath>
                </a14:m>
                <a:r>
                  <a:rPr lang="en-US" altLang="zh-CN" sz="2400" b="1" kern="100" dirty="0">
                    <a:solidFill>
                      <a:srgbClr val="00B050"/>
                    </a:solidFill>
                    <a:latin typeface="Times New Roman" panose="02020603050405020304" pitchFamily="18" charset="0"/>
                    <a:ea typeface="宋体" panose="02010600030101010101" pitchFamily="2" charset="-122"/>
                    <a:cs typeface="Times New Roman" panose="02020603050405020304" pitchFamily="18" charset="0"/>
                  </a:rPr>
                  <a:t> </a:t>
                </a:r>
                <a:endParaRPr lang="zh-CN" altLang="zh-CN" sz="2400" b="1" kern="100" dirty="0">
                  <a:solidFill>
                    <a:srgbClr val="00B050"/>
                  </a:solidFill>
                  <a:latin typeface="Calibri" panose="020F0502020204030204" pitchFamily="34" charset="0"/>
                  <a:ea typeface="宋体" panose="02010600030101010101" pitchFamily="2" charset="-122"/>
                  <a:cs typeface="Times New Roman" panose="02020603050405020304" pitchFamily="18" charset="0"/>
                </a:endParaRPr>
              </a:p>
              <a:p>
                <a:pPr lvl="0">
                  <a:lnSpc>
                    <a:spcPct val="130000"/>
                  </a:lnSpc>
                </a:pPr>
                <a14:m>
                  <m:oMath xmlns:m="http://schemas.openxmlformats.org/officeDocument/2006/math">
                    <m:sSub>
                      <m:sSubPr>
                        <m:ctrlPr>
                          <a:rPr lang="zh-CN" altLang="zh-CN" sz="2400" b="1" i="1" kern="100">
                            <a:solidFill>
                              <a:srgbClr val="00B05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b="1" i="1" kern="100">
                            <a:solidFill>
                              <a:srgbClr val="00B050"/>
                            </a:solidFill>
                            <a:latin typeface="Cambria Math" panose="02040503050406030204" pitchFamily="18" charset="0"/>
                            <a:ea typeface="宋体" panose="02010600030101010101" pitchFamily="2" charset="-122"/>
                            <a:cs typeface="Times New Roman" panose="02020603050405020304" pitchFamily="18" charset="0"/>
                          </a:rPr>
                          <m:t>𝑱</m:t>
                        </m:r>
                      </m:e>
                      <m:sub>
                        <m:r>
                          <a:rPr lang="en-US" altLang="zh-CN" sz="2400" b="1" i="1" kern="100">
                            <a:solidFill>
                              <a:srgbClr val="00B050"/>
                            </a:solidFill>
                            <a:latin typeface="Cambria Math" panose="02040503050406030204" pitchFamily="18" charset="0"/>
                            <a:ea typeface="宋体" panose="02010600030101010101" pitchFamily="2" charset="-122"/>
                            <a:cs typeface="Times New Roman" panose="02020603050405020304" pitchFamily="18" charset="0"/>
                          </a:rPr>
                          <m:t>𝟏</m:t>
                        </m:r>
                      </m:sub>
                    </m:sSub>
                    <m:r>
                      <a:rPr lang="en-US" altLang="zh-CN" sz="2400" b="1" i="1" kern="100">
                        <a:solidFill>
                          <a:srgbClr val="00B050"/>
                        </a:solidFill>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kern="100">
                        <a:solidFill>
                          <a:srgbClr val="00B050"/>
                        </a:solidFill>
                        <a:latin typeface="Cambria Math" panose="02040503050406030204" pitchFamily="18" charset="0"/>
                        <a:ea typeface="宋体" panose="02010600030101010101" pitchFamily="2" charset="-122"/>
                        <a:cs typeface="Times New Roman" panose="02020603050405020304" pitchFamily="18" charset="0"/>
                      </a:rPr>
                      <m:t>𝑿</m:t>
                    </m:r>
                    <m:r>
                      <a:rPr lang="en-US" altLang="zh-CN" sz="2400" b="1" i="1" kern="100">
                        <a:solidFill>
                          <a:srgbClr val="00B050"/>
                        </a:solidFill>
                        <a:latin typeface="Cambria Math" panose="02040503050406030204" pitchFamily="18" charset="0"/>
                        <a:ea typeface="宋体" panose="02010600030101010101" pitchFamily="2" charset="-122"/>
                        <a:cs typeface="Times New Roman" panose="02020603050405020304" pitchFamily="18" charset="0"/>
                      </a:rPr>
                      <m:t> </m:t>
                    </m:r>
                    <m:acc>
                      <m:accPr>
                        <m:chr m:val="̅"/>
                        <m:ctrlPr>
                          <a:rPr lang="zh-CN" altLang="zh-CN" sz="2400" b="1" i="1" kern="100">
                            <a:solidFill>
                              <a:srgbClr val="00B050"/>
                            </a:solidFill>
                            <a:latin typeface="Cambria Math" panose="02040503050406030204" pitchFamily="18" charset="0"/>
                            <a:ea typeface="Cambria Math" panose="02040503050406030204" pitchFamily="18" charset="0"/>
                            <a:cs typeface="Times New Roman" panose="02020603050405020304" pitchFamily="18" charset="0"/>
                          </a:rPr>
                        </m:ctrlPr>
                      </m:accPr>
                      <m:e>
                        <m:sSubSup>
                          <m:sSubSupPr>
                            <m:ctrlPr>
                              <a:rPr lang="zh-CN" altLang="zh-CN" sz="2400" b="1" i="1" kern="100">
                                <a:solidFill>
                                  <a:srgbClr val="00B050"/>
                                </a:solidFill>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400" b="1" i="1" kern="100">
                                <a:solidFill>
                                  <a:srgbClr val="00B050"/>
                                </a:solidFill>
                                <a:latin typeface="Cambria Math" panose="02040503050406030204" pitchFamily="18" charset="0"/>
                                <a:ea typeface="宋体" panose="02010600030101010101" pitchFamily="2" charset="-122"/>
                                <a:cs typeface="Times New Roman" panose="02020603050405020304" pitchFamily="18" charset="0"/>
                              </a:rPr>
                              <m:t>𝑸</m:t>
                            </m:r>
                          </m:e>
                          <m:sub>
                            <m:r>
                              <a:rPr lang="en-US" altLang="zh-CN" sz="2400" b="1" i="1" kern="100">
                                <a:solidFill>
                                  <a:srgbClr val="00B050"/>
                                </a:solidFill>
                                <a:latin typeface="Cambria Math" panose="02040503050406030204" pitchFamily="18" charset="0"/>
                                <a:ea typeface="宋体" panose="02010600030101010101" pitchFamily="2" charset="-122"/>
                                <a:cs typeface="Times New Roman" panose="02020603050405020304" pitchFamily="18" charset="0"/>
                              </a:rPr>
                              <m:t>𝟐</m:t>
                            </m:r>
                          </m:sub>
                          <m:sup>
                            <m:r>
                              <a:rPr lang="en-US" altLang="zh-CN" sz="2400" b="1" i="1" kern="100">
                                <a:solidFill>
                                  <a:srgbClr val="00B050"/>
                                </a:solidFill>
                                <a:latin typeface="Cambria Math" panose="02040503050406030204" pitchFamily="18" charset="0"/>
                                <a:ea typeface="宋体" panose="02010600030101010101" pitchFamily="2" charset="-122"/>
                                <a:cs typeface="Times New Roman" panose="02020603050405020304" pitchFamily="18" charset="0"/>
                              </a:rPr>
                              <m:t>𝒏</m:t>
                            </m:r>
                          </m:sup>
                        </m:sSubSup>
                      </m:e>
                    </m:acc>
                    <m:r>
                      <a:rPr lang="en-US" altLang="zh-CN" sz="2400" b="1" i="1" kern="100">
                        <a:solidFill>
                          <a:srgbClr val="00B050"/>
                        </a:solidFill>
                        <a:latin typeface="Cambria Math" panose="02040503050406030204" pitchFamily="18" charset="0"/>
                        <a:ea typeface="宋体" panose="02010600030101010101" pitchFamily="2" charset="-122"/>
                        <a:cs typeface="Times New Roman" panose="02020603050405020304" pitchFamily="18" charset="0"/>
                      </a:rPr>
                      <m:t>        </m:t>
                    </m:r>
                    <m:sSub>
                      <m:sSubPr>
                        <m:ctrlPr>
                          <a:rPr lang="zh-CN" altLang="zh-CN" sz="2400" b="1" i="1" kern="100">
                            <a:solidFill>
                              <a:srgbClr val="00B05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b="1" i="1" kern="100">
                            <a:solidFill>
                              <a:srgbClr val="00B050"/>
                            </a:solidFill>
                            <a:latin typeface="Cambria Math" panose="02040503050406030204" pitchFamily="18" charset="0"/>
                            <a:ea typeface="宋体" panose="02010600030101010101" pitchFamily="2" charset="-122"/>
                            <a:cs typeface="Times New Roman" panose="02020603050405020304" pitchFamily="18" charset="0"/>
                          </a:rPr>
                          <m:t>𝑲</m:t>
                        </m:r>
                      </m:e>
                      <m:sub>
                        <m:r>
                          <a:rPr lang="en-US" altLang="zh-CN" sz="2400" b="1" i="1" kern="100">
                            <a:solidFill>
                              <a:srgbClr val="00B050"/>
                            </a:solidFill>
                            <a:latin typeface="Cambria Math" panose="02040503050406030204" pitchFamily="18" charset="0"/>
                            <a:ea typeface="宋体" panose="02010600030101010101" pitchFamily="2" charset="-122"/>
                            <a:cs typeface="Times New Roman" panose="02020603050405020304" pitchFamily="18" charset="0"/>
                          </a:rPr>
                          <m:t>𝟏</m:t>
                        </m:r>
                      </m:sub>
                    </m:sSub>
                    <m:r>
                      <a:rPr lang="en-US" altLang="zh-CN" sz="2400" b="1" i="1" kern="100">
                        <a:solidFill>
                          <a:srgbClr val="00B050"/>
                        </a:solidFill>
                        <a:latin typeface="Cambria Math" panose="02040503050406030204" pitchFamily="18" charset="0"/>
                        <a:ea typeface="宋体" panose="02010600030101010101" pitchFamily="2" charset="-122"/>
                        <a:cs typeface="Times New Roman" panose="02020603050405020304" pitchFamily="18" charset="0"/>
                      </a:rPr>
                      <m:t>=</m:t>
                    </m:r>
                    <m:acc>
                      <m:accPr>
                        <m:chr m:val="̅"/>
                        <m:ctrlPr>
                          <a:rPr lang="zh-CN" altLang="zh-CN" sz="2400" b="1" i="1" kern="100">
                            <a:solidFill>
                              <a:srgbClr val="00B050"/>
                            </a:solidFill>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sz="2400" b="1" i="1" kern="100">
                            <a:solidFill>
                              <a:srgbClr val="00B050"/>
                            </a:solidFill>
                            <a:latin typeface="Cambria Math" panose="02040503050406030204" pitchFamily="18" charset="0"/>
                            <a:ea typeface="宋体" panose="02010600030101010101" pitchFamily="2" charset="-122"/>
                            <a:cs typeface="Times New Roman" panose="02020603050405020304" pitchFamily="18" charset="0"/>
                          </a:rPr>
                          <m:t>𝑿</m:t>
                        </m:r>
                        <m:r>
                          <a:rPr lang="en-US" altLang="zh-CN" sz="2400" b="1" i="1" kern="100">
                            <a:solidFill>
                              <a:srgbClr val="00B050"/>
                            </a:solidFill>
                            <a:latin typeface="Cambria Math" panose="02040503050406030204" pitchFamily="18" charset="0"/>
                            <a:ea typeface="宋体" panose="02010600030101010101" pitchFamily="2" charset="-122"/>
                            <a:cs typeface="Times New Roman" panose="02020603050405020304" pitchFamily="18" charset="0"/>
                          </a:rPr>
                          <m:t> </m:t>
                        </m:r>
                        <m:acc>
                          <m:accPr>
                            <m:chr m:val="̅"/>
                            <m:ctrlPr>
                              <a:rPr lang="zh-CN" altLang="zh-CN" sz="2400" b="1" i="1" kern="100">
                                <a:solidFill>
                                  <a:srgbClr val="00B050"/>
                                </a:solidFill>
                                <a:latin typeface="Cambria Math" panose="02040503050406030204" pitchFamily="18" charset="0"/>
                                <a:ea typeface="Cambria Math" panose="02040503050406030204" pitchFamily="18" charset="0"/>
                                <a:cs typeface="Times New Roman" panose="02020603050405020304" pitchFamily="18" charset="0"/>
                              </a:rPr>
                            </m:ctrlPr>
                          </m:accPr>
                          <m:e>
                            <m:sSubSup>
                              <m:sSubSupPr>
                                <m:ctrlPr>
                                  <a:rPr lang="zh-CN" altLang="zh-CN" sz="2400" b="1" i="1" kern="100">
                                    <a:solidFill>
                                      <a:srgbClr val="00B050"/>
                                    </a:solidFill>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400" b="1" i="1" kern="100">
                                    <a:solidFill>
                                      <a:srgbClr val="00B050"/>
                                    </a:solidFill>
                                    <a:latin typeface="Cambria Math" panose="02040503050406030204" pitchFamily="18" charset="0"/>
                                    <a:ea typeface="宋体" panose="02010600030101010101" pitchFamily="2" charset="-122"/>
                                    <a:cs typeface="Times New Roman" panose="02020603050405020304" pitchFamily="18" charset="0"/>
                                  </a:rPr>
                                  <m:t>𝑸</m:t>
                                </m:r>
                              </m:e>
                              <m:sub>
                                <m:r>
                                  <a:rPr lang="en-US" altLang="zh-CN" sz="2400" b="1" i="1" kern="100">
                                    <a:solidFill>
                                      <a:srgbClr val="00B050"/>
                                    </a:solidFill>
                                    <a:latin typeface="Cambria Math" panose="02040503050406030204" pitchFamily="18" charset="0"/>
                                    <a:ea typeface="宋体" panose="02010600030101010101" pitchFamily="2" charset="-122"/>
                                    <a:cs typeface="Times New Roman" panose="02020603050405020304" pitchFamily="18" charset="0"/>
                                  </a:rPr>
                                  <m:t>𝟐</m:t>
                                </m:r>
                              </m:sub>
                              <m:sup>
                                <m:r>
                                  <a:rPr lang="en-US" altLang="zh-CN" sz="2400" b="1" i="1" kern="100">
                                    <a:solidFill>
                                      <a:srgbClr val="00B050"/>
                                    </a:solidFill>
                                    <a:latin typeface="Cambria Math" panose="02040503050406030204" pitchFamily="18" charset="0"/>
                                    <a:ea typeface="宋体" panose="02010600030101010101" pitchFamily="2" charset="-122"/>
                                    <a:cs typeface="Times New Roman" panose="02020603050405020304" pitchFamily="18" charset="0"/>
                                  </a:rPr>
                                  <m:t>𝒏</m:t>
                                </m:r>
                              </m:sup>
                            </m:sSubSup>
                          </m:e>
                        </m:acc>
                      </m:e>
                    </m:acc>
                  </m:oMath>
                </a14:m>
                <a:r>
                  <a:rPr lang="en-US" altLang="zh-CN" sz="2400" b="1" kern="100" dirty="0">
                    <a:solidFill>
                      <a:srgbClr val="00B050"/>
                    </a:solidFill>
                    <a:latin typeface="Times New Roman" panose="02020603050405020304" pitchFamily="18" charset="0"/>
                    <a:ea typeface="宋体" panose="02010600030101010101" pitchFamily="2" charset="-122"/>
                    <a:cs typeface="Times New Roman" panose="02020603050405020304" pitchFamily="18" charset="0"/>
                  </a:rPr>
                  <a:t>     </a:t>
                </a:r>
              </a:p>
              <a:p>
                <a:pPr lvl="0">
                  <a:lnSpc>
                    <a:spcPct val="130000"/>
                  </a:lnSpc>
                </a:pPr>
                <a14:m>
                  <m:oMathPara xmlns:m="http://schemas.openxmlformats.org/officeDocument/2006/math">
                    <m:oMathParaPr>
                      <m:jc m:val="left"/>
                    </m:oMathParaPr>
                    <m:oMath xmlns:m="http://schemas.openxmlformats.org/officeDocument/2006/math">
                      <m:sSub>
                        <m:sSubPr>
                          <m:ctrlPr>
                            <a:rPr lang="zh-CN" altLang="zh-CN" sz="2400" b="1" i="1" smtClean="0">
                              <a:solidFill>
                                <a:srgbClr val="00B05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b="1" i="1">
                              <a:solidFill>
                                <a:srgbClr val="00B050"/>
                              </a:solidFill>
                              <a:latin typeface="Cambria Math" panose="02040503050406030204" pitchFamily="18" charset="0"/>
                              <a:ea typeface="宋体" panose="02010600030101010101" pitchFamily="2" charset="-122"/>
                              <a:cs typeface="Times New Roman" panose="02020603050405020304" pitchFamily="18" charset="0"/>
                            </a:rPr>
                            <m:t>𝑱</m:t>
                          </m:r>
                        </m:e>
                        <m:sub>
                          <m:r>
                            <a:rPr lang="en-US" altLang="zh-CN" sz="2400" b="1" i="1">
                              <a:solidFill>
                                <a:srgbClr val="00B050"/>
                              </a:solidFill>
                              <a:latin typeface="Cambria Math" panose="02040503050406030204" pitchFamily="18" charset="0"/>
                              <a:ea typeface="宋体" panose="02010600030101010101" pitchFamily="2" charset="-122"/>
                              <a:cs typeface="Times New Roman" panose="02020603050405020304" pitchFamily="18" charset="0"/>
                            </a:rPr>
                            <m:t>𝟎</m:t>
                          </m:r>
                        </m:sub>
                      </m:sSub>
                      <m:r>
                        <a:rPr lang="en-US" altLang="zh-CN" sz="2400" b="1" i="1">
                          <a:solidFill>
                            <a:srgbClr val="00B050"/>
                          </a:solidFill>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a:solidFill>
                            <a:srgbClr val="00B050"/>
                          </a:solidFill>
                          <a:latin typeface="Cambria Math" panose="02040503050406030204" pitchFamily="18" charset="0"/>
                          <a:ea typeface="宋体" panose="02010600030101010101" pitchFamily="2" charset="-122"/>
                          <a:cs typeface="Times New Roman" panose="02020603050405020304" pitchFamily="18" charset="0"/>
                        </a:rPr>
                        <m:t>𝟏</m:t>
                      </m:r>
                      <m:r>
                        <a:rPr lang="en-US" altLang="zh-CN" sz="2400" b="1" i="1">
                          <a:solidFill>
                            <a:srgbClr val="00B050"/>
                          </a:solidFill>
                          <a:latin typeface="Cambria Math" panose="02040503050406030204" pitchFamily="18" charset="0"/>
                          <a:ea typeface="宋体" panose="02010600030101010101" pitchFamily="2" charset="-122"/>
                          <a:cs typeface="Times New Roman" panose="02020603050405020304" pitchFamily="18" charset="0"/>
                        </a:rPr>
                        <m:t>               </m:t>
                      </m:r>
                      <m:sSub>
                        <m:sSubPr>
                          <m:ctrlPr>
                            <a:rPr lang="zh-CN" altLang="zh-CN" sz="2400" b="1" i="1">
                              <a:solidFill>
                                <a:srgbClr val="00B05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b="1" i="1">
                              <a:solidFill>
                                <a:srgbClr val="00B050"/>
                              </a:solidFill>
                              <a:latin typeface="Cambria Math" panose="02040503050406030204" pitchFamily="18" charset="0"/>
                              <a:ea typeface="宋体" panose="02010600030101010101" pitchFamily="2" charset="-122"/>
                              <a:cs typeface="Times New Roman" panose="02020603050405020304" pitchFamily="18" charset="0"/>
                            </a:rPr>
                            <m:t>𝑲</m:t>
                          </m:r>
                        </m:e>
                        <m:sub>
                          <m:r>
                            <a:rPr lang="en-US" altLang="zh-CN" sz="2400" b="1" i="1">
                              <a:solidFill>
                                <a:srgbClr val="00B050"/>
                              </a:solidFill>
                              <a:latin typeface="Cambria Math" panose="02040503050406030204" pitchFamily="18" charset="0"/>
                              <a:ea typeface="宋体" panose="02010600030101010101" pitchFamily="2" charset="-122"/>
                              <a:cs typeface="Times New Roman" panose="02020603050405020304" pitchFamily="18" charset="0"/>
                            </a:rPr>
                            <m:t>𝟎</m:t>
                          </m:r>
                        </m:sub>
                      </m:sSub>
                      <m:r>
                        <a:rPr lang="en-US" altLang="zh-CN" sz="2400" b="1" i="1">
                          <a:solidFill>
                            <a:srgbClr val="00B050"/>
                          </a:solidFill>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altLang="zh-CN" sz="2400" b="1" i="1">
                              <a:solidFill>
                                <a:srgbClr val="00B050"/>
                              </a:solidFill>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400" b="1" i="1">
                              <a:solidFill>
                                <a:srgbClr val="00B050"/>
                              </a:solidFill>
                              <a:latin typeface="Cambria Math" panose="02040503050406030204" pitchFamily="18" charset="0"/>
                              <a:ea typeface="宋体" panose="02010600030101010101" pitchFamily="2" charset="-122"/>
                              <a:cs typeface="Times New Roman" panose="02020603050405020304" pitchFamily="18" charset="0"/>
                            </a:rPr>
                            <m:t>𝑸</m:t>
                          </m:r>
                        </m:e>
                        <m:sub>
                          <m:r>
                            <a:rPr lang="en-US" altLang="zh-CN" sz="2400" b="1" i="1">
                              <a:solidFill>
                                <a:srgbClr val="00B050"/>
                              </a:solidFill>
                              <a:latin typeface="Cambria Math" panose="02040503050406030204" pitchFamily="18" charset="0"/>
                              <a:ea typeface="宋体" panose="02010600030101010101" pitchFamily="2" charset="-122"/>
                              <a:cs typeface="Times New Roman" panose="02020603050405020304" pitchFamily="18" charset="0"/>
                            </a:rPr>
                            <m:t>𝟐</m:t>
                          </m:r>
                        </m:sub>
                        <m:sup>
                          <m:r>
                            <a:rPr lang="en-US" altLang="zh-CN" sz="2400" b="1" i="1">
                              <a:solidFill>
                                <a:srgbClr val="00B050"/>
                              </a:solidFill>
                              <a:latin typeface="Cambria Math" panose="02040503050406030204" pitchFamily="18" charset="0"/>
                              <a:ea typeface="宋体" panose="02010600030101010101" pitchFamily="2" charset="-122"/>
                              <a:cs typeface="Times New Roman" panose="02020603050405020304" pitchFamily="18" charset="0"/>
                            </a:rPr>
                            <m:t>𝒏</m:t>
                          </m:r>
                        </m:sup>
                      </m:sSubSup>
                    </m:oMath>
                  </m:oMathPara>
                </a14:m>
                <a:endParaRPr lang="en-US" altLang="zh-CN" sz="2400" b="1" dirty="0">
                  <a:solidFill>
                    <a:srgbClr val="00B050"/>
                  </a:solidFill>
                  <a:latin typeface="微软雅黑" panose="020B0503020204020204" pitchFamily="34" charset="-122"/>
                  <a:ea typeface="微软雅黑" panose="020B0503020204020204" pitchFamily="34" charset="-122"/>
                </a:endParaRPr>
              </a:p>
            </p:txBody>
          </p:sp>
        </mc:Choice>
        <mc:Fallback xmlns="">
          <p:sp>
            <p:nvSpPr>
              <p:cNvPr id="24" name="矩形 23"/>
              <p:cNvSpPr>
                <a:spLocks noRot="1" noChangeAspect="1" noMove="1" noResize="1" noEditPoints="1" noAdjustHandles="1" noChangeArrowheads="1" noChangeShapeType="1" noTextEdit="1"/>
              </p:cNvSpPr>
              <p:nvPr/>
            </p:nvSpPr>
            <p:spPr>
              <a:xfrm>
                <a:off x="7267882" y="1573040"/>
                <a:ext cx="4031327" cy="1640321"/>
              </a:xfrm>
              <a:prstGeom prst="rect">
                <a:avLst/>
              </a:prstGeom>
              <a:blipFill rotWithShape="1">
                <a:blip r:embed="rId5"/>
                <a:stretch>
                  <a:fillRect l="-90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矩形 24"/>
              <p:cNvSpPr/>
              <p:nvPr/>
            </p:nvSpPr>
            <p:spPr>
              <a:xfrm>
                <a:off x="652322" y="4578133"/>
                <a:ext cx="5974619" cy="2012859"/>
              </a:xfrm>
              <a:prstGeom prst="rect">
                <a:avLst/>
              </a:prstGeom>
            </p:spPr>
            <p:txBody>
              <a:bodyPr wrap="square">
                <a:spAutoFit/>
              </a:bodyPr>
              <a:lstStyle/>
              <a:p>
                <a:pPr marL="285750" indent="-285750">
                  <a:lnSpc>
                    <a:spcPct val="130000"/>
                  </a:lnSpc>
                  <a:buClr>
                    <a:srgbClr val="235EB8"/>
                  </a:buClr>
                  <a:buFont typeface="Wingdings" panose="05000000000000000000" pitchFamily="2" charset="2"/>
                  <a:buChar char="n"/>
                </a:pPr>
                <a:r>
                  <a:rPr lang="zh-CN" altLang="zh-CN" sz="2400" b="1" dirty="0">
                    <a:solidFill>
                      <a:srgbClr val="FF0000"/>
                    </a:solidFill>
                    <a:latin typeface="微软雅黑" panose="020B0503020204020204" pitchFamily="34" charset="-122"/>
                    <a:ea typeface="微软雅黑" panose="020B0503020204020204" pitchFamily="34" charset="-122"/>
                  </a:rPr>
                  <a:t>能够自启动</a:t>
                </a:r>
                <a:r>
                  <a:rPr lang="zh-CN" altLang="en-US" sz="2400" b="1" dirty="0">
                    <a:solidFill>
                      <a:srgbClr val="FF0000"/>
                    </a:solidFill>
                    <a:latin typeface="微软雅黑" panose="020B0503020204020204" pitchFamily="34" charset="-122"/>
                    <a:ea typeface="微软雅黑" panose="020B0503020204020204" pitchFamily="34" charset="-122"/>
                  </a:rPr>
                  <a:t>，</a:t>
                </a:r>
                <a:r>
                  <a:rPr lang="zh-CN" altLang="zh-CN" sz="2400" b="1" dirty="0">
                    <a:solidFill>
                      <a:srgbClr val="FF0000"/>
                    </a:solidFill>
                    <a:latin typeface="微软雅黑" panose="020B0503020204020204" pitchFamily="34" charset="-122"/>
                    <a:ea typeface="微软雅黑" panose="020B0503020204020204" pitchFamily="34" charset="-122"/>
                  </a:rPr>
                  <a:t>但是存在错误输出</a:t>
                </a:r>
                <a:endParaRPr lang="en-US" altLang="zh-CN" sz="2400" b="1" dirty="0">
                  <a:solidFill>
                    <a:srgbClr val="FF0000"/>
                  </a:solidFill>
                  <a:latin typeface="微软雅黑" panose="020B0503020204020204" pitchFamily="34" charset="-122"/>
                  <a:ea typeface="微软雅黑" panose="020B0503020204020204" pitchFamily="34" charset="-122"/>
                </a:endParaRPr>
              </a:p>
              <a:p>
                <a:pPr marL="285750" indent="-285750">
                  <a:lnSpc>
                    <a:spcPct val="130000"/>
                  </a:lnSpc>
                  <a:buClr>
                    <a:srgbClr val="235EB8"/>
                  </a:buClr>
                  <a:buFont typeface="Wingdings" panose="05000000000000000000" pitchFamily="2" charset="2"/>
                  <a:buChar char="n"/>
                </a:pPr>
                <a:r>
                  <a:rPr lang="zh-CN" altLang="zh-CN" sz="2400" b="1" dirty="0">
                    <a:latin typeface="微软雅黑" panose="020B0503020204020204" pitchFamily="34" charset="-122"/>
                    <a:ea typeface="微软雅黑" panose="020B0503020204020204" pitchFamily="34" charset="-122"/>
                  </a:rPr>
                  <a:t>选择有异步清零端</a:t>
                </a:r>
                <a14:m>
                  <m:oMath xmlns:m="http://schemas.openxmlformats.org/officeDocument/2006/math">
                    <m:acc>
                      <m:accPr>
                        <m:chr m:val="̅"/>
                        <m:ctrlPr>
                          <a:rPr lang="zh-CN" altLang="zh-CN" sz="2400" b="1" i="1">
                            <a:latin typeface="Cambria Math" panose="02040503050406030204" pitchFamily="18" charset="0"/>
                          </a:rPr>
                        </m:ctrlPr>
                      </m:accPr>
                      <m:e>
                        <m:sSub>
                          <m:sSubPr>
                            <m:ctrlPr>
                              <a:rPr lang="zh-CN" altLang="zh-CN" sz="2400" b="1" i="1">
                                <a:latin typeface="Cambria Math" panose="02040503050406030204" pitchFamily="18" charset="0"/>
                              </a:rPr>
                            </m:ctrlPr>
                          </m:sSubPr>
                          <m:e>
                            <m:r>
                              <a:rPr lang="en-US" altLang="zh-CN" sz="2400" b="1" i="1">
                                <a:latin typeface="Cambria Math"/>
                              </a:rPr>
                              <m:t>𝑹</m:t>
                            </m:r>
                          </m:e>
                          <m:sub>
                            <m:r>
                              <a:rPr lang="en-US" altLang="zh-CN" sz="2400" b="1" i="1">
                                <a:latin typeface="Cambria Math"/>
                              </a:rPr>
                              <m:t>𝑫</m:t>
                            </m:r>
                          </m:sub>
                        </m:sSub>
                      </m:e>
                    </m:acc>
                  </m:oMath>
                </a14:m>
                <a:r>
                  <a:rPr lang="zh-CN" altLang="zh-CN" sz="2400" b="1" dirty="0">
                    <a:latin typeface="微软雅黑" panose="020B0503020204020204" pitchFamily="34" charset="-122"/>
                    <a:ea typeface="微软雅黑" panose="020B0503020204020204" pitchFamily="34" charset="-122"/>
                  </a:rPr>
                  <a:t>的</a:t>
                </a:r>
                <a:r>
                  <a:rPr lang="en-US" altLang="zh-CN" sz="2400" b="1" dirty="0">
                    <a:latin typeface="微软雅黑" panose="020B0503020204020204" pitchFamily="34" charset="-122"/>
                    <a:ea typeface="微软雅黑" panose="020B0503020204020204" pitchFamily="34" charset="-122"/>
                  </a:rPr>
                  <a:t>J-K</a:t>
                </a:r>
                <a:r>
                  <a:rPr lang="zh-CN" altLang="zh-CN" sz="2400" b="1" dirty="0">
                    <a:latin typeface="微软雅黑" panose="020B0503020204020204" pitchFamily="34" charset="-122"/>
                    <a:ea typeface="微软雅黑" panose="020B0503020204020204" pitchFamily="34" charset="-122"/>
                  </a:rPr>
                  <a:t>触发器，在正常工作前，首先设置</a:t>
                </a:r>
                <a14:m>
                  <m:oMath xmlns:m="http://schemas.openxmlformats.org/officeDocument/2006/math">
                    <m:acc>
                      <m:accPr>
                        <m:chr m:val="̅"/>
                        <m:ctrlPr>
                          <a:rPr lang="zh-CN" altLang="zh-CN" sz="2400" b="1" i="1">
                            <a:latin typeface="Cambria Math" panose="02040503050406030204" pitchFamily="18" charset="0"/>
                          </a:rPr>
                        </m:ctrlPr>
                      </m:accPr>
                      <m:e>
                        <m:sSub>
                          <m:sSubPr>
                            <m:ctrlPr>
                              <a:rPr lang="zh-CN" altLang="zh-CN" sz="2400" b="1" i="1">
                                <a:latin typeface="Cambria Math" panose="02040503050406030204" pitchFamily="18" charset="0"/>
                              </a:rPr>
                            </m:ctrlPr>
                          </m:sSubPr>
                          <m:e>
                            <m:r>
                              <a:rPr lang="en-US" altLang="zh-CN" sz="2400" b="1" i="1">
                                <a:latin typeface="Cambria Math"/>
                              </a:rPr>
                              <m:t>𝑹</m:t>
                            </m:r>
                          </m:e>
                          <m:sub>
                            <m:r>
                              <a:rPr lang="en-US" altLang="zh-CN" sz="2400" b="1" i="1">
                                <a:latin typeface="Cambria Math"/>
                              </a:rPr>
                              <m:t>𝑫</m:t>
                            </m:r>
                          </m:sub>
                        </m:sSub>
                      </m:e>
                    </m:acc>
                  </m:oMath>
                </a14:m>
                <a:r>
                  <a:rPr lang="zh-CN" altLang="zh-CN" sz="2400" b="1" dirty="0">
                    <a:latin typeface="微软雅黑" panose="020B0503020204020204" pitchFamily="34" charset="-122"/>
                    <a:ea typeface="微软雅黑" panose="020B0503020204020204" pitchFamily="34" charset="-122"/>
                  </a:rPr>
                  <a:t>为低电平，使电路进入初始状态</a:t>
                </a:r>
                <a14:m>
                  <m:oMath xmlns:m="http://schemas.openxmlformats.org/officeDocument/2006/math">
                    <m:r>
                      <a:rPr lang="en-US" altLang="zh-CN" sz="2400" b="1" i="1" dirty="0" smtClean="0">
                        <a:solidFill>
                          <a:srgbClr val="FF0000"/>
                        </a:solidFill>
                        <a:latin typeface="Cambria Math"/>
                        <a:ea typeface="微软雅黑" panose="020B0503020204020204" pitchFamily="34" charset="-122"/>
                      </a:rPr>
                      <m:t>𝑸</m:t>
                    </m:r>
                    <m:r>
                      <a:rPr lang="en-US" altLang="zh-CN" sz="2400" b="1" i="1" baseline="-25000" dirty="0">
                        <a:solidFill>
                          <a:srgbClr val="FF0000"/>
                        </a:solidFill>
                        <a:latin typeface="Cambria Math"/>
                        <a:ea typeface="微软雅黑" panose="020B0503020204020204" pitchFamily="34" charset="-122"/>
                      </a:rPr>
                      <m:t>𝟐</m:t>
                    </m:r>
                    <m:r>
                      <a:rPr lang="en-US" altLang="zh-CN" sz="2400" b="1" i="1" dirty="0">
                        <a:solidFill>
                          <a:srgbClr val="FF0000"/>
                        </a:solidFill>
                        <a:latin typeface="Cambria Math"/>
                        <a:ea typeface="微软雅黑" panose="020B0503020204020204" pitchFamily="34" charset="-122"/>
                      </a:rPr>
                      <m:t>𝑸</m:t>
                    </m:r>
                    <m:r>
                      <a:rPr lang="en-US" altLang="zh-CN" sz="2400" b="1" i="1" baseline="-25000" dirty="0">
                        <a:solidFill>
                          <a:srgbClr val="FF0000"/>
                        </a:solidFill>
                        <a:latin typeface="Cambria Math"/>
                        <a:ea typeface="微软雅黑" panose="020B0503020204020204" pitchFamily="34" charset="-122"/>
                      </a:rPr>
                      <m:t>𝟏</m:t>
                    </m:r>
                    <m:r>
                      <a:rPr lang="en-US" altLang="zh-CN" sz="2400" b="1" i="1" dirty="0">
                        <a:solidFill>
                          <a:srgbClr val="FF0000"/>
                        </a:solidFill>
                        <a:latin typeface="Cambria Math"/>
                        <a:ea typeface="微软雅黑" panose="020B0503020204020204" pitchFamily="34" charset="-122"/>
                      </a:rPr>
                      <m:t>𝑸</m:t>
                    </m:r>
                    <m:r>
                      <a:rPr lang="en-US" altLang="zh-CN" sz="2400" b="1" i="1" baseline="-25000" dirty="0">
                        <a:solidFill>
                          <a:srgbClr val="FF0000"/>
                        </a:solidFill>
                        <a:latin typeface="Cambria Math"/>
                        <a:ea typeface="微软雅黑" panose="020B0503020204020204" pitchFamily="34" charset="-122"/>
                      </a:rPr>
                      <m:t>𝟎</m:t>
                    </m:r>
                    <m:r>
                      <a:rPr lang="en-US" altLang="zh-CN" sz="2400" b="1" i="1" dirty="0" smtClean="0">
                        <a:solidFill>
                          <a:srgbClr val="FF0000"/>
                        </a:solidFill>
                        <a:latin typeface="Cambria Math"/>
                        <a:ea typeface="微软雅黑" panose="020B0503020204020204" pitchFamily="34" charset="-122"/>
                      </a:rPr>
                      <m:t>=</m:t>
                    </m:r>
                    <m:r>
                      <a:rPr lang="en-US" altLang="zh-CN" sz="2400" b="1" i="1" dirty="0" smtClean="0">
                        <a:solidFill>
                          <a:srgbClr val="FF0000"/>
                        </a:solidFill>
                        <a:latin typeface="Cambria Math"/>
                        <a:ea typeface="微软雅黑" panose="020B0503020204020204" pitchFamily="34" charset="-122"/>
                      </a:rPr>
                      <m:t>𝟎𝟎𝟎</m:t>
                    </m:r>
                  </m:oMath>
                </a14:m>
                <a:r>
                  <a:rPr lang="zh-CN" altLang="zh-CN" sz="2400" b="1" dirty="0">
                    <a:latin typeface="微软雅黑" panose="020B0503020204020204" pitchFamily="34" charset="-122"/>
                    <a:ea typeface="微软雅黑" panose="020B0503020204020204" pitchFamily="34" charset="-122"/>
                  </a:rPr>
                  <a:t>。</a:t>
                </a:r>
              </a:p>
            </p:txBody>
          </p:sp>
        </mc:Choice>
        <mc:Fallback xmlns="">
          <p:sp>
            <p:nvSpPr>
              <p:cNvPr id="25" name="矩形 24"/>
              <p:cNvSpPr>
                <a:spLocks noRot="1" noChangeAspect="1" noMove="1" noResize="1" noEditPoints="1" noAdjustHandles="1" noChangeArrowheads="1" noChangeShapeType="1" noTextEdit="1"/>
              </p:cNvSpPr>
              <p:nvPr/>
            </p:nvSpPr>
            <p:spPr>
              <a:xfrm>
                <a:off x="652322" y="4578133"/>
                <a:ext cx="5974619" cy="2012859"/>
              </a:xfrm>
              <a:prstGeom prst="rect">
                <a:avLst/>
              </a:prstGeom>
              <a:blipFill rotWithShape="1">
                <a:blip r:embed="rId6"/>
                <a:stretch>
                  <a:fillRect l="-1327" r="-816" b="-3939"/>
                </a:stretch>
              </a:blipFill>
            </p:spPr>
            <p:txBody>
              <a:bodyPr/>
              <a:lstStyle/>
              <a:p>
                <a:r>
                  <a:rPr lang="zh-CN" altLang="en-US">
                    <a:noFill/>
                  </a:rPr>
                  <a:t> </a:t>
                </a:r>
              </a:p>
            </p:txBody>
          </p:sp>
        </mc:Fallback>
      </mc:AlternateContent>
      <p:sp>
        <p:nvSpPr>
          <p:cNvPr id="2" name="矩形 1"/>
          <p:cNvSpPr/>
          <p:nvPr/>
        </p:nvSpPr>
        <p:spPr>
          <a:xfrm>
            <a:off x="7267882" y="988429"/>
            <a:ext cx="4629150" cy="646331"/>
          </a:xfrm>
          <a:prstGeom prst="rect">
            <a:avLst/>
          </a:prstGeom>
        </p:spPr>
        <p:txBody>
          <a:bodyPr wrap="square">
            <a:spAutoFit/>
          </a:bodyPr>
          <a:lstStyle/>
          <a:p>
            <a:pPr marL="342900" lvl="0" indent="-342900" defTabSz="468000">
              <a:lnSpc>
                <a:spcPct val="150000"/>
              </a:lnSpc>
              <a:buClr>
                <a:srgbClr val="3859CD"/>
              </a:buClr>
              <a:buFont typeface="Wingdings" panose="05000000000000000000" pitchFamily="2" charset="2"/>
              <a:buChar char="n"/>
            </a:pPr>
            <a:r>
              <a:rPr lang="zh-CN" altLang="en-US" sz="2400" b="1" dirty="0">
                <a:solidFill>
                  <a:prstClr val="black"/>
                </a:solidFill>
                <a:latin typeface="微软雅黑" panose="020B0503020204020204" pitchFamily="34" charset="-122"/>
                <a:ea typeface="微软雅黑" panose="020B0503020204020204" pitchFamily="34" charset="-122"/>
              </a:rPr>
              <a:t>求得各触发器的激励函数：</a:t>
            </a:r>
          </a:p>
        </p:txBody>
      </p:sp>
      <mc:AlternateContent xmlns:mc="http://schemas.openxmlformats.org/markup-compatibility/2006" xmlns:a14="http://schemas.microsoft.com/office/drawing/2010/main">
        <mc:Choice Requires="a14">
          <p:sp>
            <p:nvSpPr>
              <p:cNvPr id="12" name="矩形 11"/>
              <p:cNvSpPr/>
              <p:nvPr/>
            </p:nvSpPr>
            <p:spPr>
              <a:xfrm>
                <a:off x="933486" y="1499293"/>
                <a:ext cx="2453107" cy="633379"/>
              </a:xfrm>
              <a:prstGeom prst="rect">
                <a:avLst/>
              </a:prstGeom>
            </p:spPr>
            <p:txBody>
              <a:bodyPr wrap="none">
                <a:spAutoFit/>
              </a:bodyPr>
              <a:lstStyle/>
              <a:p>
                <a:pPr lvl="0" indent="269240">
                  <a:lnSpc>
                    <a:spcPct val="150000"/>
                  </a:lnSpc>
                </a:pPr>
                <a14:m>
                  <m:oMath xmlns:m="http://schemas.openxmlformats.org/officeDocument/2006/math">
                    <m:sSubSup>
                      <m:sSubSupPr>
                        <m:ctrlPr>
                          <a:rPr lang="zh-CN" altLang="zh-CN" sz="2400" b="1" i="1" kern="100"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4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𝑸</m:t>
                        </m:r>
                      </m:e>
                      <m:sub>
                        <m:r>
                          <a:rPr lang="en-US" altLang="zh-CN" sz="24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𝟐</m:t>
                        </m:r>
                      </m:sub>
                      <m:sup>
                        <m:r>
                          <a:rPr lang="en-US" altLang="zh-CN" sz="24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𝒏</m:t>
                        </m:r>
                        <m:r>
                          <a:rPr lang="en-US" altLang="zh-CN" sz="24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𝟏</m:t>
                        </m:r>
                      </m:sup>
                    </m:sSubSup>
                    <m:r>
                      <a:rPr lang="en-US" altLang="zh-CN" sz="2400" b="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altLang="zh-CN" sz="2400" b="1" i="1" kern="10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4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𝑸</m:t>
                        </m:r>
                      </m:e>
                      <m:sub>
                        <m:r>
                          <a:rPr lang="en-US" altLang="zh-CN" sz="24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𝟎</m:t>
                        </m:r>
                      </m:sub>
                      <m:sup>
                        <m:r>
                          <a:rPr lang="en-US" altLang="zh-CN" sz="24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𝒏</m:t>
                        </m:r>
                      </m:sup>
                    </m:sSubSup>
                    <m:r>
                      <a:rPr lang="en-US" altLang="zh-CN" sz="24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 </m:t>
                    </m:r>
                    <m:acc>
                      <m:accPr>
                        <m:chr m:val="̅"/>
                        <m:ctrlPr>
                          <a:rPr lang="zh-CN" altLang="zh-CN" sz="2400" b="1" i="1" kern="10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accPr>
                      <m:e>
                        <m:sSubSup>
                          <m:sSubSupPr>
                            <m:ctrlPr>
                              <a:rPr lang="zh-CN" altLang="zh-CN" sz="2400" b="1" i="1" kern="10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4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𝑸</m:t>
                            </m:r>
                          </m:e>
                          <m:sub>
                            <m:r>
                              <a:rPr lang="en-US" altLang="zh-CN" sz="24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𝟐</m:t>
                            </m:r>
                          </m:sub>
                          <m:sup>
                            <m:r>
                              <a:rPr lang="en-US" altLang="zh-CN" sz="24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𝒏</m:t>
                            </m:r>
                          </m:sup>
                        </m:sSubSup>
                      </m:e>
                    </m:acc>
                  </m:oMath>
                </a14:m>
                <a:r>
                  <a:rPr lang="en-US" altLang="zh-CN" sz="2400" b="1"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a:t>
                </a:r>
                <a:endParaRPr lang="zh-CN" altLang="zh-CN" sz="2400" b="1" kern="100" dirty="0">
                  <a:solidFill>
                    <a:srgbClr val="FF0000"/>
                  </a:solidFill>
                  <a:latin typeface="Calibri" panose="020F0502020204030204" pitchFamily="34" charset="0"/>
                  <a:ea typeface="宋体" panose="02010600030101010101" pitchFamily="2" charset="-122"/>
                  <a:cs typeface="Times New Roman" panose="02020603050405020304" pitchFamily="18" charset="0"/>
                </a:endParaRPr>
              </a:p>
            </p:txBody>
          </p:sp>
        </mc:Choice>
        <mc:Fallback xmlns="">
          <p:sp>
            <p:nvSpPr>
              <p:cNvPr id="12" name="矩形 11"/>
              <p:cNvSpPr>
                <a:spLocks noRot="1" noChangeAspect="1" noMove="1" noResize="1" noEditPoints="1" noAdjustHandles="1" noChangeArrowheads="1" noChangeShapeType="1" noTextEdit="1"/>
              </p:cNvSpPr>
              <p:nvPr/>
            </p:nvSpPr>
            <p:spPr>
              <a:xfrm>
                <a:off x="933486" y="1499293"/>
                <a:ext cx="2453107" cy="633379"/>
              </a:xfrm>
              <a:prstGeom prst="rect">
                <a:avLst/>
              </a:prstGeom>
              <a:blipFill rotWithShape="1">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矩形 13"/>
              <p:cNvSpPr/>
              <p:nvPr/>
            </p:nvSpPr>
            <p:spPr>
              <a:xfrm>
                <a:off x="933486" y="2026812"/>
                <a:ext cx="3692736" cy="701154"/>
              </a:xfrm>
              <a:prstGeom prst="rect">
                <a:avLst/>
              </a:prstGeom>
            </p:spPr>
            <p:txBody>
              <a:bodyPr wrap="square">
                <a:spAutoFit/>
              </a:bodyPr>
              <a:lstStyle/>
              <a:p>
                <a:pPr lvl="0" indent="269240">
                  <a:lnSpc>
                    <a:spcPct val="150000"/>
                  </a:lnSpc>
                </a:pPr>
                <a14:m>
                  <m:oMath xmlns:m="http://schemas.openxmlformats.org/officeDocument/2006/math">
                    <m:sSubSup>
                      <m:sSubSupPr>
                        <m:ctrlPr>
                          <a:rPr lang="zh-CN" altLang="zh-CN" sz="2400" b="1" i="1" kern="100"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4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𝑸</m:t>
                        </m:r>
                      </m:e>
                      <m:sub>
                        <m:r>
                          <a:rPr lang="en-US" altLang="zh-CN" sz="24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𝟏</m:t>
                        </m:r>
                      </m:sub>
                      <m:sup>
                        <m:r>
                          <a:rPr lang="en-US" altLang="zh-CN" sz="24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𝒏</m:t>
                        </m:r>
                        <m:r>
                          <a:rPr lang="en-US" altLang="zh-CN" sz="24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𝟏</m:t>
                        </m:r>
                      </m:sup>
                    </m:sSubSup>
                    <m:r>
                      <a:rPr lang="en-US" altLang="zh-CN" sz="2400" b="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𝑿</m:t>
                    </m:r>
                    <m:r>
                      <a:rPr lang="en-US" altLang="zh-CN" sz="24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 </m:t>
                    </m:r>
                    <m:acc>
                      <m:accPr>
                        <m:chr m:val="̅"/>
                        <m:ctrlPr>
                          <a:rPr lang="zh-CN" altLang="zh-CN" sz="2400" b="1" i="1" kern="10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accPr>
                      <m:e>
                        <m:sSubSup>
                          <m:sSubSupPr>
                            <m:ctrlPr>
                              <a:rPr lang="zh-CN" altLang="zh-CN" sz="2400" b="1" i="1" kern="10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4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𝑸</m:t>
                            </m:r>
                          </m:e>
                          <m:sub>
                            <m:r>
                              <a:rPr lang="en-US" altLang="zh-CN" sz="24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𝟐</m:t>
                            </m:r>
                          </m:sub>
                          <m:sup>
                            <m:r>
                              <a:rPr lang="en-US" altLang="zh-CN" sz="24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𝒏</m:t>
                            </m:r>
                          </m:sup>
                        </m:sSubSup>
                      </m:e>
                    </m:acc>
                    <m:r>
                      <a:rPr lang="en-US" altLang="zh-CN" sz="24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 (</m:t>
                    </m:r>
                    <m:acc>
                      <m:accPr>
                        <m:chr m:val="̅"/>
                        <m:ctrlPr>
                          <a:rPr lang="zh-CN" altLang="zh-CN" sz="2400" b="1" i="1" kern="10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accPr>
                      <m:e>
                        <m:sSubSup>
                          <m:sSubSupPr>
                            <m:ctrlPr>
                              <a:rPr lang="zh-CN" altLang="zh-CN" sz="2400" b="1" i="1" kern="10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4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𝑸</m:t>
                            </m:r>
                          </m:e>
                          <m:sub>
                            <m:r>
                              <a:rPr lang="en-US" altLang="zh-CN" sz="24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𝟏</m:t>
                            </m:r>
                          </m:sub>
                          <m:sup>
                            <m:r>
                              <a:rPr lang="en-US" altLang="zh-CN" sz="24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𝒏</m:t>
                            </m:r>
                          </m:sup>
                        </m:sSubSup>
                      </m:e>
                    </m:acc>
                    <m:r>
                      <a:rPr lang="en-US" altLang="zh-CN" sz="24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altLang="zh-CN" sz="2400" b="1" i="1" kern="10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4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𝑸</m:t>
                        </m:r>
                      </m:e>
                      <m:sub>
                        <m:r>
                          <a:rPr lang="en-US" altLang="zh-CN" sz="24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𝟏</m:t>
                        </m:r>
                      </m:sub>
                      <m:sup>
                        <m:r>
                          <a:rPr lang="en-US" altLang="zh-CN" sz="24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𝒏</m:t>
                        </m:r>
                      </m:sup>
                    </m:sSubSup>
                    <m:r>
                      <a:rPr lang="en-US" altLang="zh-CN" sz="2400" b="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m:t>
                    </m:r>
                  </m:oMath>
                </a14:m>
                <a:r>
                  <a:rPr lang="en-US" altLang="zh-CN" sz="2400" b="1"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a:t>
                </a:r>
                <a:endParaRPr lang="en-US" altLang="zh-CN" sz="2400" b="1" i="1" kern="100" dirty="0">
                  <a:solidFill>
                    <a:srgbClr val="FF0000"/>
                  </a:solidFill>
                  <a:latin typeface="Cambria Math"/>
                  <a:ea typeface="Cambria Math" panose="02040503050406030204" pitchFamily="18" charset="0"/>
                  <a:cs typeface="Times New Roman" panose="02020603050405020304" pitchFamily="18" charset="0"/>
                </a:endParaRPr>
              </a:p>
            </p:txBody>
          </p:sp>
        </mc:Choice>
        <mc:Fallback xmlns="">
          <p:sp>
            <p:nvSpPr>
              <p:cNvPr id="14" name="矩形 13"/>
              <p:cNvSpPr>
                <a:spLocks noRot="1" noChangeAspect="1" noMove="1" noResize="1" noEditPoints="1" noAdjustHandles="1" noChangeArrowheads="1" noChangeShapeType="1" noTextEdit="1"/>
              </p:cNvSpPr>
              <p:nvPr/>
            </p:nvSpPr>
            <p:spPr>
              <a:xfrm>
                <a:off x="933486" y="2026812"/>
                <a:ext cx="3692736" cy="701154"/>
              </a:xfrm>
              <a:prstGeom prst="rect">
                <a:avLst/>
              </a:prstGeom>
              <a:blipFill rotWithShape="1">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矩形 14"/>
              <p:cNvSpPr/>
              <p:nvPr/>
            </p:nvSpPr>
            <p:spPr>
              <a:xfrm>
                <a:off x="1174232" y="2732391"/>
                <a:ext cx="2840842" cy="497637"/>
              </a:xfrm>
              <a:prstGeom prst="rect">
                <a:avLst/>
              </a:prstGeom>
            </p:spPr>
            <p:txBody>
              <a:bodyPr wrap="none">
                <a:spAutoFit/>
              </a:bodyPr>
              <a:lstStyle/>
              <a:p>
                <a14:m>
                  <m:oMath xmlns:m="http://schemas.openxmlformats.org/officeDocument/2006/math">
                    <m:sSubSup>
                      <m:sSubSupPr>
                        <m:ctrlPr>
                          <a:rPr lang="zh-CN" altLang="zh-CN" sz="2400" b="1" i="1" kern="100"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4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𝑸</m:t>
                        </m:r>
                      </m:e>
                      <m:sub>
                        <m:r>
                          <a:rPr lang="en-US" altLang="zh-CN" sz="24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𝟎</m:t>
                        </m:r>
                      </m:sub>
                      <m:sup>
                        <m:r>
                          <a:rPr lang="en-US" altLang="zh-CN" sz="24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𝒏</m:t>
                        </m:r>
                        <m:r>
                          <a:rPr lang="en-US" altLang="zh-CN" sz="24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𝟏</m:t>
                        </m:r>
                      </m:sup>
                    </m:sSubSup>
                    <m:r>
                      <a:rPr lang="en-US" altLang="zh-CN" sz="2400" b="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m:t>
                    </m:r>
                    <m:acc>
                      <m:accPr>
                        <m:chr m:val="̅"/>
                        <m:ctrlPr>
                          <a:rPr lang="zh-CN" altLang="zh-CN" sz="2400" b="1" i="1" kern="10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accPr>
                      <m:e>
                        <m:sSubSup>
                          <m:sSubSupPr>
                            <m:ctrlPr>
                              <a:rPr lang="zh-CN" altLang="zh-CN" sz="2400" b="1" i="1" kern="10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4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𝑸</m:t>
                            </m:r>
                          </m:e>
                          <m:sub>
                            <m:r>
                              <a:rPr lang="en-US" altLang="zh-CN" sz="24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𝟎</m:t>
                            </m:r>
                          </m:sub>
                          <m:sup>
                            <m:r>
                              <a:rPr lang="en-US" altLang="zh-CN" sz="24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𝒏</m:t>
                            </m:r>
                          </m:sup>
                        </m:sSubSup>
                      </m:e>
                    </m:acc>
                    <m:r>
                      <a:rPr lang="en-US" altLang="zh-CN" sz="24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m:t>
                    </m:r>
                    <m:acc>
                      <m:accPr>
                        <m:chr m:val="̅"/>
                        <m:ctrlPr>
                          <a:rPr lang="zh-CN" altLang="zh-CN" sz="2400" b="1" i="1" kern="10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accPr>
                      <m:e>
                        <m:sSubSup>
                          <m:sSubSupPr>
                            <m:ctrlPr>
                              <a:rPr lang="zh-CN" altLang="zh-CN" sz="2400" b="1" i="1" kern="10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4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𝑸</m:t>
                            </m:r>
                          </m:e>
                          <m:sub>
                            <m:r>
                              <a:rPr lang="en-US" altLang="zh-CN" sz="24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𝟐</m:t>
                            </m:r>
                          </m:sub>
                          <m:sup>
                            <m:r>
                              <a:rPr lang="en-US" altLang="zh-CN" sz="24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𝒏</m:t>
                            </m:r>
                          </m:sup>
                        </m:sSubSup>
                      </m:e>
                    </m:acc>
                    <m:sSubSup>
                      <m:sSubSupPr>
                        <m:ctrlPr>
                          <a:rPr lang="zh-CN" altLang="zh-CN" sz="2400" b="1" i="1" kern="10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4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𝑸</m:t>
                        </m:r>
                      </m:e>
                      <m:sub>
                        <m:r>
                          <a:rPr lang="en-US" altLang="zh-CN" sz="24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𝟎</m:t>
                        </m:r>
                      </m:sub>
                      <m:sup>
                        <m:r>
                          <a:rPr lang="en-US" altLang="zh-CN" sz="24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𝒏</m:t>
                        </m:r>
                      </m:sup>
                    </m:sSubSup>
                  </m:oMath>
                </a14:m>
                <a:r>
                  <a:rPr lang="en-US" altLang="zh-CN" sz="2400" b="1"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a:t>
                </a:r>
                <a:endParaRPr lang="zh-CN" altLang="en-US" b="1" dirty="0">
                  <a:solidFill>
                    <a:srgbClr val="FF0000"/>
                  </a:solidFill>
                </a:endParaRPr>
              </a:p>
            </p:txBody>
          </p:sp>
        </mc:Choice>
        <mc:Fallback xmlns="">
          <p:sp>
            <p:nvSpPr>
              <p:cNvPr id="15" name="矩形 14"/>
              <p:cNvSpPr>
                <a:spLocks noRot="1" noChangeAspect="1" noMove="1" noResize="1" noEditPoints="1" noAdjustHandles="1" noChangeArrowheads="1" noChangeShapeType="1" noTextEdit="1"/>
              </p:cNvSpPr>
              <p:nvPr/>
            </p:nvSpPr>
            <p:spPr>
              <a:xfrm>
                <a:off x="1174232" y="2732391"/>
                <a:ext cx="2840842" cy="497637"/>
              </a:xfrm>
              <a:prstGeom prst="rect">
                <a:avLst/>
              </a:prstGeom>
              <a:blipFill rotWithShape="1">
                <a:blip r:embed="rId9"/>
                <a:stretch>
                  <a:fillRect/>
                </a:stretch>
              </a:blipFill>
            </p:spPr>
            <p:txBody>
              <a:bodyPr/>
              <a:lstStyle/>
              <a:p>
                <a:r>
                  <a:rPr lang="zh-CN" altLang="en-US">
                    <a:noFill/>
                  </a:rPr>
                  <a:t> </a:t>
                </a:r>
              </a:p>
            </p:txBody>
          </p:sp>
        </mc:Fallback>
      </mc:AlternateContent>
      <p:sp>
        <p:nvSpPr>
          <p:cNvPr id="7" name="右箭头 6"/>
          <p:cNvSpPr/>
          <p:nvPr/>
        </p:nvSpPr>
        <p:spPr>
          <a:xfrm>
            <a:off x="5438350" y="2215698"/>
            <a:ext cx="1080437" cy="512267"/>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252093156"/>
      </p:ext>
    </p:extLst>
  </p:cSld>
  <p:clrMapOvr>
    <a:masterClrMapping/>
  </p:clrMapOvr>
  <mc:AlternateContent xmlns:mc="http://schemas.openxmlformats.org/markup-compatibility/2006" xmlns:p14="http://schemas.microsoft.com/office/powerpoint/2010/main">
    <mc:Choice Requires="p14">
      <p:transition spd="slow" p14:dur="1250">
        <p:randomBar dir="vert"/>
      </p:transition>
    </mc:Choice>
    <mc:Fallback xmlns="">
      <p:transition spd="slow">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1000"/>
                                        <p:tgtEl>
                                          <p:spTgt spid="12"/>
                                        </p:tgtEl>
                                      </p:cBhvr>
                                    </p:animEffect>
                                    <p:anim calcmode="lin" valueType="num">
                                      <p:cBhvr>
                                        <p:cTn id="14" dur="1000" fill="hold"/>
                                        <p:tgtEl>
                                          <p:spTgt spid="12"/>
                                        </p:tgtEl>
                                        <p:attrNameLst>
                                          <p:attrName>ppt_x</p:attrName>
                                        </p:attrNameLst>
                                      </p:cBhvr>
                                      <p:tavLst>
                                        <p:tav tm="0">
                                          <p:val>
                                            <p:strVal val="#ppt_x"/>
                                          </p:val>
                                        </p:tav>
                                        <p:tav tm="100000">
                                          <p:val>
                                            <p:strVal val="#ppt_x"/>
                                          </p:val>
                                        </p:tav>
                                      </p:tavLst>
                                    </p:anim>
                                    <p:anim calcmode="lin" valueType="num">
                                      <p:cBhvr>
                                        <p:cTn id="15" dur="1000" fill="hold"/>
                                        <p:tgtEl>
                                          <p:spTgt spid="12"/>
                                        </p:tgtEl>
                                        <p:attrNameLst>
                                          <p:attrName>ppt_y</p:attrName>
                                        </p:attrNameLst>
                                      </p:cBhvr>
                                      <p:tavLst>
                                        <p:tav tm="0">
                                          <p:val>
                                            <p:strVal val="#ppt_y+.1"/>
                                          </p:val>
                                        </p:tav>
                                        <p:tav tm="100000">
                                          <p:val>
                                            <p:strVal val="#ppt_y"/>
                                          </p:val>
                                        </p:tav>
                                      </p:tavLst>
                                    </p:anim>
                                  </p:childTnLst>
                                </p:cTn>
                              </p:par>
                              <p:par>
                                <p:cTn id="16" presetID="42" presetClass="entr" presetSubtype="0" fill="hold" grpId="0"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1000"/>
                                        <p:tgtEl>
                                          <p:spTgt spid="14"/>
                                        </p:tgtEl>
                                      </p:cBhvr>
                                    </p:animEffect>
                                    <p:anim calcmode="lin" valueType="num">
                                      <p:cBhvr>
                                        <p:cTn id="19" dur="1000" fill="hold"/>
                                        <p:tgtEl>
                                          <p:spTgt spid="14"/>
                                        </p:tgtEl>
                                        <p:attrNameLst>
                                          <p:attrName>ppt_x</p:attrName>
                                        </p:attrNameLst>
                                      </p:cBhvr>
                                      <p:tavLst>
                                        <p:tav tm="0">
                                          <p:val>
                                            <p:strVal val="#ppt_x"/>
                                          </p:val>
                                        </p:tav>
                                        <p:tav tm="100000">
                                          <p:val>
                                            <p:strVal val="#ppt_x"/>
                                          </p:val>
                                        </p:tav>
                                      </p:tavLst>
                                    </p:anim>
                                    <p:anim calcmode="lin" valueType="num">
                                      <p:cBhvr>
                                        <p:cTn id="20" dur="1000" fill="hold"/>
                                        <p:tgtEl>
                                          <p:spTgt spid="14"/>
                                        </p:tgtEl>
                                        <p:attrNameLst>
                                          <p:attrName>ppt_y</p:attrName>
                                        </p:attrNameLst>
                                      </p:cBhvr>
                                      <p:tavLst>
                                        <p:tav tm="0">
                                          <p:val>
                                            <p:strVal val="#ppt_y+.1"/>
                                          </p:val>
                                        </p:tav>
                                        <p:tav tm="100000">
                                          <p:val>
                                            <p:strVal val="#ppt_y"/>
                                          </p:val>
                                        </p:tav>
                                      </p:tavLst>
                                    </p:anim>
                                  </p:childTnLst>
                                </p:cTn>
                              </p:par>
                              <p:par>
                                <p:cTn id="21" presetID="42"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1000"/>
                                        <p:tgtEl>
                                          <p:spTgt spid="15"/>
                                        </p:tgtEl>
                                      </p:cBhvr>
                                    </p:animEffect>
                                    <p:anim calcmode="lin" valueType="num">
                                      <p:cBhvr>
                                        <p:cTn id="24" dur="1000" fill="hold"/>
                                        <p:tgtEl>
                                          <p:spTgt spid="15"/>
                                        </p:tgtEl>
                                        <p:attrNameLst>
                                          <p:attrName>ppt_x</p:attrName>
                                        </p:attrNameLst>
                                      </p:cBhvr>
                                      <p:tavLst>
                                        <p:tav tm="0">
                                          <p:val>
                                            <p:strVal val="#ppt_x"/>
                                          </p:val>
                                        </p:tav>
                                        <p:tav tm="100000">
                                          <p:val>
                                            <p:strVal val="#ppt_x"/>
                                          </p:val>
                                        </p:tav>
                                      </p:tavLst>
                                    </p:anim>
                                    <p:anim calcmode="lin" valueType="num">
                                      <p:cBhvr>
                                        <p:cTn id="25"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wipe(left)">
                                      <p:cBhvr>
                                        <p:cTn id="30" dur="500"/>
                                        <p:tgtEl>
                                          <p:spTgt spid="7"/>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2"/>
                                        </p:tgtEl>
                                        <p:attrNameLst>
                                          <p:attrName>style.visibility</p:attrName>
                                        </p:attrNameLst>
                                      </p:cBhvr>
                                      <p:to>
                                        <p:strVal val="visible"/>
                                      </p:to>
                                    </p:set>
                                    <p:animEffect transition="in" filter="wipe(left)">
                                      <p:cBhvr>
                                        <p:cTn id="35" dur="500"/>
                                        <p:tgtEl>
                                          <p:spTgt spid="2"/>
                                        </p:tgtEl>
                                      </p:cBhvr>
                                    </p:animEffect>
                                  </p:childTnLst>
                                </p:cTn>
                              </p:par>
                              <p:par>
                                <p:cTn id="36" presetID="22" presetClass="entr" presetSubtype="8" fill="hold" grpId="0" nodeType="withEffect">
                                  <p:stCondLst>
                                    <p:cond delay="0"/>
                                  </p:stCondLst>
                                  <p:childTnLst>
                                    <p:set>
                                      <p:cBhvr>
                                        <p:cTn id="37" dur="1" fill="hold">
                                          <p:stCondLst>
                                            <p:cond delay="0"/>
                                          </p:stCondLst>
                                        </p:cTn>
                                        <p:tgtEl>
                                          <p:spTgt spid="24"/>
                                        </p:tgtEl>
                                        <p:attrNameLst>
                                          <p:attrName>style.visibility</p:attrName>
                                        </p:attrNameLst>
                                      </p:cBhvr>
                                      <p:to>
                                        <p:strVal val="visible"/>
                                      </p:to>
                                    </p:set>
                                    <p:animEffect transition="in" filter="wipe(left)">
                                      <p:cBhvr>
                                        <p:cTn id="38" dur="500"/>
                                        <p:tgtEl>
                                          <p:spTgt spid="24"/>
                                        </p:tgtEl>
                                      </p:cBhvr>
                                    </p:animEffect>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20"/>
                                        </p:tgtEl>
                                        <p:attrNameLst>
                                          <p:attrName>style.visibility</p:attrName>
                                        </p:attrNameLst>
                                      </p:cBhvr>
                                      <p:to>
                                        <p:strVal val="visible"/>
                                      </p:to>
                                    </p:set>
                                    <p:anim calcmode="lin" valueType="num">
                                      <p:cBhvr additive="base">
                                        <p:cTn id="43" dur="500" fill="hold"/>
                                        <p:tgtEl>
                                          <p:spTgt spid="20"/>
                                        </p:tgtEl>
                                        <p:attrNameLst>
                                          <p:attrName>ppt_x</p:attrName>
                                        </p:attrNameLst>
                                      </p:cBhvr>
                                      <p:tavLst>
                                        <p:tav tm="0">
                                          <p:val>
                                            <p:strVal val="#ppt_x"/>
                                          </p:val>
                                        </p:tav>
                                        <p:tav tm="100000">
                                          <p:val>
                                            <p:strVal val="#ppt_x"/>
                                          </p:val>
                                        </p:tav>
                                      </p:tavLst>
                                    </p:anim>
                                    <p:anim calcmode="lin" valueType="num">
                                      <p:cBhvr additive="base">
                                        <p:cTn id="44"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6" presetClass="entr" presetSubtype="16" fill="hold" nodeType="clickEffect">
                                  <p:stCondLst>
                                    <p:cond delay="0"/>
                                  </p:stCondLst>
                                  <p:childTnLst>
                                    <p:set>
                                      <p:cBhvr>
                                        <p:cTn id="48" dur="1" fill="hold">
                                          <p:stCondLst>
                                            <p:cond delay="0"/>
                                          </p:stCondLst>
                                        </p:cTn>
                                        <p:tgtEl>
                                          <p:spTgt spid="23"/>
                                        </p:tgtEl>
                                        <p:attrNameLst>
                                          <p:attrName>style.visibility</p:attrName>
                                        </p:attrNameLst>
                                      </p:cBhvr>
                                      <p:to>
                                        <p:strVal val="visible"/>
                                      </p:to>
                                    </p:set>
                                    <p:animEffect transition="in" filter="circle(in)">
                                      <p:cBhvr>
                                        <p:cTn id="49" dur="2000"/>
                                        <p:tgtEl>
                                          <p:spTgt spid="23"/>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1" fill="hold" grpId="0" nodeType="clickEffect">
                                  <p:stCondLst>
                                    <p:cond delay="0"/>
                                  </p:stCondLst>
                                  <p:childTnLst>
                                    <p:set>
                                      <p:cBhvr>
                                        <p:cTn id="53" dur="1" fill="hold">
                                          <p:stCondLst>
                                            <p:cond delay="0"/>
                                          </p:stCondLst>
                                        </p:cTn>
                                        <p:tgtEl>
                                          <p:spTgt spid="25"/>
                                        </p:tgtEl>
                                        <p:attrNameLst>
                                          <p:attrName>style.visibility</p:attrName>
                                        </p:attrNameLst>
                                      </p:cBhvr>
                                      <p:to>
                                        <p:strVal val="visible"/>
                                      </p:to>
                                    </p:set>
                                    <p:animEffect transition="in" filter="wipe(up)">
                                      <p:cBhvr>
                                        <p:cTn id="54"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0" grpId="0"/>
      <p:bldP spid="24" grpId="0"/>
      <p:bldP spid="25" grpId="0"/>
      <p:bldP spid="2" grpId="0"/>
      <p:bldP spid="12" grpId="0"/>
      <p:bldP spid="14" grpId="0"/>
      <p:bldP spid="15" grpId="0"/>
      <p:bldP spid="7"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B6D9C768-8413-45FA-BDC7-53DA68035736}" type="slidenum">
              <a:rPr lang="zh-CN" altLang="en-US" smtClean="0"/>
              <a:t>72</a:t>
            </a:fld>
            <a:endParaRPr lang="zh-CN" altLang="en-US"/>
          </a:p>
        </p:txBody>
      </p:sp>
      <p:sp>
        <p:nvSpPr>
          <p:cNvPr id="6" name="文本框 5"/>
          <p:cNvSpPr txBox="1"/>
          <p:nvPr/>
        </p:nvSpPr>
        <p:spPr>
          <a:xfrm>
            <a:off x="580103" y="4467649"/>
            <a:ext cx="11080955" cy="2308324"/>
          </a:xfrm>
          <a:prstGeom prst="rect">
            <a:avLst/>
          </a:prstGeom>
          <a:noFill/>
        </p:spPr>
        <p:txBody>
          <a:bodyPr wrap="square" rtlCol="0">
            <a:spAutoFit/>
          </a:bodyPr>
          <a:lstStyle/>
          <a:p>
            <a:pPr marL="342900" indent="-342900" defTabSz="468000">
              <a:lnSpc>
                <a:spcPct val="150000"/>
              </a:lnSpc>
              <a:buClr>
                <a:srgbClr val="3859CD"/>
              </a:buClr>
              <a:buFont typeface="Wingdings" panose="05000000000000000000" pitchFamily="2" charset="2"/>
              <a:buChar char="n"/>
            </a:pPr>
            <a:r>
              <a:rPr lang="zh-CN" altLang="en-US" sz="2400" b="1" dirty="0">
                <a:latin typeface="微软雅黑" panose="020B0503020204020204" pitchFamily="34" charset="-122"/>
                <a:ea typeface="微软雅黑" panose="020B0503020204020204" pitchFamily="34" charset="-122"/>
              </a:rPr>
              <a:t>事实上，对于时序逻辑电路而言，</a:t>
            </a:r>
            <a:r>
              <a:rPr lang="zh-CN" altLang="en-US" sz="2400" b="1" dirty="0">
                <a:solidFill>
                  <a:srgbClr val="FF0000"/>
                </a:solidFill>
                <a:latin typeface="微软雅黑" panose="020B0503020204020204" pitchFamily="34" charset="-122"/>
                <a:ea typeface="微软雅黑" panose="020B0503020204020204" pitchFamily="34" charset="-122"/>
              </a:rPr>
              <a:t>初始化的复位信号非常重要</a:t>
            </a:r>
            <a:r>
              <a:rPr lang="zh-CN" altLang="en-US" sz="2400" b="1" dirty="0">
                <a:latin typeface="微软雅黑" panose="020B0503020204020204" pitchFamily="34" charset="-122"/>
                <a:ea typeface="微软雅黑" panose="020B0503020204020204" pitchFamily="34" charset="-122"/>
              </a:rPr>
              <a:t>，它能使电路在进入确定的初态后，再开始工作。</a:t>
            </a:r>
            <a:endParaRPr lang="en-US" altLang="zh-CN" sz="2400" b="1" dirty="0">
              <a:latin typeface="微软雅黑" panose="020B0503020204020204" pitchFamily="34" charset="-122"/>
              <a:ea typeface="微软雅黑" panose="020B0503020204020204" pitchFamily="34" charset="-122"/>
            </a:endParaRPr>
          </a:p>
          <a:p>
            <a:pPr marL="342900" indent="-342900" defTabSz="468000">
              <a:lnSpc>
                <a:spcPct val="150000"/>
              </a:lnSpc>
              <a:buClr>
                <a:srgbClr val="3859CD"/>
              </a:buClr>
              <a:buFont typeface="Wingdings" panose="05000000000000000000" pitchFamily="2" charset="2"/>
              <a:buChar char="n"/>
            </a:pPr>
            <a:r>
              <a:rPr lang="zh-CN" altLang="en-US" sz="2400" b="1" dirty="0">
                <a:latin typeface="微软雅黑" panose="020B0503020204020204" pitchFamily="34" charset="-122"/>
                <a:ea typeface="微软雅黑" panose="020B0503020204020204" pitchFamily="34" charset="-122"/>
              </a:rPr>
              <a:t>譬如</a:t>
            </a:r>
            <a:r>
              <a:rPr lang="zh-CN" altLang="en-US" sz="2400" b="1" dirty="0">
                <a:solidFill>
                  <a:srgbClr val="FF0000"/>
                </a:solidFill>
                <a:latin typeface="微软雅黑" panose="020B0503020204020204" pitchFamily="34" charset="-122"/>
                <a:ea typeface="微软雅黑" panose="020B0503020204020204" pitchFamily="34" charset="-122"/>
              </a:rPr>
              <a:t>按下计算机</a:t>
            </a:r>
            <a:r>
              <a:rPr lang="en-US" altLang="zh-CN" sz="2400" b="1" dirty="0">
                <a:solidFill>
                  <a:srgbClr val="FF0000"/>
                </a:solidFill>
                <a:latin typeface="微软雅黑" panose="020B0503020204020204" pitchFamily="34" charset="-122"/>
                <a:ea typeface="微软雅黑" panose="020B0503020204020204" pitchFamily="34" charset="-122"/>
              </a:rPr>
              <a:t>Reset</a:t>
            </a:r>
            <a:r>
              <a:rPr lang="zh-CN" altLang="en-US" sz="2400" b="1" dirty="0">
                <a:solidFill>
                  <a:srgbClr val="FF0000"/>
                </a:solidFill>
                <a:latin typeface="微软雅黑" panose="020B0503020204020204" pitchFamily="34" charset="-122"/>
                <a:ea typeface="微软雅黑" panose="020B0503020204020204" pitchFamily="34" charset="-122"/>
              </a:rPr>
              <a:t>按键或者按下电源键</a:t>
            </a:r>
            <a:r>
              <a:rPr lang="zh-CN" altLang="en-US" sz="2400" b="1" dirty="0">
                <a:latin typeface="微软雅黑" panose="020B0503020204020204" pitchFamily="34" charset="-122"/>
                <a:ea typeface="微软雅黑" panose="020B0503020204020204" pitchFamily="34" charset="-122"/>
              </a:rPr>
              <a:t>，就会产生一个</a:t>
            </a:r>
            <a:r>
              <a:rPr lang="en-US" altLang="zh-CN" sz="2400" b="1" dirty="0">
                <a:solidFill>
                  <a:srgbClr val="FF0000"/>
                </a:solidFill>
                <a:latin typeface="微软雅黑" panose="020B0503020204020204" pitchFamily="34" charset="-122"/>
                <a:ea typeface="微软雅黑" panose="020B0503020204020204" pitchFamily="34" charset="-122"/>
              </a:rPr>
              <a:t>Reset</a:t>
            </a:r>
            <a:r>
              <a:rPr lang="zh-CN" altLang="en-US" sz="2400" b="1" dirty="0">
                <a:solidFill>
                  <a:srgbClr val="FF0000"/>
                </a:solidFill>
                <a:latin typeface="微软雅黑" panose="020B0503020204020204" pitchFamily="34" charset="-122"/>
                <a:ea typeface="微软雅黑" panose="020B0503020204020204" pitchFamily="34" charset="-122"/>
              </a:rPr>
              <a:t>信号</a:t>
            </a:r>
            <a:r>
              <a:rPr lang="zh-CN" altLang="en-US" sz="2400" b="1" dirty="0">
                <a:latin typeface="微软雅黑" panose="020B0503020204020204" pitchFamily="34" charset="-122"/>
                <a:ea typeface="微软雅黑" panose="020B0503020204020204" pitchFamily="34" charset="-122"/>
              </a:rPr>
              <a:t>，使计算机复位，即</a:t>
            </a:r>
            <a:r>
              <a:rPr lang="zh-CN" altLang="en-US" sz="2400" b="1" dirty="0">
                <a:solidFill>
                  <a:srgbClr val="FF0000"/>
                </a:solidFill>
                <a:latin typeface="微软雅黑" panose="020B0503020204020204" pitchFamily="34" charset="-122"/>
                <a:ea typeface="微软雅黑" panose="020B0503020204020204" pitchFamily="34" charset="-122"/>
              </a:rPr>
              <a:t>确保所有的硬件处于一个预置好的初态</a:t>
            </a:r>
            <a:r>
              <a:rPr lang="zh-CN" altLang="en-US" sz="2400" b="1" dirty="0">
                <a:latin typeface="微软雅黑" panose="020B0503020204020204" pitchFamily="34" charset="-122"/>
                <a:ea typeface="微软雅黑" panose="020B0503020204020204" pitchFamily="34" charset="-122"/>
              </a:rPr>
              <a:t>，然后再启动程序运行。</a:t>
            </a:r>
          </a:p>
        </p:txBody>
      </p:sp>
      <p:sp>
        <p:nvSpPr>
          <p:cNvPr id="10" name="平行四边形 9"/>
          <p:cNvSpPr/>
          <p:nvPr/>
        </p:nvSpPr>
        <p:spPr>
          <a:xfrm>
            <a:off x="304512" y="129448"/>
            <a:ext cx="1739441" cy="612000"/>
          </a:xfrm>
          <a:prstGeom prst="parallelogram">
            <a:avLst/>
          </a:prstGeom>
          <a:effectLst>
            <a:glow rad="63500">
              <a:schemeClr val="accent1">
                <a:satMod val="175000"/>
                <a:alpha val="40000"/>
              </a:schemeClr>
            </a:glow>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latin typeface="微软雅黑" panose="020B0503020204020204" pitchFamily="34" charset="-122"/>
                <a:ea typeface="微软雅黑" panose="020B0503020204020204" pitchFamily="34" charset="-122"/>
                <a:cs typeface="Times New Roman" panose="02020603050405020304" pitchFamily="18" charset="0"/>
              </a:rPr>
              <a:t>6.3.5</a:t>
            </a:r>
            <a:endParaRPr lang="zh-CN" altLang="en-US" sz="36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3" name="标题 2"/>
          <p:cNvSpPr>
            <a:spLocks noGrp="1"/>
          </p:cNvSpPr>
          <p:nvPr>
            <p:ph type="title"/>
          </p:nvPr>
        </p:nvSpPr>
        <p:spPr>
          <a:xfrm>
            <a:off x="2187686" y="97943"/>
            <a:ext cx="6291295" cy="732155"/>
          </a:xfrm>
        </p:spPr>
        <p:txBody>
          <a:bodyPr>
            <a:normAutofit/>
          </a:bodyPr>
          <a:lstStyle/>
          <a:p>
            <a:r>
              <a:rPr lang="zh-CN" altLang="en-US" dirty="0">
                <a:effectLst>
                  <a:outerShdw blurRad="38100" dist="38100" dir="2700000" algn="tl">
                    <a:srgbClr val="000000">
                      <a:alpha val="43137"/>
                    </a:srgbClr>
                  </a:outerShdw>
                </a:effectLst>
              </a:rPr>
              <a:t>同步时序电路设计举例</a:t>
            </a:r>
          </a:p>
        </p:txBody>
      </p:sp>
      <p:sp>
        <p:nvSpPr>
          <p:cNvPr id="9" name="页脚占位符 3"/>
          <p:cNvSpPr>
            <a:spLocks noGrp="1"/>
          </p:cNvSpPr>
          <p:nvPr>
            <p:ph type="ftr" sz="quarter" idx="11"/>
          </p:nvPr>
        </p:nvSpPr>
        <p:spPr>
          <a:xfrm>
            <a:off x="9642764" y="0"/>
            <a:ext cx="2549236" cy="510988"/>
          </a:xfrm>
        </p:spPr>
        <p:txBody>
          <a:bodyPr/>
          <a:lstStyle/>
          <a:p>
            <a:r>
              <a:rPr lang="zh-CN" altLang="en-US"/>
              <a:t>第</a:t>
            </a:r>
            <a:r>
              <a:rPr lang="en-US" altLang="zh-CN"/>
              <a:t>6</a:t>
            </a:r>
            <a:r>
              <a:rPr lang="zh-CN" altLang="en-US"/>
              <a:t>章 同步时序逻辑电路</a:t>
            </a:r>
            <a:endParaRPr lang="zh-CN" altLang="en-US" dirty="0"/>
          </a:p>
        </p:txBody>
      </p:sp>
      <p:graphicFrame>
        <p:nvGraphicFramePr>
          <p:cNvPr id="27" name="对象 26"/>
          <p:cNvGraphicFramePr>
            <a:graphicFrameLocks noChangeAspect="1"/>
          </p:cNvGraphicFramePr>
          <p:nvPr>
            <p:extLst>
              <p:ext uri="{D42A27DB-BD31-4B8C-83A1-F6EECF244321}">
                <p14:modId xmlns:p14="http://schemas.microsoft.com/office/powerpoint/2010/main" val="2948111606"/>
              </p:ext>
            </p:extLst>
          </p:nvPr>
        </p:nvGraphicFramePr>
        <p:xfrm>
          <a:off x="3635093" y="1094684"/>
          <a:ext cx="8435366" cy="3372965"/>
        </p:xfrm>
        <a:graphic>
          <a:graphicData uri="http://schemas.openxmlformats.org/presentationml/2006/ole">
            <mc:AlternateContent xmlns:mc="http://schemas.openxmlformats.org/markup-compatibility/2006">
              <mc:Choice xmlns:v="urn:schemas-microsoft-com:vml" Requires="v">
                <p:oleObj spid="_x0000_s404549" name="Visio" r:id="rId4" imgW="4536883" imgH="1815210" progId="Visio.Drawing.11">
                  <p:embed/>
                </p:oleObj>
              </mc:Choice>
              <mc:Fallback>
                <p:oleObj name="Visio" r:id="rId4" imgW="4536883" imgH="1815210" progId="Visio.Drawing.11">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35093" y="1094684"/>
                        <a:ext cx="8435366" cy="3372965"/>
                      </a:xfrm>
                      <a:prstGeom prst="rect">
                        <a:avLst/>
                      </a:prstGeom>
                      <a:solidFill>
                        <a:schemeClr val="accent5">
                          <a:lumMod val="20000"/>
                          <a:lumOff val="80000"/>
                        </a:schemeClr>
                      </a:solidFill>
                    </p:spPr>
                  </p:pic>
                </p:oleObj>
              </mc:Fallback>
            </mc:AlternateContent>
          </a:graphicData>
        </a:graphic>
      </p:graphicFrame>
      <p:sp>
        <p:nvSpPr>
          <p:cNvPr id="20" name="矩形 19"/>
          <p:cNvSpPr/>
          <p:nvPr/>
        </p:nvSpPr>
        <p:spPr>
          <a:xfrm>
            <a:off x="452812" y="1094684"/>
            <a:ext cx="3182281" cy="581057"/>
          </a:xfrm>
          <a:prstGeom prst="rect">
            <a:avLst/>
          </a:prstGeom>
        </p:spPr>
        <p:txBody>
          <a:bodyPr wrap="square">
            <a:spAutoFit/>
          </a:bodyPr>
          <a:lstStyle/>
          <a:p>
            <a:pPr marL="342900" indent="-342900" defTabSz="468000">
              <a:lnSpc>
                <a:spcPct val="150000"/>
              </a:lnSpc>
              <a:buClr>
                <a:srgbClr val="3859CD"/>
              </a:buClr>
              <a:buFont typeface="Wingdings" panose="05000000000000000000" pitchFamily="2" charset="2"/>
              <a:buChar char="n"/>
            </a:pPr>
            <a:r>
              <a:rPr lang="zh-CN" altLang="zh-CN" sz="2400" b="1" dirty="0">
                <a:solidFill>
                  <a:srgbClr val="0000CC"/>
                </a:solidFill>
                <a:latin typeface="微软雅黑" panose="020B0503020204020204" pitchFamily="34" charset="-122"/>
                <a:ea typeface="微软雅黑" panose="020B0503020204020204" pitchFamily="34" charset="-122"/>
              </a:rPr>
              <a:t>（</a:t>
            </a:r>
            <a:r>
              <a:rPr lang="en-US" altLang="zh-CN" sz="2400" b="1" dirty="0">
                <a:solidFill>
                  <a:srgbClr val="0000CC"/>
                </a:solidFill>
                <a:latin typeface="微软雅黑" panose="020B0503020204020204" pitchFamily="34" charset="-122"/>
                <a:ea typeface="微软雅黑" panose="020B0503020204020204" pitchFamily="34" charset="-122"/>
              </a:rPr>
              <a:t>6</a:t>
            </a:r>
            <a:r>
              <a:rPr lang="zh-CN" altLang="zh-CN" sz="2400" b="1" dirty="0">
                <a:solidFill>
                  <a:srgbClr val="0000CC"/>
                </a:solidFill>
                <a:latin typeface="微软雅黑" panose="020B0503020204020204" pitchFamily="34" charset="-122"/>
                <a:ea typeface="微软雅黑" panose="020B0503020204020204" pitchFamily="34" charset="-122"/>
              </a:rPr>
              <a:t>）画出电路图：</a:t>
            </a:r>
            <a:endParaRPr lang="zh-CN" altLang="en-US" sz="2400" b="1" dirty="0">
              <a:solidFill>
                <a:srgbClr val="0000CC"/>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11" name="矩形 10"/>
              <p:cNvSpPr/>
              <p:nvPr/>
            </p:nvSpPr>
            <p:spPr>
              <a:xfrm>
                <a:off x="219381" y="1887365"/>
                <a:ext cx="3571569" cy="1640321"/>
              </a:xfrm>
              <a:prstGeom prst="rect">
                <a:avLst/>
              </a:prstGeom>
            </p:spPr>
            <p:txBody>
              <a:bodyPr wrap="square">
                <a:spAutoFit/>
              </a:bodyPr>
              <a:lstStyle/>
              <a:p>
                <a:pPr lvl="0">
                  <a:lnSpc>
                    <a:spcPct val="130000"/>
                  </a:lnSpc>
                </a:pPr>
                <a14:m>
                  <m:oMath xmlns:m="http://schemas.openxmlformats.org/officeDocument/2006/math">
                    <m:sSub>
                      <m:sSubPr>
                        <m:ctrlPr>
                          <a:rPr lang="zh-CN" altLang="zh-CN" sz="2400" b="1" i="1" kern="100" smtClean="0">
                            <a:solidFill>
                              <a:srgbClr val="00B05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b="1" i="1" kern="100">
                            <a:solidFill>
                              <a:srgbClr val="00B050"/>
                            </a:solidFill>
                            <a:latin typeface="Cambria Math" panose="02040503050406030204" pitchFamily="18" charset="0"/>
                            <a:ea typeface="宋体" panose="02010600030101010101" pitchFamily="2" charset="-122"/>
                            <a:cs typeface="Times New Roman" panose="02020603050405020304" pitchFamily="18" charset="0"/>
                          </a:rPr>
                          <m:t>𝑱</m:t>
                        </m:r>
                      </m:e>
                      <m:sub>
                        <m:r>
                          <a:rPr lang="en-US" altLang="zh-CN" sz="2400" b="1" i="1" kern="100">
                            <a:solidFill>
                              <a:srgbClr val="00B050"/>
                            </a:solidFill>
                            <a:latin typeface="Cambria Math" panose="02040503050406030204" pitchFamily="18" charset="0"/>
                            <a:ea typeface="宋体" panose="02010600030101010101" pitchFamily="2" charset="-122"/>
                            <a:cs typeface="Times New Roman" panose="02020603050405020304" pitchFamily="18" charset="0"/>
                          </a:rPr>
                          <m:t>𝟐</m:t>
                        </m:r>
                      </m:sub>
                    </m:sSub>
                    <m:r>
                      <a:rPr lang="en-US" altLang="zh-CN" sz="2400" b="1" i="1" kern="100">
                        <a:solidFill>
                          <a:srgbClr val="00B050"/>
                        </a:solidFill>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altLang="zh-CN" sz="2400" b="1" i="1" kern="100">
                            <a:solidFill>
                              <a:srgbClr val="00B050"/>
                            </a:solidFill>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400" b="1" i="1" kern="100">
                            <a:solidFill>
                              <a:srgbClr val="00B050"/>
                            </a:solidFill>
                            <a:latin typeface="Cambria Math" panose="02040503050406030204" pitchFamily="18" charset="0"/>
                            <a:ea typeface="宋体" panose="02010600030101010101" pitchFamily="2" charset="-122"/>
                            <a:cs typeface="Times New Roman" panose="02020603050405020304" pitchFamily="18" charset="0"/>
                          </a:rPr>
                          <m:t>𝑸</m:t>
                        </m:r>
                      </m:e>
                      <m:sub>
                        <m:r>
                          <a:rPr lang="en-US" altLang="zh-CN" sz="2400" b="1" i="1" kern="100">
                            <a:solidFill>
                              <a:srgbClr val="00B050"/>
                            </a:solidFill>
                            <a:latin typeface="Cambria Math" panose="02040503050406030204" pitchFamily="18" charset="0"/>
                            <a:ea typeface="宋体" panose="02010600030101010101" pitchFamily="2" charset="-122"/>
                            <a:cs typeface="Times New Roman" panose="02020603050405020304" pitchFamily="18" charset="0"/>
                          </a:rPr>
                          <m:t>𝟎</m:t>
                        </m:r>
                      </m:sub>
                      <m:sup>
                        <m:r>
                          <a:rPr lang="en-US" altLang="zh-CN" sz="2400" b="1" i="1" kern="100">
                            <a:solidFill>
                              <a:srgbClr val="00B050"/>
                            </a:solidFill>
                            <a:latin typeface="Cambria Math" panose="02040503050406030204" pitchFamily="18" charset="0"/>
                            <a:ea typeface="宋体" panose="02010600030101010101" pitchFamily="2" charset="-122"/>
                            <a:cs typeface="Times New Roman" panose="02020603050405020304" pitchFamily="18" charset="0"/>
                          </a:rPr>
                          <m:t>𝒏</m:t>
                        </m:r>
                      </m:sup>
                    </m:sSubSup>
                    <m:r>
                      <a:rPr lang="en-US" altLang="zh-CN" sz="2400" b="1" i="1" kern="100">
                        <a:solidFill>
                          <a:srgbClr val="00B050"/>
                        </a:solidFill>
                        <a:latin typeface="Cambria Math" panose="02040503050406030204" pitchFamily="18" charset="0"/>
                        <a:ea typeface="宋体" panose="02010600030101010101" pitchFamily="2" charset="-122"/>
                        <a:cs typeface="Times New Roman" panose="02020603050405020304" pitchFamily="18" charset="0"/>
                      </a:rPr>
                      <m:t>            </m:t>
                    </m:r>
                    <m:sSub>
                      <m:sSubPr>
                        <m:ctrlPr>
                          <a:rPr lang="zh-CN" altLang="zh-CN" sz="2400" b="1" i="1" kern="100">
                            <a:solidFill>
                              <a:srgbClr val="00B05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b="1" i="1" kern="100">
                            <a:solidFill>
                              <a:srgbClr val="00B050"/>
                            </a:solidFill>
                            <a:latin typeface="Cambria Math" panose="02040503050406030204" pitchFamily="18" charset="0"/>
                            <a:ea typeface="宋体" panose="02010600030101010101" pitchFamily="2" charset="-122"/>
                            <a:cs typeface="Times New Roman" panose="02020603050405020304" pitchFamily="18" charset="0"/>
                          </a:rPr>
                          <m:t>𝑲</m:t>
                        </m:r>
                      </m:e>
                      <m:sub>
                        <m:r>
                          <a:rPr lang="en-US" altLang="zh-CN" sz="2400" b="1" i="1" kern="100">
                            <a:solidFill>
                              <a:srgbClr val="00B050"/>
                            </a:solidFill>
                            <a:latin typeface="Cambria Math" panose="02040503050406030204" pitchFamily="18" charset="0"/>
                            <a:ea typeface="宋体" panose="02010600030101010101" pitchFamily="2" charset="-122"/>
                            <a:cs typeface="Times New Roman" panose="02020603050405020304" pitchFamily="18" charset="0"/>
                          </a:rPr>
                          <m:t>𝟐</m:t>
                        </m:r>
                      </m:sub>
                    </m:sSub>
                    <m:r>
                      <a:rPr lang="en-US" altLang="zh-CN" sz="2400" b="1" i="1" kern="100">
                        <a:solidFill>
                          <a:srgbClr val="00B050"/>
                        </a:solidFill>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kern="100">
                        <a:solidFill>
                          <a:srgbClr val="00B050"/>
                        </a:solidFill>
                        <a:latin typeface="Cambria Math" panose="02040503050406030204" pitchFamily="18" charset="0"/>
                        <a:ea typeface="宋体" panose="02010600030101010101" pitchFamily="2" charset="-122"/>
                        <a:cs typeface="Times New Roman" panose="02020603050405020304" pitchFamily="18" charset="0"/>
                      </a:rPr>
                      <m:t>𝟏</m:t>
                    </m:r>
                  </m:oMath>
                </a14:m>
                <a:r>
                  <a:rPr lang="en-US" altLang="zh-CN" sz="2400" b="1" kern="100" dirty="0">
                    <a:solidFill>
                      <a:srgbClr val="00B050"/>
                    </a:solidFill>
                    <a:latin typeface="Times New Roman" panose="02020603050405020304" pitchFamily="18" charset="0"/>
                    <a:ea typeface="宋体" panose="02010600030101010101" pitchFamily="2" charset="-122"/>
                    <a:cs typeface="Times New Roman" panose="02020603050405020304" pitchFamily="18" charset="0"/>
                  </a:rPr>
                  <a:t> </a:t>
                </a:r>
                <a:endParaRPr lang="zh-CN" altLang="zh-CN" sz="2400" b="1" kern="100" dirty="0">
                  <a:solidFill>
                    <a:srgbClr val="00B050"/>
                  </a:solidFill>
                  <a:latin typeface="Calibri" panose="020F0502020204030204" pitchFamily="34" charset="0"/>
                  <a:ea typeface="宋体" panose="02010600030101010101" pitchFamily="2" charset="-122"/>
                  <a:cs typeface="Times New Roman" panose="02020603050405020304" pitchFamily="18" charset="0"/>
                </a:endParaRPr>
              </a:p>
              <a:p>
                <a:pPr lvl="0">
                  <a:lnSpc>
                    <a:spcPct val="130000"/>
                  </a:lnSpc>
                </a:pPr>
                <a14:m>
                  <m:oMath xmlns:m="http://schemas.openxmlformats.org/officeDocument/2006/math">
                    <m:sSub>
                      <m:sSubPr>
                        <m:ctrlPr>
                          <a:rPr lang="zh-CN" altLang="zh-CN" sz="2400" b="1" i="1" kern="100">
                            <a:solidFill>
                              <a:srgbClr val="00B05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b="1" i="1" kern="100">
                            <a:solidFill>
                              <a:srgbClr val="00B050"/>
                            </a:solidFill>
                            <a:latin typeface="Cambria Math" panose="02040503050406030204" pitchFamily="18" charset="0"/>
                            <a:ea typeface="宋体" panose="02010600030101010101" pitchFamily="2" charset="-122"/>
                            <a:cs typeface="Times New Roman" panose="02020603050405020304" pitchFamily="18" charset="0"/>
                          </a:rPr>
                          <m:t>𝑱</m:t>
                        </m:r>
                      </m:e>
                      <m:sub>
                        <m:r>
                          <a:rPr lang="en-US" altLang="zh-CN" sz="2400" b="1" i="1" kern="100">
                            <a:solidFill>
                              <a:srgbClr val="00B050"/>
                            </a:solidFill>
                            <a:latin typeface="Cambria Math" panose="02040503050406030204" pitchFamily="18" charset="0"/>
                            <a:ea typeface="宋体" panose="02010600030101010101" pitchFamily="2" charset="-122"/>
                            <a:cs typeface="Times New Roman" panose="02020603050405020304" pitchFamily="18" charset="0"/>
                          </a:rPr>
                          <m:t>𝟏</m:t>
                        </m:r>
                      </m:sub>
                    </m:sSub>
                    <m:r>
                      <a:rPr lang="en-US" altLang="zh-CN" sz="2400" b="1" i="1" kern="100">
                        <a:solidFill>
                          <a:srgbClr val="00B050"/>
                        </a:solidFill>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kern="100">
                        <a:solidFill>
                          <a:srgbClr val="00B050"/>
                        </a:solidFill>
                        <a:latin typeface="Cambria Math" panose="02040503050406030204" pitchFamily="18" charset="0"/>
                        <a:ea typeface="宋体" panose="02010600030101010101" pitchFamily="2" charset="-122"/>
                        <a:cs typeface="Times New Roman" panose="02020603050405020304" pitchFamily="18" charset="0"/>
                      </a:rPr>
                      <m:t>𝑿</m:t>
                    </m:r>
                    <m:r>
                      <a:rPr lang="en-US" altLang="zh-CN" sz="2400" b="1" i="1" kern="100">
                        <a:solidFill>
                          <a:srgbClr val="00B050"/>
                        </a:solidFill>
                        <a:latin typeface="Cambria Math" panose="02040503050406030204" pitchFamily="18" charset="0"/>
                        <a:ea typeface="宋体" panose="02010600030101010101" pitchFamily="2" charset="-122"/>
                        <a:cs typeface="Times New Roman" panose="02020603050405020304" pitchFamily="18" charset="0"/>
                      </a:rPr>
                      <m:t> </m:t>
                    </m:r>
                    <m:acc>
                      <m:accPr>
                        <m:chr m:val="̅"/>
                        <m:ctrlPr>
                          <a:rPr lang="zh-CN" altLang="zh-CN" sz="2400" b="1" i="1" kern="100">
                            <a:solidFill>
                              <a:srgbClr val="00B050"/>
                            </a:solidFill>
                            <a:latin typeface="Cambria Math" panose="02040503050406030204" pitchFamily="18" charset="0"/>
                            <a:ea typeface="Cambria Math" panose="02040503050406030204" pitchFamily="18" charset="0"/>
                            <a:cs typeface="Times New Roman" panose="02020603050405020304" pitchFamily="18" charset="0"/>
                          </a:rPr>
                        </m:ctrlPr>
                      </m:accPr>
                      <m:e>
                        <m:sSubSup>
                          <m:sSubSupPr>
                            <m:ctrlPr>
                              <a:rPr lang="zh-CN" altLang="zh-CN" sz="2400" b="1" i="1" kern="100">
                                <a:solidFill>
                                  <a:srgbClr val="00B050"/>
                                </a:solidFill>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400" b="1" i="1" kern="100">
                                <a:solidFill>
                                  <a:srgbClr val="00B050"/>
                                </a:solidFill>
                                <a:latin typeface="Cambria Math" panose="02040503050406030204" pitchFamily="18" charset="0"/>
                                <a:ea typeface="宋体" panose="02010600030101010101" pitchFamily="2" charset="-122"/>
                                <a:cs typeface="Times New Roman" panose="02020603050405020304" pitchFamily="18" charset="0"/>
                              </a:rPr>
                              <m:t>𝑸</m:t>
                            </m:r>
                          </m:e>
                          <m:sub>
                            <m:r>
                              <a:rPr lang="en-US" altLang="zh-CN" sz="2400" b="1" i="1" kern="100">
                                <a:solidFill>
                                  <a:srgbClr val="00B050"/>
                                </a:solidFill>
                                <a:latin typeface="Cambria Math" panose="02040503050406030204" pitchFamily="18" charset="0"/>
                                <a:ea typeface="宋体" panose="02010600030101010101" pitchFamily="2" charset="-122"/>
                                <a:cs typeface="Times New Roman" panose="02020603050405020304" pitchFamily="18" charset="0"/>
                              </a:rPr>
                              <m:t>𝟐</m:t>
                            </m:r>
                          </m:sub>
                          <m:sup>
                            <m:r>
                              <a:rPr lang="en-US" altLang="zh-CN" sz="2400" b="1" i="1" kern="100">
                                <a:solidFill>
                                  <a:srgbClr val="00B050"/>
                                </a:solidFill>
                                <a:latin typeface="Cambria Math" panose="02040503050406030204" pitchFamily="18" charset="0"/>
                                <a:ea typeface="宋体" panose="02010600030101010101" pitchFamily="2" charset="-122"/>
                                <a:cs typeface="Times New Roman" panose="02020603050405020304" pitchFamily="18" charset="0"/>
                              </a:rPr>
                              <m:t>𝒏</m:t>
                            </m:r>
                          </m:sup>
                        </m:sSubSup>
                      </m:e>
                    </m:acc>
                    <m:r>
                      <a:rPr lang="en-US" altLang="zh-CN" sz="2400" b="1" i="1" kern="100">
                        <a:solidFill>
                          <a:srgbClr val="00B050"/>
                        </a:solidFill>
                        <a:latin typeface="Cambria Math" panose="02040503050406030204" pitchFamily="18" charset="0"/>
                        <a:ea typeface="宋体" panose="02010600030101010101" pitchFamily="2" charset="-122"/>
                        <a:cs typeface="Times New Roman" panose="02020603050405020304" pitchFamily="18" charset="0"/>
                      </a:rPr>
                      <m:t>        </m:t>
                    </m:r>
                    <m:sSub>
                      <m:sSubPr>
                        <m:ctrlPr>
                          <a:rPr lang="zh-CN" altLang="zh-CN" sz="2400" b="1" i="1" kern="100">
                            <a:solidFill>
                              <a:srgbClr val="00B05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b="1" i="1" kern="100">
                            <a:solidFill>
                              <a:srgbClr val="00B050"/>
                            </a:solidFill>
                            <a:latin typeface="Cambria Math" panose="02040503050406030204" pitchFamily="18" charset="0"/>
                            <a:ea typeface="宋体" panose="02010600030101010101" pitchFamily="2" charset="-122"/>
                            <a:cs typeface="Times New Roman" panose="02020603050405020304" pitchFamily="18" charset="0"/>
                          </a:rPr>
                          <m:t>𝑲</m:t>
                        </m:r>
                      </m:e>
                      <m:sub>
                        <m:r>
                          <a:rPr lang="en-US" altLang="zh-CN" sz="2400" b="1" i="1" kern="100">
                            <a:solidFill>
                              <a:srgbClr val="00B050"/>
                            </a:solidFill>
                            <a:latin typeface="Cambria Math" panose="02040503050406030204" pitchFamily="18" charset="0"/>
                            <a:ea typeface="宋体" panose="02010600030101010101" pitchFamily="2" charset="-122"/>
                            <a:cs typeface="Times New Roman" panose="02020603050405020304" pitchFamily="18" charset="0"/>
                          </a:rPr>
                          <m:t>𝟏</m:t>
                        </m:r>
                      </m:sub>
                    </m:sSub>
                    <m:r>
                      <a:rPr lang="en-US" altLang="zh-CN" sz="2400" b="1" i="1" kern="100">
                        <a:solidFill>
                          <a:srgbClr val="00B050"/>
                        </a:solidFill>
                        <a:latin typeface="Cambria Math" panose="02040503050406030204" pitchFamily="18" charset="0"/>
                        <a:ea typeface="宋体" panose="02010600030101010101" pitchFamily="2" charset="-122"/>
                        <a:cs typeface="Times New Roman" panose="02020603050405020304" pitchFamily="18" charset="0"/>
                      </a:rPr>
                      <m:t>=</m:t>
                    </m:r>
                    <m:acc>
                      <m:accPr>
                        <m:chr m:val="̅"/>
                        <m:ctrlPr>
                          <a:rPr lang="zh-CN" altLang="zh-CN" sz="2400" b="1" i="1" kern="100">
                            <a:solidFill>
                              <a:srgbClr val="00B050"/>
                            </a:solidFill>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sz="2400" b="1" i="1" kern="100">
                            <a:solidFill>
                              <a:srgbClr val="00B050"/>
                            </a:solidFill>
                            <a:latin typeface="Cambria Math" panose="02040503050406030204" pitchFamily="18" charset="0"/>
                            <a:ea typeface="宋体" panose="02010600030101010101" pitchFamily="2" charset="-122"/>
                            <a:cs typeface="Times New Roman" panose="02020603050405020304" pitchFamily="18" charset="0"/>
                          </a:rPr>
                          <m:t>𝑿</m:t>
                        </m:r>
                        <m:r>
                          <a:rPr lang="en-US" altLang="zh-CN" sz="2400" b="1" i="1" kern="100">
                            <a:solidFill>
                              <a:srgbClr val="00B050"/>
                            </a:solidFill>
                            <a:latin typeface="Cambria Math" panose="02040503050406030204" pitchFamily="18" charset="0"/>
                            <a:ea typeface="宋体" panose="02010600030101010101" pitchFamily="2" charset="-122"/>
                            <a:cs typeface="Times New Roman" panose="02020603050405020304" pitchFamily="18" charset="0"/>
                          </a:rPr>
                          <m:t> </m:t>
                        </m:r>
                        <m:acc>
                          <m:accPr>
                            <m:chr m:val="̅"/>
                            <m:ctrlPr>
                              <a:rPr lang="zh-CN" altLang="zh-CN" sz="2400" b="1" i="1" kern="100">
                                <a:solidFill>
                                  <a:srgbClr val="00B050"/>
                                </a:solidFill>
                                <a:latin typeface="Cambria Math" panose="02040503050406030204" pitchFamily="18" charset="0"/>
                                <a:ea typeface="Cambria Math" panose="02040503050406030204" pitchFamily="18" charset="0"/>
                                <a:cs typeface="Times New Roman" panose="02020603050405020304" pitchFamily="18" charset="0"/>
                              </a:rPr>
                            </m:ctrlPr>
                          </m:accPr>
                          <m:e>
                            <m:sSubSup>
                              <m:sSubSupPr>
                                <m:ctrlPr>
                                  <a:rPr lang="zh-CN" altLang="zh-CN" sz="2400" b="1" i="1" kern="100">
                                    <a:solidFill>
                                      <a:srgbClr val="00B050"/>
                                    </a:solidFill>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400" b="1" i="1" kern="100">
                                    <a:solidFill>
                                      <a:srgbClr val="00B050"/>
                                    </a:solidFill>
                                    <a:latin typeface="Cambria Math" panose="02040503050406030204" pitchFamily="18" charset="0"/>
                                    <a:ea typeface="宋体" panose="02010600030101010101" pitchFamily="2" charset="-122"/>
                                    <a:cs typeface="Times New Roman" panose="02020603050405020304" pitchFamily="18" charset="0"/>
                                  </a:rPr>
                                  <m:t>𝑸</m:t>
                                </m:r>
                              </m:e>
                              <m:sub>
                                <m:r>
                                  <a:rPr lang="en-US" altLang="zh-CN" sz="2400" b="1" i="1" kern="100">
                                    <a:solidFill>
                                      <a:srgbClr val="00B050"/>
                                    </a:solidFill>
                                    <a:latin typeface="Cambria Math" panose="02040503050406030204" pitchFamily="18" charset="0"/>
                                    <a:ea typeface="宋体" panose="02010600030101010101" pitchFamily="2" charset="-122"/>
                                    <a:cs typeface="Times New Roman" panose="02020603050405020304" pitchFamily="18" charset="0"/>
                                  </a:rPr>
                                  <m:t>𝟐</m:t>
                                </m:r>
                              </m:sub>
                              <m:sup>
                                <m:r>
                                  <a:rPr lang="en-US" altLang="zh-CN" sz="2400" b="1" i="1" kern="100">
                                    <a:solidFill>
                                      <a:srgbClr val="00B050"/>
                                    </a:solidFill>
                                    <a:latin typeface="Cambria Math" panose="02040503050406030204" pitchFamily="18" charset="0"/>
                                    <a:ea typeface="宋体" panose="02010600030101010101" pitchFamily="2" charset="-122"/>
                                    <a:cs typeface="Times New Roman" panose="02020603050405020304" pitchFamily="18" charset="0"/>
                                  </a:rPr>
                                  <m:t>𝒏</m:t>
                                </m:r>
                              </m:sup>
                            </m:sSubSup>
                          </m:e>
                        </m:acc>
                      </m:e>
                    </m:acc>
                  </m:oMath>
                </a14:m>
                <a:r>
                  <a:rPr lang="en-US" altLang="zh-CN" sz="2400" b="1" kern="100" dirty="0">
                    <a:solidFill>
                      <a:srgbClr val="00B050"/>
                    </a:solidFill>
                    <a:latin typeface="Times New Roman" panose="02020603050405020304" pitchFamily="18" charset="0"/>
                    <a:ea typeface="宋体" panose="02010600030101010101" pitchFamily="2" charset="-122"/>
                    <a:cs typeface="Times New Roman" panose="02020603050405020304" pitchFamily="18" charset="0"/>
                  </a:rPr>
                  <a:t>     </a:t>
                </a:r>
              </a:p>
              <a:p>
                <a:pPr lvl="0">
                  <a:lnSpc>
                    <a:spcPct val="130000"/>
                  </a:lnSpc>
                </a:pPr>
                <a14:m>
                  <m:oMathPara xmlns:m="http://schemas.openxmlformats.org/officeDocument/2006/math">
                    <m:oMathParaPr>
                      <m:jc m:val="left"/>
                    </m:oMathParaPr>
                    <m:oMath xmlns:m="http://schemas.openxmlformats.org/officeDocument/2006/math">
                      <m:sSub>
                        <m:sSubPr>
                          <m:ctrlPr>
                            <a:rPr lang="zh-CN" altLang="zh-CN" sz="2400" b="1" i="1" smtClean="0">
                              <a:solidFill>
                                <a:srgbClr val="00B05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b="1" i="1">
                              <a:solidFill>
                                <a:srgbClr val="00B050"/>
                              </a:solidFill>
                              <a:latin typeface="Cambria Math" panose="02040503050406030204" pitchFamily="18" charset="0"/>
                              <a:ea typeface="宋体" panose="02010600030101010101" pitchFamily="2" charset="-122"/>
                              <a:cs typeface="Times New Roman" panose="02020603050405020304" pitchFamily="18" charset="0"/>
                            </a:rPr>
                            <m:t>𝑱</m:t>
                          </m:r>
                        </m:e>
                        <m:sub>
                          <m:r>
                            <a:rPr lang="en-US" altLang="zh-CN" sz="2400" b="1" i="1">
                              <a:solidFill>
                                <a:srgbClr val="00B050"/>
                              </a:solidFill>
                              <a:latin typeface="Cambria Math" panose="02040503050406030204" pitchFamily="18" charset="0"/>
                              <a:ea typeface="宋体" panose="02010600030101010101" pitchFamily="2" charset="-122"/>
                              <a:cs typeface="Times New Roman" panose="02020603050405020304" pitchFamily="18" charset="0"/>
                            </a:rPr>
                            <m:t>𝟎</m:t>
                          </m:r>
                        </m:sub>
                      </m:sSub>
                      <m:r>
                        <a:rPr lang="en-US" altLang="zh-CN" sz="2400" b="1" i="1">
                          <a:solidFill>
                            <a:srgbClr val="00B050"/>
                          </a:solidFill>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a:solidFill>
                            <a:srgbClr val="00B050"/>
                          </a:solidFill>
                          <a:latin typeface="Cambria Math" panose="02040503050406030204" pitchFamily="18" charset="0"/>
                          <a:ea typeface="宋体" panose="02010600030101010101" pitchFamily="2" charset="-122"/>
                          <a:cs typeface="Times New Roman" panose="02020603050405020304" pitchFamily="18" charset="0"/>
                        </a:rPr>
                        <m:t>𝟏</m:t>
                      </m:r>
                      <m:r>
                        <a:rPr lang="en-US" altLang="zh-CN" sz="2400" b="1" i="1">
                          <a:solidFill>
                            <a:srgbClr val="00B050"/>
                          </a:solidFill>
                          <a:latin typeface="Cambria Math" panose="02040503050406030204" pitchFamily="18" charset="0"/>
                          <a:ea typeface="宋体" panose="02010600030101010101" pitchFamily="2" charset="-122"/>
                          <a:cs typeface="Times New Roman" panose="02020603050405020304" pitchFamily="18" charset="0"/>
                        </a:rPr>
                        <m:t>               </m:t>
                      </m:r>
                      <m:sSub>
                        <m:sSubPr>
                          <m:ctrlPr>
                            <a:rPr lang="zh-CN" altLang="zh-CN" sz="2400" b="1" i="1">
                              <a:solidFill>
                                <a:srgbClr val="00B05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b="1" i="1">
                              <a:solidFill>
                                <a:srgbClr val="00B050"/>
                              </a:solidFill>
                              <a:latin typeface="Cambria Math" panose="02040503050406030204" pitchFamily="18" charset="0"/>
                              <a:ea typeface="宋体" panose="02010600030101010101" pitchFamily="2" charset="-122"/>
                              <a:cs typeface="Times New Roman" panose="02020603050405020304" pitchFamily="18" charset="0"/>
                            </a:rPr>
                            <m:t>𝑲</m:t>
                          </m:r>
                        </m:e>
                        <m:sub>
                          <m:r>
                            <a:rPr lang="en-US" altLang="zh-CN" sz="2400" b="1" i="1">
                              <a:solidFill>
                                <a:srgbClr val="00B050"/>
                              </a:solidFill>
                              <a:latin typeface="Cambria Math" panose="02040503050406030204" pitchFamily="18" charset="0"/>
                              <a:ea typeface="宋体" panose="02010600030101010101" pitchFamily="2" charset="-122"/>
                              <a:cs typeface="Times New Roman" panose="02020603050405020304" pitchFamily="18" charset="0"/>
                            </a:rPr>
                            <m:t>𝟎</m:t>
                          </m:r>
                        </m:sub>
                      </m:sSub>
                      <m:r>
                        <a:rPr lang="en-US" altLang="zh-CN" sz="2400" b="1" i="1">
                          <a:solidFill>
                            <a:srgbClr val="00B050"/>
                          </a:solidFill>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altLang="zh-CN" sz="2400" b="1" i="1">
                              <a:solidFill>
                                <a:srgbClr val="00B050"/>
                              </a:solidFill>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400" b="1" i="1">
                              <a:solidFill>
                                <a:srgbClr val="00B050"/>
                              </a:solidFill>
                              <a:latin typeface="Cambria Math" panose="02040503050406030204" pitchFamily="18" charset="0"/>
                              <a:ea typeface="宋体" panose="02010600030101010101" pitchFamily="2" charset="-122"/>
                              <a:cs typeface="Times New Roman" panose="02020603050405020304" pitchFamily="18" charset="0"/>
                            </a:rPr>
                            <m:t>𝑸</m:t>
                          </m:r>
                        </m:e>
                        <m:sub>
                          <m:r>
                            <a:rPr lang="en-US" altLang="zh-CN" sz="2400" b="1" i="1">
                              <a:solidFill>
                                <a:srgbClr val="00B050"/>
                              </a:solidFill>
                              <a:latin typeface="Cambria Math" panose="02040503050406030204" pitchFamily="18" charset="0"/>
                              <a:ea typeface="宋体" panose="02010600030101010101" pitchFamily="2" charset="-122"/>
                              <a:cs typeface="Times New Roman" panose="02020603050405020304" pitchFamily="18" charset="0"/>
                            </a:rPr>
                            <m:t>𝟐</m:t>
                          </m:r>
                        </m:sub>
                        <m:sup>
                          <m:r>
                            <a:rPr lang="en-US" altLang="zh-CN" sz="2400" b="1" i="1">
                              <a:solidFill>
                                <a:srgbClr val="00B050"/>
                              </a:solidFill>
                              <a:latin typeface="Cambria Math" panose="02040503050406030204" pitchFamily="18" charset="0"/>
                              <a:ea typeface="宋体" panose="02010600030101010101" pitchFamily="2" charset="-122"/>
                              <a:cs typeface="Times New Roman" panose="02020603050405020304" pitchFamily="18" charset="0"/>
                            </a:rPr>
                            <m:t>𝒏</m:t>
                          </m:r>
                        </m:sup>
                      </m:sSubSup>
                    </m:oMath>
                  </m:oMathPara>
                </a14:m>
                <a:endParaRPr lang="en-US" altLang="zh-CN" sz="2400" b="1" dirty="0">
                  <a:solidFill>
                    <a:srgbClr val="00B050"/>
                  </a:solidFill>
                  <a:latin typeface="微软雅黑" panose="020B0503020204020204" pitchFamily="34" charset="-122"/>
                  <a:ea typeface="微软雅黑" panose="020B0503020204020204" pitchFamily="34" charset="-122"/>
                </a:endParaRPr>
              </a:p>
            </p:txBody>
          </p:sp>
        </mc:Choice>
        <mc:Fallback xmlns="">
          <p:sp>
            <p:nvSpPr>
              <p:cNvPr id="11" name="矩形 10"/>
              <p:cNvSpPr>
                <a:spLocks noRot="1" noChangeAspect="1" noMove="1" noResize="1" noEditPoints="1" noAdjustHandles="1" noChangeArrowheads="1" noChangeShapeType="1" noTextEdit="1"/>
              </p:cNvSpPr>
              <p:nvPr/>
            </p:nvSpPr>
            <p:spPr>
              <a:xfrm>
                <a:off x="219381" y="1887365"/>
                <a:ext cx="3571569" cy="1640321"/>
              </a:xfrm>
              <a:prstGeom prst="rect">
                <a:avLst/>
              </a:prstGeom>
              <a:blipFill rotWithShape="1">
                <a:blip r:embed="rId6"/>
                <a:stretch>
                  <a:fillRect l="-119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402576777"/>
      </p:ext>
    </p:extLst>
  </p:cSld>
  <p:clrMapOvr>
    <a:masterClrMapping/>
  </p:clrMapOvr>
  <mc:AlternateContent xmlns:mc="http://schemas.openxmlformats.org/markup-compatibility/2006" xmlns:p14="http://schemas.microsoft.com/office/powerpoint/2010/main">
    <mc:Choice Requires="p14">
      <p:transition spd="slow" p14:dur="1250">
        <p:randomBar dir="vert"/>
      </p:transition>
    </mc:Choice>
    <mc:Fallback xmlns="">
      <p:transition spd="slow">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B6D9C768-8413-45FA-BDC7-53DA68035736}" type="slidenum">
              <a:rPr lang="zh-CN" altLang="en-US" smtClean="0"/>
              <a:t>73</a:t>
            </a:fld>
            <a:endParaRPr lang="zh-CN" altLang="en-US"/>
          </a:p>
        </p:txBody>
      </p:sp>
      <p:sp>
        <p:nvSpPr>
          <p:cNvPr id="6" name="文本框 5"/>
          <p:cNvSpPr txBox="1"/>
          <p:nvPr/>
        </p:nvSpPr>
        <p:spPr>
          <a:xfrm>
            <a:off x="530941" y="1033054"/>
            <a:ext cx="11139949" cy="3416320"/>
          </a:xfrm>
          <a:prstGeom prst="rect">
            <a:avLst/>
          </a:prstGeom>
          <a:noFill/>
        </p:spPr>
        <p:txBody>
          <a:bodyPr wrap="square" rtlCol="0">
            <a:spAutoFit/>
          </a:bodyPr>
          <a:lstStyle/>
          <a:p>
            <a:pPr marL="342900" indent="-342900" defTabSz="468000">
              <a:lnSpc>
                <a:spcPct val="150000"/>
              </a:lnSpc>
              <a:buClr>
                <a:srgbClr val="3859CD"/>
              </a:buClr>
              <a:buFont typeface="Wingdings" panose="05000000000000000000" pitchFamily="2" charset="2"/>
              <a:buChar char="n"/>
            </a:pPr>
            <a:r>
              <a:rPr lang="en-US" altLang="zh-CN" sz="2400" b="1" dirty="0">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例</a:t>
            </a:r>
            <a:r>
              <a:rPr lang="en-US" altLang="zh-CN" sz="2400" b="1" dirty="0">
                <a:latin typeface="微软雅黑" panose="020B0503020204020204" pitchFamily="34" charset="-122"/>
                <a:ea typeface="微软雅黑" panose="020B0503020204020204" pitchFamily="34" charset="-122"/>
              </a:rPr>
              <a:t>6.25】</a:t>
            </a:r>
            <a:r>
              <a:rPr lang="zh-CN" altLang="en-US" sz="2400" b="1" dirty="0">
                <a:latin typeface="微软雅黑" panose="020B0503020204020204" pitchFamily="34" charset="-122"/>
                <a:ea typeface="微软雅黑" panose="020B0503020204020204" pitchFamily="34" charset="-122"/>
              </a:rPr>
              <a:t>设计一个同步</a:t>
            </a:r>
            <a:r>
              <a:rPr lang="zh-CN" altLang="en-US" sz="2400" b="1" dirty="0">
                <a:solidFill>
                  <a:srgbClr val="0000CC"/>
                </a:solidFill>
                <a:latin typeface="微软雅黑" panose="020B0503020204020204" pitchFamily="34" charset="-122"/>
                <a:ea typeface="微软雅黑" panose="020B0503020204020204" pitchFamily="34" charset="-122"/>
              </a:rPr>
              <a:t>七进制减法计数器</a:t>
            </a:r>
            <a:r>
              <a:rPr lang="zh-CN" altLang="en-US" sz="2400" b="1" dirty="0">
                <a:latin typeface="微软雅黑" panose="020B0503020204020204" pitchFamily="34" charset="-122"/>
                <a:ea typeface="微软雅黑" panose="020B0503020204020204" pitchFamily="34" charset="-122"/>
              </a:rPr>
              <a:t>，当计数值减为</a:t>
            </a:r>
            <a:r>
              <a:rPr lang="en-US" altLang="zh-CN" sz="2400" b="1" dirty="0">
                <a:latin typeface="微软雅黑" panose="020B0503020204020204" pitchFamily="34" charset="-122"/>
                <a:ea typeface="微软雅黑" panose="020B0503020204020204" pitchFamily="34" charset="-122"/>
              </a:rPr>
              <a:t>000</a:t>
            </a:r>
            <a:r>
              <a:rPr lang="zh-CN" altLang="en-US" sz="2400" b="1" dirty="0">
                <a:latin typeface="微软雅黑" panose="020B0503020204020204" pitchFamily="34" charset="-122"/>
                <a:ea typeface="微软雅黑" panose="020B0503020204020204" pitchFamily="34" charset="-122"/>
              </a:rPr>
              <a:t>，输出借位指示</a:t>
            </a:r>
            <a:r>
              <a:rPr lang="en-US" altLang="zh-CN" sz="2400" b="1" dirty="0">
                <a:latin typeface="微软雅黑" panose="020B0503020204020204" pitchFamily="34" charset="-122"/>
                <a:ea typeface="微软雅黑" panose="020B0503020204020204" pitchFamily="34" charset="-122"/>
              </a:rPr>
              <a:t>Z=1</a:t>
            </a:r>
            <a:r>
              <a:rPr lang="zh-CN" altLang="en-US" sz="2400" b="1" dirty="0">
                <a:latin typeface="微软雅黑" panose="020B0503020204020204" pitchFamily="34" charset="-122"/>
                <a:ea typeface="微软雅黑" panose="020B0503020204020204" pitchFamily="34" charset="-122"/>
              </a:rPr>
              <a:t>。</a:t>
            </a:r>
          </a:p>
          <a:p>
            <a:pPr marL="342900" indent="-342900" defTabSz="468000">
              <a:lnSpc>
                <a:spcPct val="150000"/>
              </a:lnSpc>
              <a:buClr>
                <a:srgbClr val="3859CD"/>
              </a:buClr>
              <a:buFont typeface="Wingdings" panose="05000000000000000000" pitchFamily="2" charset="2"/>
              <a:buChar char="n"/>
            </a:pPr>
            <a:r>
              <a:rPr lang="zh-CN" altLang="en-US" sz="2400" b="1" dirty="0">
                <a:solidFill>
                  <a:srgbClr val="0000CC"/>
                </a:solidFill>
                <a:latin typeface="微软雅黑" panose="020B0503020204020204" pitchFamily="34" charset="-122"/>
                <a:ea typeface="微软雅黑" panose="020B0503020204020204" pitchFamily="34" charset="-122"/>
              </a:rPr>
              <a:t>（</a:t>
            </a:r>
            <a:r>
              <a:rPr lang="en-US" altLang="zh-CN" sz="2400" b="1" dirty="0">
                <a:solidFill>
                  <a:srgbClr val="0000CC"/>
                </a:solidFill>
                <a:latin typeface="微软雅黑" panose="020B0503020204020204" pitchFamily="34" charset="-122"/>
                <a:ea typeface="微软雅黑" panose="020B0503020204020204" pitchFamily="34" charset="-122"/>
              </a:rPr>
              <a:t>1</a:t>
            </a:r>
            <a:r>
              <a:rPr lang="zh-CN" altLang="en-US" sz="2400" b="1" dirty="0">
                <a:solidFill>
                  <a:srgbClr val="0000CC"/>
                </a:solidFill>
                <a:latin typeface="微软雅黑" panose="020B0503020204020204" pitchFamily="34" charset="-122"/>
                <a:ea typeface="微软雅黑" panose="020B0503020204020204" pitchFamily="34" charset="-122"/>
              </a:rPr>
              <a:t>）建立原始状态图</a:t>
            </a:r>
            <a:r>
              <a:rPr lang="zh-CN" altLang="en-US" sz="2400" b="1" dirty="0">
                <a:latin typeface="微软雅黑" panose="020B0503020204020204" pitchFamily="34" charset="-122"/>
                <a:ea typeface="微软雅黑" panose="020B0503020204020204" pitchFamily="34" charset="-122"/>
              </a:rPr>
              <a:t>：</a:t>
            </a:r>
            <a:endParaRPr lang="en-US" altLang="zh-CN" sz="2400" b="1" dirty="0">
              <a:latin typeface="微软雅黑" panose="020B0503020204020204" pitchFamily="34" charset="-122"/>
              <a:ea typeface="微软雅黑" panose="020B0503020204020204" pitchFamily="34" charset="-122"/>
            </a:endParaRPr>
          </a:p>
          <a:p>
            <a:pPr marL="800100" lvl="1" indent="-342900" defTabSz="468000">
              <a:lnSpc>
                <a:spcPct val="150000"/>
              </a:lnSpc>
              <a:buClr>
                <a:srgbClr val="3859CD"/>
              </a:buClr>
              <a:buFont typeface="Wingdings" panose="05000000000000000000" pitchFamily="2" charset="2"/>
              <a:buChar char="n"/>
            </a:pPr>
            <a:r>
              <a:rPr lang="zh-CN" altLang="en-US" sz="2400" b="1" dirty="0">
                <a:latin typeface="微软雅黑" panose="020B0503020204020204" pitchFamily="34" charset="-122"/>
                <a:ea typeface="微软雅黑" panose="020B0503020204020204" pitchFamily="34" charset="-122"/>
              </a:rPr>
              <a:t>计数值从</a:t>
            </a:r>
            <a:r>
              <a:rPr lang="en-US" altLang="zh-CN" sz="2400" b="1" dirty="0">
                <a:latin typeface="微软雅黑" panose="020B0503020204020204" pitchFamily="34" charset="-122"/>
                <a:ea typeface="微软雅黑" panose="020B0503020204020204" pitchFamily="34" charset="-122"/>
              </a:rPr>
              <a:t>110</a:t>
            </a:r>
            <a:r>
              <a:rPr lang="zh-CN" altLang="en-US" sz="2400" b="1" dirty="0">
                <a:latin typeface="微软雅黑" panose="020B0503020204020204" pitchFamily="34" charset="-122"/>
                <a:ea typeface="微软雅黑" panose="020B0503020204020204" pitchFamily="34" charset="-122"/>
              </a:rPr>
              <a:t>减</a:t>
            </a:r>
            <a:r>
              <a:rPr lang="en-US" altLang="zh-CN" sz="2400" b="1" dirty="0">
                <a:latin typeface="微软雅黑" panose="020B0503020204020204" pitchFamily="34" charset="-122"/>
                <a:ea typeface="微软雅黑" panose="020B0503020204020204" pitchFamily="34" charset="-122"/>
              </a:rPr>
              <a:t>1</a:t>
            </a:r>
            <a:r>
              <a:rPr lang="zh-CN" altLang="en-US" sz="2400" b="1" dirty="0">
                <a:latin typeface="微软雅黑" panose="020B0503020204020204" pitchFamily="34" charset="-122"/>
                <a:ea typeface="微软雅黑" panose="020B0503020204020204" pitchFamily="34" charset="-122"/>
              </a:rPr>
              <a:t>计数变为</a:t>
            </a:r>
            <a:r>
              <a:rPr lang="en-US" altLang="zh-CN" sz="2400" b="1" dirty="0">
                <a:latin typeface="微软雅黑" panose="020B0503020204020204" pitchFamily="34" charset="-122"/>
                <a:ea typeface="微软雅黑" panose="020B0503020204020204" pitchFamily="34" charset="-122"/>
              </a:rPr>
              <a:t>101</a:t>
            </a:r>
            <a:r>
              <a:rPr lang="zh-CN" altLang="en-US" sz="2400" b="1" dirty="0">
                <a:latin typeface="微软雅黑" panose="020B0503020204020204" pitchFamily="34" charset="-122"/>
                <a:ea typeface="微软雅黑" panose="020B0503020204020204" pitchFamily="34" charset="-122"/>
              </a:rPr>
              <a:t>，一直减到</a:t>
            </a:r>
            <a:r>
              <a:rPr lang="en-US" altLang="zh-CN" sz="2400" b="1" dirty="0">
                <a:latin typeface="微软雅黑" panose="020B0503020204020204" pitchFamily="34" charset="-122"/>
                <a:ea typeface="微软雅黑" panose="020B0503020204020204" pitchFamily="34" charset="-122"/>
              </a:rPr>
              <a:t>000</a:t>
            </a:r>
            <a:r>
              <a:rPr lang="zh-CN" altLang="en-US" sz="2400" b="1" dirty="0">
                <a:latin typeface="微软雅黑" panose="020B0503020204020204" pitchFamily="34" charset="-122"/>
                <a:ea typeface="微软雅黑" panose="020B0503020204020204" pitchFamily="34" charset="-122"/>
              </a:rPr>
              <a:t>时，</a:t>
            </a:r>
            <a:r>
              <a:rPr lang="en-US" altLang="zh-CN" sz="2400" b="1" dirty="0">
                <a:latin typeface="微软雅黑" panose="020B0503020204020204" pitchFamily="34" charset="-122"/>
                <a:ea typeface="微软雅黑" panose="020B0503020204020204" pitchFamily="34" charset="-122"/>
              </a:rPr>
              <a:t>Z=1</a:t>
            </a:r>
            <a:r>
              <a:rPr lang="zh-CN" altLang="en-US" sz="2400" b="1" dirty="0">
                <a:latin typeface="微软雅黑" panose="020B0503020204020204" pitchFamily="34" charset="-122"/>
                <a:ea typeface="微软雅黑" panose="020B0503020204020204" pitchFamily="34" charset="-122"/>
              </a:rPr>
              <a:t>；再来一个</a:t>
            </a:r>
            <a:r>
              <a:rPr lang="en-US" altLang="zh-CN" sz="2400" b="1" dirty="0">
                <a:latin typeface="微软雅黑" panose="020B0503020204020204" pitchFamily="34" charset="-122"/>
                <a:ea typeface="微软雅黑" panose="020B0503020204020204" pitchFamily="34" charset="-122"/>
              </a:rPr>
              <a:t>CP</a:t>
            </a:r>
            <a:r>
              <a:rPr lang="zh-CN" altLang="en-US" sz="2400" b="1" dirty="0">
                <a:latin typeface="微软雅黑" panose="020B0503020204020204" pitchFamily="34" charset="-122"/>
                <a:ea typeface="微软雅黑" panose="020B0503020204020204" pitchFamily="34" charset="-122"/>
              </a:rPr>
              <a:t>脉冲，则计数值变为</a:t>
            </a:r>
            <a:r>
              <a:rPr lang="en-US" altLang="zh-CN" sz="2400" b="1" dirty="0">
                <a:latin typeface="微软雅黑" panose="020B0503020204020204" pitchFamily="34" charset="-122"/>
                <a:ea typeface="微软雅黑" panose="020B0503020204020204" pitchFamily="34" charset="-122"/>
              </a:rPr>
              <a:t>110</a:t>
            </a:r>
            <a:r>
              <a:rPr lang="zh-CN" altLang="en-US" sz="2400" b="1" dirty="0">
                <a:latin typeface="微软雅黑" panose="020B0503020204020204" pitchFamily="34" charset="-122"/>
                <a:ea typeface="微软雅黑" panose="020B0503020204020204" pitchFamily="34" charset="-122"/>
              </a:rPr>
              <a:t>。</a:t>
            </a:r>
            <a:endParaRPr lang="en-US" altLang="zh-CN" sz="2400" b="1" dirty="0">
              <a:latin typeface="微软雅黑" panose="020B0503020204020204" pitchFamily="34" charset="-122"/>
              <a:ea typeface="微软雅黑" panose="020B0503020204020204" pitchFamily="34" charset="-122"/>
            </a:endParaRPr>
          </a:p>
          <a:p>
            <a:pPr marL="800100" lvl="1" indent="-342900" defTabSz="468000">
              <a:lnSpc>
                <a:spcPct val="150000"/>
              </a:lnSpc>
              <a:buClr>
                <a:srgbClr val="3859CD"/>
              </a:buClr>
              <a:buFont typeface="Wingdings" panose="05000000000000000000" pitchFamily="2" charset="2"/>
              <a:buChar char="n"/>
            </a:pPr>
            <a:r>
              <a:rPr lang="zh-CN" altLang="en-US" sz="2400" b="1" dirty="0">
                <a:latin typeface="微软雅黑" panose="020B0503020204020204" pitchFamily="34" charset="-122"/>
                <a:ea typeface="微软雅黑" panose="020B0503020204020204" pitchFamily="34" charset="-122"/>
              </a:rPr>
              <a:t>表示状态的圆圈中为计数器的值</a:t>
            </a:r>
          </a:p>
        </p:txBody>
      </p:sp>
      <p:sp>
        <p:nvSpPr>
          <p:cNvPr id="10" name="平行四边形 9"/>
          <p:cNvSpPr/>
          <p:nvPr/>
        </p:nvSpPr>
        <p:spPr>
          <a:xfrm>
            <a:off x="304512" y="129448"/>
            <a:ext cx="1739441" cy="612000"/>
          </a:xfrm>
          <a:prstGeom prst="parallelogram">
            <a:avLst/>
          </a:prstGeom>
          <a:effectLst>
            <a:glow rad="63500">
              <a:schemeClr val="accent1">
                <a:satMod val="175000"/>
                <a:alpha val="40000"/>
              </a:schemeClr>
            </a:glow>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latin typeface="微软雅黑" panose="020B0503020204020204" pitchFamily="34" charset="-122"/>
                <a:ea typeface="微软雅黑" panose="020B0503020204020204" pitchFamily="34" charset="-122"/>
                <a:cs typeface="Times New Roman" panose="02020603050405020304" pitchFamily="18" charset="0"/>
              </a:rPr>
              <a:t>6.3.5</a:t>
            </a:r>
            <a:endParaRPr lang="zh-CN" altLang="en-US" sz="36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3" name="标题 2"/>
          <p:cNvSpPr>
            <a:spLocks noGrp="1"/>
          </p:cNvSpPr>
          <p:nvPr>
            <p:ph type="title"/>
          </p:nvPr>
        </p:nvSpPr>
        <p:spPr>
          <a:xfrm>
            <a:off x="2187686" y="97943"/>
            <a:ext cx="6291295" cy="732155"/>
          </a:xfrm>
        </p:spPr>
        <p:txBody>
          <a:bodyPr>
            <a:normAutofit/>
          </a:bodyPr>
          <a:lstStyle/>
          <a:p>
            <a:r>
              <a:rPr lang="zh-CN" altLang="en-US" dirty="0">
                <a:effectLst>
                  <a:outerShdw blurRad="38100" dist="38100" dir="2700000" algn="tl">
                    <a:srgbClr val="000000">
                      <a:alpha val="43137"/>
                    </a:srgbClr>
                  </a:outerShdw>
                </a:effectLst>
              </a:rPr>
              <a:t>同步时序电路设计举例</a:t>
            </a:r>
          </a:p>
        </p:txBody>
      </p:sp>
      <p:sp>
        <p:nvSpPr>
          <p:cNvPr id="9" name="页脚占位符 3"/>
          <p:cNvSpPr>
            <a:spLocks noGrp="1"/>
          </p:cNvSpPr>
          <p:nvPr>
            <p:ph type="ftr" sz="quarter" idx="11"/>
          </p:nvPr>
        </p:nvSpPr>
        <p:spPr>
          <a:xfrm>
            <a:off x="9642764" y="0"/>
            <a:ext cx="2549236" cy="510988"/>
          </a:xfrm>
        </p:spPr>
        <p:txBody>
          <a:bodyPr/>
          <a:lstStyle/>
          <a:p>
            <a:r>
              <a:rPr lang="zh-CN" altLang="en-US"/>
              <a:t>第</a:t>
            </a:r>
            <a:r>
              <a:rPr lang="en-US" altLang="zh-CN"/>
              <a:t>6</a:t>
            </a:r>
            <a:r>
              <a:rPr lang="zh-CN" altLang="en-US"/>
              <a:t>章 同步时序逻辑电路</a:t>
            </a:r>
            <a:endParaRPr lang="zh-CN" altLang="en-US" dirty="0"/>
          </a:p>
        </p:txBody>
      </p:sp>
      <p:graphicFrame>
        <p:nvGraphicFramePr>
          <p:cNvPr id="25" name="对象 24"/>
          <p:cNvGraphicFramePr>
            <a:graphicFrameLocks noChangeAspect="1"/>
          </p:cNvGraphicFramePr>
          <p:nvPr>
            <p:extLst>
              <p:ext uri="{D42A27DB-BD31-4B8C-83A1-F6EECF244321}">
                <p14:modId xmlns:p14="http://schemas.microsoft.com/office/powerpoint/2010/main" val="3061865522"/>
              </p:ext>
            </p:extLst>
          </p:nvPr>
        </p:nvGraphicFramePr>
        <p:xfrm>
          <a:off x="936659" y="4587026"/>
          <a:ext cx="10328512" cy="1662097"/>
        </p:xfrm>
        <a:graphic>
          <a:graphicData uri="http://schemas.openxmlformats.org/presentationml/2006/ole">
            <mc:AlternateContent xmlns:mc="http://schemas.openxmlformats.org/markup-compatibility/2006">
              <mc:Choice xmlns:v="urn:schemas-microsoft-com:vml" Requires="v">
                <p:oleObj spid="_x0000_s406596" name="Visio" r:id="rId4" imgW="5751671" imgH="927072" progId="Visio.Drawing.11">
                  <p:embed/>
                </p:oleObj>
              </mc:Choice>
              <mc:Fallback>
                <p:oleObj name="Visio" r:id="rId4" imgW="5751671" imgH="927072" progId="Visio.Drawing.11">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36659" y="4587026"/>
                        <a:ext cx="10328512" cy="1662097"/>
                      </a:xfrm>
                      <a:prstGeom prst="rect">
                        <a:avLst/>
                      </a:prstGeom>
                      <a:solidFill>
                        <a:schemeClr val="accent5">
                          <a:lumMod val="20000"/>
                          <a:lumOff val="80000"/>
                        </a:schemeClr>
                      </a:solidFill>
                    </p:spPr>
                  </p:pic>
                </p:oleObj>
              </mc:Fallback>
            </mc:AlternateContent>
          </a:graphicData>
        </a:graphic>
      </p:graphicFrame>
    </p:spTree>
    <p:extLst>
      <p:ext uri="{BB962C8B-B14F-4D97-AF65-F5344CB8AC3E}">
        <p14:creationId xmlns:p14="http://schemas.microsoft.com/office/powerpoint/2010/main" val="3464219432"/>
      </p:ext>
    </p:extLst>
  </p:cSld>
  <p:clrMapOvr>
    <a:masterClrMapping/>
  </p:clrMapOvr>
  <mc:AlternateContent xmlns:mc="http://schemas.openxmlformats.org/markup-compatibility/2006" xmlns:p14="http://schemas.microsoft.com/office/powerpoint/2010/main">
    <mc:Choice Requires="p14">
      <p:transition spd="slow" p14:dur="1250">
        <p:randomBar dir="vert"/>
      </p:transition>
    </mc:Choice>
    <mc:Fallback xmlns="">
      <p:transition spd="slow">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 calcmode="lin" valueType="num">
                                      <p:cBhvr additive="base">
                                        <p:cTn id="7"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1" end="1"/>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anim calcmode="lin" valueType="num">
                                      <p:cBhvr additive="base">
                                        <p:cTn id="11"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6">
                                            <p:txEl>
                                              <p:pRg st="2" end="2"/>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anim calcmode="lin" valueType="num">
                                      <p:cBhvr additive="base">
                                        <p:cTn id="15" dur="500" fill="hold"/>
                                        <p:tgtEl>
                                          <p:spTgt spid="6">
                                            <p:txEl>
                                              <p:pRg st="3" end="3"/>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6">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6" presetClass="entr" presetSubtype="21" fill="hold" nodeType="clickEffect">
                                  <p:stCondLst>
                                    <p:cond delay="0"/>
                                  </p:stCondLst>
                                  <p:childTnLst>
                                    <p:set>
                                      <p:cBhvr>
                                        <p:cTn id="20" dur="1" fill="hold">
                                          <p:stCondLst>
                                            <p:cond delay="0"/>
                                          </p:stCondLst>
                                        </p:cTn>
                                        <p:tgtEl>
                                          <p:spTgt spid="25"/>
                                        </p:tgtEl>
                                        <p:attrNameLst>
                                          <p:attrName>style.visibility</p:attrName>
                                        </p:attrNameLst>
                                      </p:cBhvr>
                                      <p:to>
                                        <p:strVal val="visible"/>
                                      </p:to>
                                    </p:set>
                                    <p:animEffect transition="in" filter="barn(inVertical)">
                                      <p:cBhvr>
                                        <p:cTn id="21"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B6D9C768-8413-45FA-BDC7-53DA68035736}" type="slidenum">
              <a:rPr lang="zh-CN" altLang="en-US" smtClean="0"/>
              <a:t>74</a:t>
            </a:fld>
            <a:endParaRPr lang="zh-CN" altLang="en-US"/>
          </a:p>
        </p:txBody>
      </p:sp>
      <p:sp>
        <p:nvSpPr>
          <p:cNvPr id="6" name="文本框 5"/>
          <p:cNvSpPr txBox="1"/>
          <p:nvPr/>
        </p:nvSpPr>
        <p:spPr>
          <a:xfrm>
            <a:off x="471948" y="1023225"/>
            <a:ext cx="6449962" cy="2308324"/>
          </a:xfrm>
          <a:prstGeom prst="rect">
            <a:avLst/>
          </a:prstGeom>
          <a:noFill/>
        </p:spPr>
        <p:txBody>
          <a:bodyPr wrap="square" rtlCol="0">
            <a:spAutoFit/>
          </a:bodyPr>
          <a:lstStyle/>
          <a:p>
            <a:pPr marL="342900" indent="-342900" defTabSz="468000">
              <a:lnSpc>
                <a:spcPct val="150000"/>
              </a:lnSpc>
              <a:buClr>
                <a:srgbClr val="3859CD"/>
              </a:buClr>
              <a:buFont typeface="Wingdings" panose="05000000000000000000" pitchFamily="2" charset="2"/>
              <a:buChar char="n"/>
            </a:pPr>
            <a:r>
              <a:rPr lang="zh-CN" altLang="en-US" sz="2400" b="1" dirty="0">
                <a:solidFill>
                  <a:srgbClr val="FF0000"/>
                </a:solidFill>
                <a:latin typeface="微软雅黑" panose="020B0503020204020204" pitchFamily="34" charset="-122"/>
                <a:ea typeface="微软雅黑" panose="020B0503020204020204" pitchFamily="34" charset="-122"/>
              </a:rPr>
              <a:t>状态已经最简，也无需进行状态分配与编码。</a:t>
            </a:r>
            <a:endParaRPr lang="en-US" altLang="zh-CN" sz="2400" b="1" dirty="0">
              <a:solidFill>
                <a:srgbClr val="FF0000"/>
              </a:solidFill>
              <a:latin typeface="微软雅黑" panose="020B0503020204020204" pitchFamily="34" charset="-122"/>
              <a:ea typeface="微软雅黑" panose="020B0503020204020204" pitchFamily="34" charset="-122"/>
            </a:endParaRPr>
          </a:p>
          <a:p>
            <a:pPr marL="342900" indent="-342900" defTabSz="468000">
              <a:lnSpc>
                <a:spcPct val="150000"/>
              </a:lnSpc>
              <a:buClr>
                <a:srgbClr val="3859CD"/>
              </a:buClr>
              <a:buFont typeface="Wingdings" panose="05000000000000000000" pitchFamily="2" charset="2"/>
              <a:buChar char="n"/>
            </a:pPr>
            <a:r>
              <a:rPr lang="zh-CN" altLang="en-US" sz="2400" b="1" dirty="0">
                <a:solidFill>
                  <a:srgbClr val="0000CC"/>
                </a:solidFill>
                <a:latin typeface="微软雅黑" panose="020B0503020204020204" pitchFamily="34" charset="-122"/>
                <a:ea typeface="微软雅黑" panose="020B0503020204020204" pitchFamily="34" charset="-122"/>
              </a:rPr>
              <a:t>（</a:t>
            </a:r>
            <a:r>
              <a:rPr lang="en-US" altLang="zh-CN" sz="2400" b="1" dirty="0">
                <a:solidFill>
                  <a:srgbClr val="0000CC"/>
                </a:solidFill>
                <a:latin typeface="微软雅黑" panose="020B0503020204020204" pitchFamily="34" charset="-122"/>
                <a:ea typeface="微软雅黑" panose="020B0503020204020204" pitchFamily="34" charset="-122"/>
              </a:rPr>
              <a:t>2</a:t>
            </a:r>
            <a:r>
              <a:rPr lang="zh-CN" altLang="en-US" sz="2400" b="1" dirty="0">
                <a:solidFill>
                  <a:srgbClr val="0000CC"/>
                </a:solidFill>
                <a:latin typeface="微软雅黑" panose="020B0503020204020204" pitchFamily="34" charset="-122"/>
                <a:ea typeface="微软雅黑" panose="020B0503020204020204" pitchFamily="34" charset="-122"/>
              </a:rPr>
              <a:t>）写出状态转换真值表：</a:t>
            </a:r>
            <a:endParaRPr lang="en-US" altLang="zh-CN" sz="2400" b="1" dirty="0">
              <a:solidFill>
                <a:srgbClr val="0000CC"/>
              </a:solidFill>
              <a:latin typeface="微软雅黑" panose="020B0503020204020204" pitchFamily="34" charset="-122"/>
              <a:ea typeface="微软雅黑" panose="020B0503020204020204" pitchFamily="34" charset="-122"/>
            </a:endParaRPr>
          </a:p>
          <a:p>
            <a:pPr marL="800100" lvl="1" indent="-342900" defTabSz="468000">
              <a:lnSpc>
                <a:spcPct val="150000"/>
              </a:lnSpc>
              <a:buClr>
                <a:srgbClr val="3859CD"/>
              </a:buClr>
              <a:buFont typeface="Wingdings" panose="05000000000000000000" pitchFamily="2" charset="2"/>
              <a:buChar char="n"/>
            </a:pPr>
            <a:r>
              <a:rPr lang="zh-CN" altLang="en-US" sz="2400" b="1" dirty="0">
                <a:latin typeface="微软雅黑" panose="020B0503020204020204" pitchFamily="34" charset="-122"/>
                <a:ea typeface="微软雅黑" panose="020B0503020204020204" pitchFamily="34" charset="-122"/>
              </a:rPr>
              <a:t>有效编码：</a:t>
            </a:r>
            <a:r>
              <a:rPr lang="en-US" altLang="zh-CN" sz="2400" b="1" dirty="0">
                <a:latin typeface="微软雅黑" panose="020B0503020204020204" pitchFamily="34" charset="-122"/>
                <a:ea typeface="微软雅黑" panose="020B0503020204020204" pitchFamily="34" charset="-122"/>
              </a:rPr>
              <a:t>000~110</a:t>
            </a:r>
          </a:p>
          <a:p>
            <a:pPr marL="800100" lvl="1" indent="-342900" defTabSz="468000">
              <a:lnSpc>
                <a:spcPct val="150000"/>
              </a:lnSpc>
              <a:buClr>
                <a:srgbClr val="3859CD"/>
              </a:buClr>
              <a:buFont typeface="Wingdings" panose="05000000000000000000" pitchFamily="2" charset="2"/>
              <a:buChar char="n"/>
            </a:pPr>
            <a:r>
              <a:rPr lang="zh-CN" altLang="en-US" sz="2400" b="1" dirty="0">
                <a:latin typeface="微软雅黑" panose="020B0503020204020204" pitchFamily="34" charset="-122"/>
                <a:ea typeface="微软雅黑" panose="020B0503020204020204" pitchFamily="34" charset="-122"/>
              </a:rPr>
              <a:t>无效编码：</a:t>
            </a:r>
            <a:r>
              <a:rPr lang="en-US" altLang="zh-CN" sz="2400" b="1" dirty="0">
                <a:latin typeface="微软雅黑" panose="020B0503020204020204" pitchFamily="34" charset="-122"/>
                <a:ea typeface="微软雅黑" panose="020B0503020204020204" pitchFamily="34" charset="-122"/>
              </a:rPr>
              <a:t>111</a:t>
            </a:r>
            <a:endParaRPr lang="zh-CN" altLang="en-US" sz="2400" b="1" dirty="0">
              <a:latin typeface="微软雅黑" panose="020B0503020204020204" pitchFamily="34" charset="-122"/>
              <a:ea typeface="微软雅黑" panose="020B0503020204020204" pitchFamily="34" charset="-122"/>
            </a:endParaRPr>
          </a:p>
        </p:txBody>
      </p:sp>
      <p:sp>
        <p:nvSpPr>
          <p:cNvPr id="10" name="平行四边形 9"/>
          <p:cNvSpPr/>
          <p:nvPr/>
        </p:nvSpPr>
        <p:spPr>
          <a:xfrm>
            <a:off x="304512" y="129448"/>
            <a:ext cx="1739441" cy="612000"/>
          </a:xfrm>
          <a:prstGeom prst="parallelogram">
            <a:avLst/>
          </a:prstGeom>
          <a:effectLst>
            <a:glow rad="63500">
              <a:schemeClr val="accent1">
                <a:satMod val="175000"/>
                <a:alpha val="40000"/>
              </a:schemeClr>
            </a:glow>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latin typeface="微软雅黑" panose="020B0503020204020204" pitchFamily="34" charset="-122"/>
                <a:ea typeface="微软雅黑" panose="020B0503020204020204" pitchFamily="34" charset="-122"/>
                <a:cs typeface="Times New Roman" panose="02020603050405020304" pitchFamily="18" charset="0"/>
              </a:rPr>
              <a:t>6.3.5</a:t>
            </a:r>
            <a:endParaRPr lang="zh-CN" altLang="en-US" sz="36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3" name="标题 2"/>
          <p:cNvSpPr>
            <a:spLocks noGrp="1"/>
          </p:cNvSpPr>
          <p:nvPr>
            <p:ph type="title"/>
          </p:nvPr>
        </p:nvSpPr>
        <p:spPr>
          <a:xfrm>
            <a:off x="2187686" y="97943"/>
            <a:ext cx="6291295" cy="732155"/>
          </a:xfrm>
        </p:spPr>
        <p:txBody>
          <a:bodyPr>
            <a:normAutofit/>
          </a:bodyPr>
          <a:lstStyle/>
          <a:p>
            <a:r>
              <a:rPr lang="zh-CN" altLang="en-US" dirty="0">
                <a:effectLst>
                  <a:outerShdw blurRad="38100" dist="38100" dir="2700000" algn="tl">
                    <a:srgbClr val="000000">
                      <a:alpha val="43137"/>
                    </a:srgbClr>
                  </a:outerShdw>
                </a:effectLst>
              </a:rPr>
              <a:t>同步时序电路设计举例</a:t>
            </a:r>
          </a:p>
        </p:txBody>
      </p:sp>
      <p:sp>
        <p:nvSpPr>
          <p:cNvPr id="9" name="页脚占位符 3"/>
          <p:cNvSpPr>
            <a:spLocks noGrp="1"/>
          </p:cNvSpPr>
          <p:nvPr>
            <p:ph type="ftr" sz="quarter" idx="11"/>
          </p:nvPr>
        </p:nvSpPr>
        <p:spPr>
          <a:xfrm>
            <a:off x="9642764" y="0"/>
            <a:ext cx="2549236" cy="510988"/>
          </a:xfrm>
        </p:spPr>
        <p:txBody>
          <a:bodyPr/>
          <a:lstStyle/>
          <a:p>
            <a:r>
              <a:rPr lang="zh-CN" altLang="en-US"/>
              <a:t>第</a:t>
            </a:r>
            <a:r>
              <a:rPr lang="en-US" altLang="zh-CN"/>
              <a:t>6</a:t>
            </a:r>
            <a:r>
              <a:rPr lang="zh-CN" altLang="en-US"/>
              <a:t>章 同步时序逻辑电路</a:t>
            </a:r>
            <a:endParaRPr lang="zh-CN" altLang="en-US" dirty="0"/>
          </a:p>
        </p:txBody>
      </p:sp>
      <mc:AlternateContent xmlns:mc="http://schemas.openxmlformats.org/markup-compatibility/2006" xmlns:a14="http://schemas.microsoft.com/office/drawing/2010/main">
        <mc:Choice Requires="a14">
          <p:graphicFrame>
            <p:nvGraphicFramePr>
              <p:cNvPr id="20" name="表格 19"/>
              <p:cNvGraphicFramePr>
                <a:graphicFrameLocks noGrp="1"/>
              </p:cNvGraphicFramePr>
              <p:nvPr>
                <p:extLst>
                  <p:ext uri="{D42A27DB-BD31-4B8C-83A1-F6EECF244321}">
                    <p14:modId xmlns:p14="http://schemas.microsoft.com/office/powerpoint/2010/main" val="3054247234"/>
                  </p:ext>
                </p:extLst>
              </p:nvPr>
            </p:nvGraphicFramePr>
            <p:xfrm>
              <a:off x="7059427" y="2314733"/>
              <a:ext cx="4503310" cy="4036905"/>
            </p:xfrm>
            <a:graphic>
              <a:graphicData uri="http://schemas.openxmlformats.org/drawingml/2006/table">
                <a:tbl>
                  <a:tblPr firstRow="1" firstCol="1" bandRow="1">
                    <a:tableStyleId>{B301B821-A1FF-4177-AEE7-76D212191A09}</a:tableStyleId>
                  </a:tblPr>
                  <a:tblGrid>
                    <a:gridCol w="643330">
                      <a:extLst>
                        <a:ext uri="{9D8B030D-6E8A-4147-A177-3AD203B41FA5}">
                          <a16:colId xmlns:a16="http://schemas.microsoft.com/office/drawing/2014/main" val="1301505689"/>
                        </a:ext>
                      </a:extLst>
                    </a:gridCol>
                    <a:gridCol w="643330">
                      <a:extLst>
                        <a:ext uri="{9D8B030D-6E8A-4147-A177-3AD203B41FA5}">
                          <a16:colId xmlns:a16="http://schemas.microsoft.com/office/drawing/2014/main" val="3716206557"/>
                        </a:ext>
                      </a:extLst>
                    </a:gridCol>
                    <a:gridCol w="643330">
                      <a:extLst>
                        <a:ext uri="{9D8B030D-6E8A-4147-A177-3AD203B41FA5}">
                          <a16:colId xmlns:a16="http://schemas.microsoft.com/office/drawing/2014/main" val="2472489157"/>
                        </a:ext>
                      </a:extLst>
                    </a:gridCol>
                    <a:gridCol w="643330">
                      <a:extLst>
                        <a:ext uri="{9D8B030D-6E8A-4147-A177-3AD203B41FA5}">
                          <a16:colId xmlns:a16="http://schemas.microsoft.com/office/drawing/2014/main" val="3281551201"/>
                        </a:ext>
                      </a:extLst>
                    </a:gridCol>
                    <a:gridCol w="643330">
                      <a:extLst>
                        <a:ext uri="{9D8B030D-6E8A-4147-A177-3AD203B41FA5}">
                          <a16:colId xmlns:a16="http://schemas.microsoft.com/office/drawing/2014/main" val="1303884238"/>
                        </a:ext>
                      </a:extLst>
                    </a:gridCol>
                    <a:gridCol w="643330">
                      <a:extLst>
                        <a:ext uri="{9D8B030D-6E8A-4147-A177-3AD203B41FA5}">
                          <a16:colId xmlns:a16="http://schemas.microsoft.com/office/drawing/2014/main" val="3734029366"/>
                        </a:ext>
                      </a:extLst>
                    </a:gridCol>
                    <a:gridCol w="643330">
                      <a:extLst>
                        <a:ext uri="{9D8B030D-6E8A-4147-A177-3AD203B41FA5}">
                          <a16:colId xmlns:a16="http://schemas.microsoft.com/office/drawing/2014/main" val="2585837294"/>
                        </a:ext>
                      </a:extLst>
                    </a:gridCol>
                  </a:tblGrid>
                  <a:tr h="448545">
                    <a:tc>
                      <a:txBody>
                        <a:bodyPr/>
                        <a:lstStyle/>
                        <a:p>
                          <a:pPr algn="just">
                            <a:lnSpc>
                              <a:spcPts val="2000"/>
                            </a:lnSpc>
                            <a:spcAft>
                              <a:spcPts val="0"/>
                            </a:spcAft>
                          </a:pPr>
                          <a14:m>
                            <m:oMathPara xmlns:m="http://schemas.openxmlformats.org/officeDocument/2006/math">
                              <m:oMathParaPr>
                                <m:jc m:val="centerGroup"/>
                              </m:oMathParaPr>
                              <m:oMath xmlns:m="http://schemas.openxmlformats.org/officeDocument/2006/math">
                                <m:sSubSup>
                                  <m:sSubSupPr>
                                    <m:ctrlPr>
                                      <a:rPr lang="zh-CN" sz="1800" b="1" i="1" kern="100">
                                        <a:effectLst/>
                                        <a:latin typeface="Cambria Math" panose="02040503050406030204" pitchFamily="18" charset="0"/>
                                      </a:rPr>
                                    </m:ctrlPr>
                                  </m:sSubSupPr>
                                  <m:e>
                                    <m:r>
                                      <a:rPr lang="en-US" sz="1800" b="1" i="1" kern="100">
                                        <a:effectLst/>
                                        <a:latin typeface="Cambria Math"/>
                                        <a:cs typeface="Times New Roman" panose="02020603050405020304" pitchFamily="18" charset="0"/>
                                      </a:rPr>
                                      <m:t>𝑸</m:t>
                                    </m:r>
                                  </m:e>
                                  <m:sub>
                                    <m:r>
                                      <a:rPr lang="en-US" sz="1800" b="1" i="1" kern="100">
                                        <a:effectLst/>
                                        <a:latin typeface="Cambria Math"/>
                                        <a:cs typeface="Times New Roman" panose="02020603050405020304" pitchFamily="18" charset="0"/>
                                      </a:rPr>
                                      <m:t>𝟐</m:t>
                                    </m:r>
                                  </m:sub>
                                  <m:sup>
                                    <m:r>
                                      <a:rPr lang="en-US" sz="1800" b="1" i="1" kern="100">
                                        <a:effectLst/>
                                        <a:latin typeface="Cambria Math"/>
                                        <a:cs typeface="Times New Roman" panose="02020603050405020304" pitchFamily="18" charset="0"/>
                                      </a:rPr>
                                      <m:t>𝒏</m:t>
                                    </m:r>
                                  </m:sup>
                                </m:sSubSup>
                              </m:oMath>
                            </m:oMathPara>
                          </a14:m>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11355" marR="111355" marT="0" marB="0" anchor="ctr"/>
                    </a:tc>
                    <a:tc>
                      <a:txBody>
                        <a:bodyPr/>
                        <a:lstStyle/>
                        <a:p>
                          <a:pPr algn="just">
                            <a:lnSpc>
                              <a:spcPts val="2000"/>
                            </a:lnSpc>
                            <a:spcAft>
                              <a:spcPts val="0"/>
                            </a:spcAft>
                          </a:pPr>
                          <a14:m>
                            <m:oMathPara xmlns:m="http://schemas.openxmlformats.org/officeDocument/2006/math">
                              <m:oMathParaPr>
                                <m:jc m:val="centerGroup"/>
                              </m:oMathParaPr>
                              <m:oMath xmlns:m="http://schemas.openxmlformats.org/officeDocument/2006/math">
                                <m:sSubSup>
                                  <m:sSubSupPr>
                                    <m:ctrlPr>
                                      <a:rPr lang="zh-CN" sz="1800" b="1" i="1" kern="100">
                                        <a:effectLst/>
                                        <a:latin typeface="Cambria Math" panose="02040503050406030204" pitchFamily="18" charset="0"/>
                                      </a:rPr>
                                    </m:ctrlPr>
                                  </m:sSubSupPr>
                                  <m:e>
                                    <m:r>
                                      <a:rPr lang="en-US" sz="1800" b="1" i="1" kern="100">
                                        <a:effectLst/>
                                        <a:latin typeface="Cambria Math"/>
                                        <a:cs typeface="Times New Roman" panose="02020603050405020304" pitchFamily="18" charset="0"/>
                                      </a:rPr>
                                      <m:t>𝑸</m:t>
                                    </m:r>
                                  </m:e>
                                  <m:sub>
                                    <m:r>
                                      <a:rPr lang="en-US" sz="1800" b="1" i="1" kern="100">
                                        <a:effectLst/>
                                        <a:latin typeface="Cambria Math"/>
                                        <a:cs typeface="Times New Roman" panose="02020603050405020304" pitchFamily="18" charset="0"/>
                                      </a:rPr>
                                      <m:t>𝟏</m:t>
                                    </m:r>
                                  </m:sub>
                                  <m:sup>
                                    <m:r>
                                      <a:rPr lang="en-US" sz="1800" b="1" i="1" kern="100">
                                        <a:effectLst/>
                                        <a:latin typeface="Cambria Math"/>
                                        <a:cs typeface="Times New Roman" panose="02020603050405020304" pitchFamily="18" charset="0"/>
                                      </a:rPr>
                                      <m:t>𝒏</m:t>
                                    </m:r>
                                  </m:sup>
                                </m:sSubSup>
                              </m:oMath>
                            </m:oMathPara>
                          </a14:m>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11355" marR="111355" marT="0" marB="0" anchor="ctr"/>
                    </a:tc>
                    <a:tc>
                      <a:txBody>
                        <a:bodyPr/>
                        <a:lstStyle/>
                        <a:p>
                          <a:pPr algn="just">
                            <a:lnSpc>
                              <a:spcPts val="2000"/>
                            </a:lnSpc>
                            <a:spcAft>
                              <a:spcPts val="0"/>
                            </a:spcAft>
                          </a:pPr>
                          <a14:m>
                            <m:oMathPara xmlns:m="http://schemas.openxmlformats.org/officeDocument/2006/math">
                              <m:oMathParaPr>
                                <m:jc m:val="centerGroup"/>
                              </m:oMathParaPr>
                              <m:oMath xmlns:m="http://schemas.openxmlformats.org/officeDocument/2006/math">
                                <m:sSubSup>
                                  <m:sSubSupPr>
                                    <m:ctrlPr>
                                      <a:rPr lang="zh-CN" sz="1800" b="1" i="1" kern="100">
                                        <a:effectLst/>
                                        <a:latin typeface="Cambria Math" panose="02040503050406030204" pitchFamily="18" charset="0"/>
                                      </a:rPr>
                                    </m:ctrlPr>
                                  </m:sSubSupPr>
                                  <m:e>
                                    <m:r>
                                      <a:rPr lang="en-US" sz="1800" b="1" i="1" kern="100">
                                        <a:effectLst/>
                                        <a:latin typeface="Cambria Math"/>
                                        <a:cs typeface="Times New Roman" panose="02020603050405020304" pitchFamily="18" charset="0"/>
                                      </a:rPr>
                                      <m:t>𝑸</m:t>
                                    </m:r>
                                  </m:e>
                                  <m:sub>
                                    <m:r>
                                      <a:rPr lang="en-US" sz="1800" b="1" i="1" kern="100">
                                        <a:effectLst/>
                                        <a:latin typeface="Cambria Math"/>
                                        <a:cs typeface="Times New Roman" panose="02020603050405020304" pitchFamily="18" charset="0"/>
                                      </a:rPr>
                                      <m:t>𝟎</m:t>
                                    </m:r>
                                  </m:sub>
                                  <m:sup>
                                    <m:r>
                                      <a:rPr lang="en-US" sz="1800" b="1" i="1" kern="100">
                                        <a:effectLst/>
                                        <a:latin typeface="Cambria Math"/>
                                        <a:cs typeface="Times New Roman" panose="02020603050405020304" pitchFamily="18" charset="0"/>
                                      </a:rPr>
                                      <m:t>𝒏</m:t>
                                    </m:r>
                                  </m:sup>
                                </m:sSubSup>
                              </m:oMath>
                            </m:oMathPara>
                          </a14:m>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11355" marR="111355" marT="0" marB="0" anchor="ctr">
                        <a:lnR w="28575" cap="flat" cmpd="sng" algn="ctr">
                          <a:solidFill>
                            <a:srgbClr val="FF0000"/>
                          </a:solidFill>
                          <a:prstDash val="solid"/>
                          <a:round/>
                          <a:headEnd type="none" w="med" len="med"/>
                          <a:tailEnd type="none" w="med" len="med"/>
                        </a:lnR>
                      </a:tcPr>
                    </a:tc>
                    <a:tc>
                      <a:txBody>
                        <a:bodyPr/>
                        <a:lstStyle/>
                        <a:p>
                          <a:pPr algn="just">
                            <a:lnSpc>
                              <a:spcPts val="2000"/>
                            </a:lnSpc>
                            <a:spcAft>
                              <a:spcPts val="0"/>
                            </a:spcAft>
                          </a:pPr>
                          <a14:m>
                            <m:oMathPara xmlns:m="http://schemas.openxmlformats.org/officeDocument/2006/math">
                              <m:oMathParaPr>
                                <m:jc m:val="centerGroup"/>
                              </m:oMathParaPr>
                              <m:oMath xmlns:m="http://schemas.openxmlformats.org/officeDocument/2006/math">
                                <m:sSubSup>
                                  <m:sSubSupPr>
                                    <m:ctrlPr>
                                      <a:rPr lang="zh-CN" sz="1800" b="1" i="1" kern="100">
                                        <a:effectLst/>
                                        <a:latin typeface="Cambria Math" panose="02040503050406030204" pitchFamily="18" charset="0"/>
                                      </a:rPr>
                                    </m:ctrlPr>
                                  </m:sSubSupPr>
                                  <m:e>
                                    <m:r>
                                      <a:rPr lang="en-US" sz="1800" b="1" i="1" kern="100">
                                        <a:effectLst/>
                                        <a:latin typeface="Cambria Math"/>
                                        <a:cs typeface="Times New Roman" panose="02020603050405020304" pitchFamily="18" charset="0"/>
                                      </a:rPr>
                                      <m:t>𝑸</m:t>
                                    </m:r>
                                  </m:e>
                                  <m:sub>
                                    <m:r>
                                      <a:rPr lang="en-US" sz="1800" b="1" i="1" kern="100">
                                        <a:effectLst/>
                                        <a:latin typeface="Cambria Math"/>
                                        <a:cs typeface="Times New Roman" panose="02020603050405020304" pitchFamily="18" charset="0"/>
                                      </a:rPr>
                                      <m:t>𝟐</m:t>
                                    </m:r>
                                  </m:sub>
                                  <m:sup>
                                    <m:r>
                                      <a:rPr lang="en-US" sz="1800" b="1" i="1" kern="100">
                                        <a:effectLst/>
                                        <a:latin typeface="Cambria Math"/>
                                        <a:cs typeface="Times New Roman" panose="02020603050405020304" pitchFamily="18" charset="0"/>
                                      </a:rPr>
                                      <m:t>𝒏</m:t>
                                    </m:r>
                                    <m:r>
                                      <a:rPr lang="en-US" sz="1800" b="1" i="1" kern="100">
                                        <a:effectLst/>
                                        <a:latin typeface="Cambria Math"/>
                                        <a:cs typeface="Times New Roman" panose="02020603050405020304" pitchFamily="18" charset="0"/>
                                      </a:rPr>
                                      <m:t>+</m:t>
                                    </m:r>
                                    <m:r>
                                      <a:rPr lang="en-US" sz="1800" b="1" i="1" kern="100">
                                        <a:effectLst/>
                                        <a:latin typeface="Cambria Math"/>
                                        <a:cs typeface="Times New Roman" panose="02020603050405020304" pitchFamily="18" charset="0"/>
                                      </a:rPr>
                                      <m:t>𝟏</m:t>
                                    </m:r>
                                  </m:sup>
                                </m:sSubSup>
                              </m:oMath>
                            </m:oMathPara>
                          </a14:m>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11355" marR="111355" marT="0" marB="0" anchor="ctr">
                        <a:lnL w="28575" cap="flat" cmpd="sng" algn="ctr">
                          <a:solidFill>
                            <a:srgbClr val="FF0000"/>
                          </a:solidFill>
                          <a:prstDash val="solid"/>
                          <a:round/>
                          <a:headEnd type="none" w="med" len="med"/>
                          <a:tailEnd type="none" w="med" len="med"/>
                        </a:lnL>
                      </a:tcPr>
                    </a:tc>
                    <a:tc>
                      <a:txBody>
                        <a:bodyPr/>
                        <a:lstStyle/>
                        <a:p>
                          <a:pPr algn="just">
                            <a:lnSpc>
                              <a:spcPts val="2000"/>
                            </a:lnSpc>
                            <a:spcAft>
                              <a:spcPts val="0"/>
                            </a:spcAft>
                          </a:pPr>
                          <a14:m>
                            <m:oMathPara xmlns:m="http://schemas.openxmlformats.org/officeDocument/2006/math">
                              <m:oMathParaPr>
                                <m:jc m:val="centerGroup"/>
                              </m:oMathParaPr>
                              <m:oMath xmlns:m="http://schemas.openxmlformats.org/officeDocument/2006/math">
                                <m:sSubSup>
                                  <m:sSubSupPr>
                                    <m:ctrlPr>
                                      <a:rPr lang="zh-CN" sz="1800" b="1" i="1" kern="100">
                                        <a:effectLst/>
                                        <a:latin typeface="Cambria Math" panose="02040503050406030204" pitchFamily="18" charset="0"/>
                                      </a:rPr>
                                    </m:ctrlPr>
                                  </m:sSubSupPr>
                                  <m:e>
                                    <m:r>
                                      <a:rPr lang="en-US" sz="1800" b="1" i="1" kern="100">
                                        <a:effectLst/>
                                        <a:latin typeface="Cambria Math"/>
                                        <a:cs typeface="Times New Roman" panose="02020603050405020304" pitchFamily="18" charset="0"/>
                                      </a:rPr>
                                      <m:t>𝑸</m:t>
                                    </m:r>
                                  </m:e>
                                  <m:sub>
                                    <m:r>
                                      <a:rPr lang="en-US" sz="1800" b="1" i="1" kern="100">
                                        <a:effectLst/>
                                        <a:latin typeface="Cambria Math"/>
                                        <a:cs typeface="Times New Roman" panose="02020603050405020304" pitchFamily="18" charset="0"/>
                                      </a:rPr>
                                      <m:t>𝟏</m:t>
                                    </m:r>
                                  </m:sub>
                                  <m:sup>
                                    <m:r>
                                      <a:rPr lang="en-US" sz="1800" b="1" i="1" kern="100">
                                        <a:effectLst/>
                                        <a:latin typeface="Cambria Math"/>
                                        <a:cs typeface="Times New Roman" panose="02020603050405020304" pitchFamily="18" charset="0"/>
                                      </a:rPr>
                                      <m:t>𝒏</m:t>
                                    </m:r>
                                    <m:r>
                                      <a:rPr lang="en-US" sz="1800" b="1" i="1" kern="100">
                                        <a:effectLst/>
                                        <a:latin typeface="Cambria Math"/>
                                        <a:cs typeface="Times New Roman" panose="02020603050405020304" pitchFamily="18" charset="0"/>
                                      </a:rPr>
                                      <m:t>+</m:t>
                                    </m:r>
                                    <m:r>
                                      <a:rPr lang="en-US" sz="1800" b="1" i="1" kern="100">
                                        <a:effectLst/>
                                        <a:latin typeface="Cambria Math"/>
                                        <a:cs typeface="Times New Roman" panose="02020603050405020304" pitchFamily="18" charset="0"/>
                                      </a:rPr>
                                      <m:t>𝟏</m:t>
                                    </m:r>
                                  </m:sup>
                                </m:sSubSup>
                              </m:oMath>
                            </m:oMathPara>
                          </a14:m>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11355" marR="111355" marT="0" marB="0" anchor="ctr"/>
                    </a:tc>
                    <a:tc>
                      <a:txBody>
                        <a:bodyPr/>
                        <a:lstStyle/>
                        <a:p>
                          <a:pPr algn="just">
                            <a:lnSpc>
                              <a:spcPts val="2000"/>
                            </a:lnSpc>
                            <a:spcAft>
                              <a:spcPts val="0"/>
                            </a:spcAft>
                          </a:pPr>
                          <a14:m>
                            <m:oMathPara xmlns:m="http://schemas.openxmlformats.org/officeDocument/2006/math">
                              <m:oMathParaPr>
                                <m:jc m:val="centerGroup"/>
                              </m:oMathParaPr>
                              <m:oMath xmlns:m="http://schemas.openxmlformats.org/officeDocument/2006/math">
                                <m:sSubSup>
                                  <m:sSubSupPr>
                                    <m:ctrlPr>
                                      <a:rPr lang="zh-CN" sz="1800" b="1" i="1" kern="100">
                                        <a:effectLst/>
                                        <a:latin typeface="Cambria Math" panose="02040503050406030204" pitchFamily="18" charset="0"/>
                                      </a:rPr>
                                    </m:ctrlPr>
                                  </m:sSubSupPr>
                                  <m:e>
                                    <m:r>
                                      <a:rPr lang="en-US" sz="1800" b="1" i="1" kern="100">
                                        <a:effectLst/>
                                        <a:latin typeface="Cambria Math"/>
                                        <a:cs typeface="Times New Roman" panose="02020603050405020304" pitchFamily="18" charset="0"/>
                                      </a:rPr>
                                      <m:t>𝑸</m:t>
                                    </m:r>
                                  </m:e>
                                  <m:sub>
                                    <m:r>
                                      <a:rPr lang="en-US" sz="1800" b="1" i="1" kern="100">
                                        <a:effectLst/>
                                        <a:latin typeface="Cambria Math"/>
                                        <a:cs typeface="Times New Roman" panose="02020603050405020304" pitchFamily="18" charset="0"/>
                                      </a:rPr>
                                      <m:t>𝟎</m:t>
                                    </m:r>
                                  </m:sub>
                                  <m:sup>
                                    <m:r>
                                      <a:rPr lang="en-US" sz="1800" b="1" i="1" kern="100">
                                        <a:effectLst/>
                                        <a:latin typeface="Cambria Math"/>
                                        <a:cs typeface="Times New Roman" panose="02020603050405020304" pitchFamily="18" charset="0"/>
                                      </a:rPr>
                                      <m:t>𝒏</m:t>
                                    </m:r>
                                    <m:r>
                                      <a:rPr lang="en-US" sz="1800" b="1" i="1" kern="100">
                                        <a:effectLst/>
                                        <a:latin typeface="Cambria Math"/>
                                        <a:cs typeface="Times New Roman" panose="02020603050405020304" pitchFamily="18" charset="0"/>
                                      </a:rPr>
                                      <m:t>+</m:t>
                                    </m:r>
                                    <m:r>
                                      <a:rPr lang="en-US" sz="1800" b="1" i="1" kern="100">
                                        <a:effectLst/>
                                        <a:latin typeface="Cambria Math"/>
                                        <a:cs typeface="Times New Roman" panose="02020603050405020304" pitchFamily="18" charset="0"/>
                                      </a:rPr>
                                      <m:t>𝟏</m:t>
                                    </m:r>
                                  </m:sup>
                                </m:sSubSup>
                              </m:oMath>
                            </m:oMathPara>
                          </a14:m>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11355" marR="111355" marT="0" marB="0" anchor="ctr"/>
                    </a:tc>
                    <a:tc>
                      <a:txBody>
                        <a:bodyPr/>
                        <a:lstStyle/>
                        <a:p>
                          <a:pPr algn="ctr">
                            <a:lnSpc>
                              <a:spcPts val="2000"/>
                            </a:lnSpc>
                            <a:spcAft>
                              <a:spcPts val="0"/>
                            </a:spcAft>
                          </a:pPr>
                          <a:r>
                            <a:rPr lang="en-US" sz="1800" b="1" kern="1200" dirty="0">
                              <a:effectLst/>
                              <a:latin typeface="Times New Roman" panose="02020603050405020304" pitchFamily="18" charset="0"/>
                              <a:cs typeface="Times New Roman" panose="02020603050405020304" pitchFamily="18" charset="0"/>
                            </a:rPr>
                            <a:t>Z</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11355" marR="111355" marT="0" marB="0" anchor="ctr"/>
                    </a:tc>
                    <a:extLst>
                      <a:ext uri="{0D108BD9-81ED-4DB2-BD59-A6C34878D82A}">
                        <a16:rowId xmlns:a16="http://schemas.microsoft.com/office/drawing/2014/main" val="3529557013"/>
                      </a:ext>
                    </a:extLst>
                  </a:tr>
                  <a:tr h="448545">
                    <a:tc>
                      <a:txBody>
                        <a:bodyPr/>
                        <a:lstStyle/>
                        <a:p>
                          <a:pPr algn="ctr">
                            <a:lnSpc>
                              <a:spcPts val="2000"/>
                            </a:lnSpc>
                            <a:spcAft>
                              <a:spcPts val="0"/>
                            </a:spcAft>
                          </a:pPr>
                          <a:r>
                            <a:rPr lang="en-US" sz="1800" b="1" kern="1200">
                              <a:effectLst/>
                              <a:latin typeface="Times New Roman" panose="02020603050405020304" pitchFamily="18" charset="0"/>
                              <a:cs typeface="Times New Roman" panose="02020603050405020304" pitchFamily="18" charset="0"/>
                            </a:rPr>
                            <a:t>0</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11355" marR="111355" marT="0" marB="0" anchor="ctr"/>
                    </a:tc>
                    <a:tc>
                      <a:txBody>
                        <a:bodyPr/>
                        <a:lstStyle/>
                        <a:p>
                          <a:pPr algn="ctr">
                            <a:lnSpc>
                              <a:spcPts val="2000"/>
                            </a:lnSpc>
                            <a:spcAft>
                              <a:spcPts val="0"/>
                            </a:spcAft>
                          </a:pPr>
                          <a:r>
                            <a:rPr lang="en-US" sz="1800" b="1" kern="1200">
                              <a:effectLst/>
                              <a:latin typeface="Times New Roman" panose="02020603050405020304" pitchFamily="18" charset="0"/>
                              <a:cs typeface="Times New Roman" panose="02020603050405020304" pitchFamily="18" charset="0"/>
                            </a:rPr>
                            <a:t>0</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11355" marR="111355" marT="0" marB="0" anchor="ctr"/>
                    </a:tc>
                    <a:tc>
                      <a:txBody>
                        <a:bodyPr/>
                        <a:lstStyle/>
                        <a:p>
                          <a:pPr algn="ctr">
                            <a:lnSpc>
                              <a:spcPts val="2000"/>
                            </a:lnSpc>
                            <a:spcAft>
                              <a:spcPts val="0"/>
                            </a:spcAft>
                          </a:pPr>
                          <a:r>
                            <a:rPr lang="en-US" sz="1800" b="1" kern="1200">
                              <a:effectLst/>
                              <a:latin typeface="Times New Roman" panose="02020603050405020304" pitchFamily="18" charset="0"/>
                              <a:cs typeface="Times New Roman" panose="02020603050405020304" pitchFamily="18" charset="0"/>
                            </a:rPr>
                            <a:t>0</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11355" marR="111355" marT="0" marB="0" anchor="ctr">
                        <a:lnR w="28575"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en-US" sz="1800" b="1" kern="0">
                              <a:effectLst/>
                              <a:latin typeface="Times New Roman" panose="02020603050405020304" pitchFamily="18" charset="0"/>
                              <a:cs typeface="Times New Roman" panose="02020603050405020304" pitchFamily="18" charset="0"/>
                            </a:rPr>
                            <a:t>1</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11355" marR="111355" marT="0" marB="0" anchor="ctr">
                        <a:lnL w="28575" cap="flat" cmpd="sng" algn="ctr">
                          <a:solidFill>
                            <a:srgbClr val="FF0000"/>
                          </a:solidFill>
                          <a:prstDash val="solid"/>
                          <a:round/>
                          <a:headEnd type="none" w="med" len="med"/>
                          <a:tailEnd type="none" w="med" len="med"/>
                        </a:lnL>
                      </a:tcPr>
                    </a:tc>
                    <a:tc>
                      <a:txBody>
                        <a:bodyPr/>
                        <a:lstStyle/>
                        <a:p>
                          <a:pPr algn="ctr">
                            <a:lnSpc>
                              <a:spcPts val="2000"/>
                            </a:lnSpc>
                            <a:spcAft>
                              <a:spcPts val="0"/>
                            </a:spcAft>
                          </a:pPr>
                          <a:r>
                            <a:rPr lang="en-US" sz="1800" b="1" kern="0">
                              <a:effectLst/>
                              <a:latin typeface="Times New Roman" panose="02020603050405020304" pitchFamily="18" charset="0"/>
                              <a:cs typeface="Times New Roman" panose="02020603050405020304" pitchFamily="18" charset="0"/>
                            </a:rPr>
                            <a:t>1</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11355" marR="111355" marT="0" marB="0" anchor="ctr"/>
                    </a:tc>
                    <a:tc>
                      <a:txBody>
                        <a:bodyPr/>
                        <a:lstStyle/>
                        <a:p>
                          <a:pPr algn="ctr">
                            <a:lnSpc>
                              <a:spcPts val="2000"/>
                            </a:lnSpc>
                            <a:spcAft>
                              <a:spcPts val="0"/>
                            </a:spcAft>
                          </a:pPr>
                          <a:r>
                            <a:rPr lang="en-US" sz="1800" b="1" kern="1200">
                              <a:effectLst/>
                              <a:latin typeface="Times New Roman" panose="02020603050405020304" pitchFamily="18" charset="0"/>
                              <a:cs typeface="Times New Roman" panose="02020603050405020304" pitchFamily="18" charset="0"/>
                            </a:rPr>
                            <a:t>0</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11355" marR="111355" marT="0" marB="0" anchor="ctr"/>
                    </a:tc>
                    <a:tc>
                      <a:txBody>
                        <a:bodyPr/>
                        <a:lstStyle/>
                        <a:p>
                          <a:pPr algn="ctr">
                            <a:lnSpc>
                              <a:spcPts val="2000"/>
                            </a:lnSpc>
                            <a:spcAft>
                              <a:spcPts val="0"/>
                            </a:spcAft>
                          </a:pPr>
                          <a:r>
                            <a:rPr lang="en-US" sz="1800" b="1" kern="1200">
                              <a:effectLst/>
                              <a:latin typeface="Times New Roman" panose="02020603050405020304" pitchFamily="18" charset="0"/>
                              <a:cs typeface="Times New Roman" panose="02020603050405020304" pitchFamily="18" charset="0"/>
                            </a:rPr>
                            <a:t>1</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11355" marR="111355" marT="0" marB="0" anchor="ctr"/>
                    </a:tc>
                    <a:extLst>
                      <a:ext uri="{0D108BD9-81ED-4DB2-BD59-A6C34878D82A}">
                        <a16:rowId xmlns:a16="http://schemas.microsoft.com/office/drawing/2014/main" val="1277364311"/>
                      </a:ext>
                    </a:extLst>
                  </a:tr>
                  <a:tr h="448545">
                    <a:tc>
                      <a:txBody>
                        <a:bodyPr/>
                        <a:lstStyle/>
                        <a:p>
                          <a:pPr algn="ctr">
                            <a:lnSpc>
                              <a:spcPts val="2000"/>
                            </a:lnSpc>
                            <a:spcAft>
                              <a:spcPts val="0"/>
                            </a:spcAft>
                          </a:pPr>
                          <a:r>
                            <a:rPr lang="en-US" sz="1800" b="1" kern="1200">
                              <a:effectLst/>
                              <a:latin typeface="Times New Roman" panose="02020603050405020304" pitchFamily="18" charset="0"/>
                              <a:cs typeface="Times New Roman" panose="02020603050405020304" pitchFamily="18" charset="0"/>
                            </a:rPr>
                            <a:t>0</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11355" marR="111355" marT="0" marB="0" anchor="ctr"/>
                    </a:tc>
                    <a:tc>
                      <a:txBody>
                        <a:bodyPr/>
                        <a:lstStyle/>
                        <a:p>
                          <a:pPr algn="ctr">
                            <a:lnSpc>
                              <a:spcPts val="2000"/>
                            </a:lnSpc>
                            <a:spcAft>
                              <a:spcPts val="0"/>
                            </a:spcAft>
                          </a:pPr>
                          <a:r>
                            <a:rPr lang="en-US" sz="1800" b="1" kern="1200">
                              <a:effectLst/>
                              <a:latin typeface="Times New Roman" panose="02020603050405020304" pitchFamily="18" charset="0"/>
                              <a:cs typeface="Times New Roman" panose="02020603050405020304" pitchFamily="18" charset="0"/>
                            </a:rPr>
                            <a:t>0</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11355" marR="111355" marT="0" marB="0" anchor="ctr"/>
                    </a:tc>
                    <a:tc>
                      <a:txBody>
                        <a:bodyPr/>
                        <a:lstStyle/>
                        <a:p>
                          <a:pPr algn="ctr">
                            <a:lnSpc>
                              <a:spcPts val="2000"/>
                            </a:lnSpc>
                            <a:spcAft>
                              <a:spcPts val="0"/>
                            </a:spcAft>
                          </a:pPr>
                          <a:r>
                            <a:rPr lang="en-US" sz="1800" b="1" kern="1200">
                              <a:effectLst/>
                              <a:latin typeface="Times New Roman" panose="02020603050405020304" pitchFamily="18" charset="0"/>
                              <a:cs typeface="Times New Roman" panose="02020603050405020304" pitchFamily="18" charset="0"/>
                            </a:rPr>
                            <a:t>1</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11355" marR="111355" marT="0" marB="0" anchor="ctr">
                        <a:lnR w="28575"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en-US" sz="1800" b="1" kern="0">
                              <a:effectLst/>
                              <a:latin typeface="Times New Roman" panose="02020603050405020304" pitchFamily="18" charset="0"/>
                              <a:cs typeface="Times New Roman" panose="02020603050405020304" pitchFamily="18" charset="0"/>
                            </a:rPr>
                            <a:t>0</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11355" marR="111355" marT="0" marB="0" anchor="ctr">
                        <a:lnL w="28575" cap="flat" cmpd="sng" algn="ctr">
                          <a:solidFill>
                            <a:srgbClr val="FF0000"/>
                          </a:solidFill>
                          <a:prstDash val="solid"/>
                          <a:round/>
                          <a:headEnd type="none" w="med" len="med"/>
                          <a:tailEnd type="none" w="med" len="med"/>
                        </a:lnL>
                      </a:tcPr>
                    </a:tc>
                    <a:tc>
                      <a:txBody>
                        <a:bodyPr/>
                        <a:lstStyle/>
                        <a:p>
                          <a:pPr algn="ctr">
                            <a:lnSpc>
                              <a:spcPts val="2000"/>
                            </a:lnSpc>
                            <a:spcAft>
                              <a:spcPts val="0"/>
                            </a:spcAft>
                          </a:pPr>
                          <a:r>
                            <a:rPr lang="en-US" sz="1800" b="1" kern="0">
                              <a:effectLst/>
                              <a:latin typeface="Times New Roman" panose="02020603050405020304" pitchFamily="18" charset="0"/>
                              <a:cs typeface="Times New Roman" panose="02020603050405020304" pitchFamily="18" charset="0"/>
                            </a:rPr>
                            <a:t>0</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11355" marR="111355" marT="0" marB="0" anchor="ctr"/>
                    </a:tc>
                    <a:tc>
                      <a:txBody>
                        <a:bodyPr/>
                        <a:lstStyle/>
                        <a:p>
                          <a:pPr algn="ctr">
                            <a:lnSpc>
                              <a:spcPts val="2000"/>
                            </a:lnSpc>
                            <a:spcAft>
                              <a:spcPts val="0"/>
                            </a:spcAft>
                          </a:pPr>
                          <a:r>
                            <a:rPr lang="en-US" sz="1800" b="1" kern="1200">
                              <a:effectLst/>
                              <a:latin typeface="Times New Roman" panose="02020603050405020304" pitchFamily="18" charset="0"/>
                              <a:cs typeface="Times New Roman" panose="02020603050405020304" pitchFamily="18" charset="0"/>
                            </a:rPr>
                            <a:t>0</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11355" marR="111355" marT="0" marB="0" anchor="ctr"/>
                    </a:tc>
                    <a:tc>
                      <a:txBody>
                        <a:bodyPr/>
                        <a:lstStyle/>
                        <a:p>
                          <a:pPr algn="ctr">
                            <a:lnSpc>
                              <a:spcPts val="2000"/>
                            </a:lnSpc>
                            <a:spcAft>
                              <a:spcPts val="0"/>
                            </a:spcAft>
                          </a:pPr>
                          <a:r>
                            <a:rPr lang="en-US" sz="1800" b="1" kern="1200">
                              <a:effectLst/>
                              <a:latin typeface="Times New Roman" panose="02020603050405020304" pitchFamily="18" charset="0"/>
                              <a:cs typeface="Times New Roman" panose="02020603050405020304" pitchFamily="18" charset="0"/>
                            </a:rPr>
                            <a:t>0</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11355" marR="111355" marT="0" marB="0" anchor="ctr"/>
                    </a:tc>
                    <a:extLst>
                      <a:ext uri="{0D108BD9-81ED-4DB2-BD59-A6C34878D82A}">
                        <a16:rowId xmlns:a16="http://schemas.microsoft.com/office/drawing/2014/main" val="2065470573"/>
                      </a:ext>
                    </a:extLst>
                  </a:tr>
                  <a:tr h="448545">
                    <a:tc>
                      <a:txBody>
                        <a:bodyPr/>
                        <a:lstStyle/>
                        <a:p>
                          <a:pPr algn="ctr">
                            <a:lnSpc>
                              <a:spcPts val="2000"/>
                            </a:lnSpc>
                            <a:spcAft>
                              <a:spcPts val="0"/>
                            </a:spcAft>
                          </a:pPr>
                          <a:r>
                            <a:rPr lang="en-US" sz="1800" b="1" kern="1200">
                              <a:effectLst/>
                              <a:latin typeface="Times New Roman" panose="02020603050405020304" pitchFamily="18" charset="0"/>
                              <a:cs typeface="Times New Roman" panose="02020603050405020304" pitchFamily="18" charset="0"/>
                            </a:rPr>
                            <a:t>0</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11355" marR="111355" marT="0" marB="0" anchor="ctr"/>
                    </a:tc>
                    <a:tc>
                      <a:txBody>
                        <a:bodyPr/>
                        <a:lstStyle/>
                        <a:p>
                          <a:pPr algn="ctr">
                            <a:lnSpc>
                              <a:spcPts val="2000"/>
                            </a:lnSpc>
                            <a:spcAft>
                              <a:spcPts val="0"/>
                            </a:spcAft>
                          </a:pPr>
                          <a:r>
                            <a:rPr lang="en-US" sz="1800" b="1" kern="1200">
                              <a:effectLst/>
                              <a:latin typeface="Times New Roman" panose="02020603050405020304" pitchFamily="18" charset="0"/>
                              <a:cs typeface="Times New Roman" panose="02020603050405020304" pitchFamily="18" charset="0"/>
                            </a:rPr>
                            <a:t>1</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11355" marR="111355" marT="0" marB="0" anchor="ctr"/>
                    </a:tc>
                    <a:tc>
                      <a:txBody>
                        <a:bodyPr/>
                        <a:lstStyle/>
                        <a:p>
                          <a:pPr algn="ctr">
                            <a:lnSpc>
                              <a:spcPts val="2000"/>
                            </a:lnSpc>
                            <a:spcAft>
                              <a:spcPts val="0"/>
                            </a:spcAft>
                          </a:pPr>
                          <a:r>
                            <a:rPr lang="en-US" sz="1800" b="1" kern="1200">
                              <a:effectLst/>
                              <a:latin typeface="Times New Roman" panose="02020603050405020304" pitchFamily="18" charset="0"/>
                              <a:cs typeface="Times New Roman" panose="02020603050405020304" pitchFamily="18" charset="0"/>
                            </a:rPr>
                            <a:t>0</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11355" marR="111355" marT="0" marB="0" anchor="ctr">
                        <a:lnR w="28575"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en-US" sz="1800" b="1" kern="0">
                              <a:effectLst/>
                              <a:latin typeface="Times New Roman" panose="02020603050405020304" pitchFamily="18" charset="0"/>
                              <a:cs typeface="Times New Roman" panose="02020603050405020304" pitchFamily="18" charset="0"/>
                            </a:rPr>
                            <a:t>0</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11355" marR="111355" marT="0" marB="0" anchor="ctr">
                        <a:lnL w="28575" cap="flat" cmpd="sng" algn="ctr">
                          <a:solidFill>
                            <a:srgbClr val="FF0000"/>
                          </a:solidFill>
                          <a:prstDash val="solid"/>
                          <a:round/>
                          <a:headEnd type="none" w="med" len="med"/>
                          <a:tailEnd type="none" w="med" len="med"/>
                        </a:lnL>
                      </a:tcPr>
                    </a:tc>
                    <a:tc>
                      <a:txBody>
                        <a:bodyPr/>
                        <a:lstStyle/>
                        <a:p>
                          <a:pPr algn="ctr">
                            <a:lnSpc>
                              <a:spcPts val="2000"/>
                            </a:lnSpc>
                            <a:spcAft>
                              <a:spcPts val="0"/>
                            </a:spcAft>
                          </a:pPr>
                          <a:r>
                            <a:rPr lang="en-US" sz="1800" b="1" kern="0">
                              <a:effectLst/>
                              <a:latin typeface="Times New Roman" panose="02020603050405020304" pitchFamily="18" charset="0"/>
                              <a:cs typeface="Times New Roman" panose="02020603050405020304" pitchFamily="18" charset="0"/>
                            </a:rPr>
                            <a:t>0</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11355" marR="111355" marT="0" marB="0" anchor="ctr"/>
                    </a:tc>
                    <a:tc>
                      <a:txBody>
                        <a:bodyPr/>
                        <a:lstStyle/>
                        <a:p>
                          <a:pPr algn="ctr">
                            <a:lnSpc>
                              <a:spcPts val="2000"/>
                            </a:lnSpc>
                            <a:spcAft>
                              <a:spcPts val="0"/>
                            </a:spcAft>
                          </a:pPr>
                          <a:r>
                            <a:rPr lang="en-US" sz="1800" b="1" kern="1200">
                              <a:effectLst/>
                              <a:latin typeface="Times New Roman" panose="02020603050405020304" pitchFamily="18" charset="0"/>
                              <a:cs typeface="Times New Roman" panose="02020603050405020304" pitchFamily="18" charset="0"/>
                            </a:rPr>
                            <a:t>1</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11355" marR="111355" marT="0" marB="0" anchor="ctr"/>
                    </a:tc>
                    <a:tc>
                      <a:txBody>
                        <a:bodyPr/>
                        <a:lstStyle/>
                        <a:p>
                          <a:pPr algn="ctr">
                            <a:lnSpc>
                              <a:spcPts val="2000"/>
                            </a:lnSpc>
                            <a:spcAft>
                              <a:spcPts val="0"/>
                            </a:spcAft>
                          </a:pPr>
                          <a:r>
                            <a:rPr lang="en-US" sz="1800" b="1" kern="1200">
                              <a:effectLst/>
                              <a:latin typeface="Times New Roman" panose="02020603050405020304" pitchFamily="18" charset="0"/>
                              <a:cs typeface="Times New Roman" panose="02020603050405020304" pitchFamily="18" charset="0"/>
                            </a:rPr>
                            <a:t>0</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11355" marR="111355" marT="0" marB="0" anchor="ctr"/>
                    </a:tc>
                    <a:extLst>
                      <a:ext uri="{0D108BD9-81ED-4DB2-BD59-A6C34878D82A}">
                        <a16:rowId xmlns:a16="http://schemas.microsoft.com/office/drawing/2014/main" val="3259361615"/>
                      </a:ext>
                    </a:extLst>
                  </a:tr>
                  <a:tr h="448545">
                    <a:tc>
                      <a:txBody>
                        <a:bodyPr/>
                        <a:lstStyle/>
                        <a:p>
                          <a:pPr algn="ctr">
                            <a:lnSpc>
                              <a:spcPts val="2000"/>
                            </a:lnSpc>
                            <a:spcAft>
                              <a:spcPts val="0"/>
                            </a:spcAft>
                          </a:pPr>
                          <a:r>
                            <a:rPr lang="en-US" sz="1800" b="1" kern="1200">
                              <a:effectLst/>
                              <a:latin typeface="Times New Roman" panose="02020603050405020304" pitchFamily="18" charset="0"/>
                              <a:cs typeface="Times New Roman" panose="02020603050405020304" pitchFamily="18" charset="0"/>
                            </a:rPr>
                            <a:t>0</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11355" marR="111355" marT="0" marB="0" anchor="ctr"/>
                    </a:tc>
                    <a:tc>
                      <a:txBody>
                        <a:bodyPr/>
                        <a:lstStyle/>
                        <a:p>
                          <a:pPr algn="ctr">
                            <a:lnSpc>
                              <a:spcPts val="2000"/>
                            </a:lnSpc>
                            <a:spcAft>
                              <a:spcPts val="0"/>
                            </a:spcAft>
                          </a:pPr>
                          <a:r>
                            <a:rPr lang="en-US" sz="1800" b="1" kern="1200">
                              <a:effectLst/>
                              <a:latin typeface="Times New Roman" panose="02020603050405020304" pitchFamily="18" charset="0"/>
                              <a:cs typeface="Times New Roman" panose="02020603050405020304" pitchFamily="18" charset="0"/>
                            </a:rPr>
                            <a:t>1</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11355" marR="111355" marT="0" marB="0" anchor="ctr"/>
                    </a:tc>
                    <a:tc>
                      <a:txBody>
                        <a:bodyPr/>
                        <a:lstStyle/>
                        <a:p>
                          <a:pPr algn="ctr">
                            <a:lnSpc>
                              <a:spcPts val="2000"/>
                            </a:lnSpc>
                            <a:spcAft>
                              <a:spcPts val="0"/>
                            </a:spcAft>
                          </a:pPr>
                          <a:r>
                            <a:rPr lang="en-US" sz="1800" b="1" kern="1200">
                              <a:effectLst/>
                              <a:latin typeface="Times New Roman" panose="02020603050405020304" pitchFamily="18" charset="0"/>
                              <a:cs typeface="Times New Roman" panose="02020603050405020304" pitchFamily="18" charset="0"/>
                            </a:rPr>
                            <a:t>1</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11355" marR="111355" marT="0" marB="0" anchor="ctr">
                        <a:lnR w="28575"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en-US" sz="1800" b="1" kern="0">
                              <a:effectLst/>
                              <a:latin typeface="Times New Roman" panose="02020603050405020304" pitchFamily="18" charset="0"/>
                              <a:cs typeface="Times New Roman" panose="02020603050405020304" pitchFamily="18" charset="0"/>
                            </a:rPr>
                            <a:t>0</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11355" marR="111355" marT="0" marB="0" anchor="ctr">
                        <a:lnL w="28575" cap="flat" cmpd="sng" algn="ctr">
                          <a:solidFill>
                            <a:srgbClr val="FF0000"/>
                          </a:solidFill>
                          <a:prstDash val="solid"/>
                          <a:round/>
                          <a:headEnd type="none" w="med" len="med"/>
                          <a:tailEnd type="none" w="med" len="med"/>
                        </a:lnL>
                      </a:tcPr>
                    </a:tc>
                    <a:tc>
                      <a:txBody>
                        <a:bodyPr/>
                        <a:lstStyle/>
                        <a:p>
                          <a:pPr algn="ctr">
                            <a:lnSpc>
                              <a:spcPts val="2000"/>
                            </a:lnSpc>
                            <a:spcAft>
                              <a:spcPts val="0"/>
                            </a:spcAft>
                          </a:pPr>
                          <a:r>
                            <a:rPr lang="en-US" sz="1800" b="1" kern="0">
                              <a:effectLst/>
                              <a:latin typeface="Times New Roman" panose="02020603050405020304" pitchFamily="18" charset="0"/>
                              <a:cs typeface="Times New Roman" panose="02020603050405020304" pitchFamily="18" charset="0"/>
                            </a:rPr>
                            <a:t>1</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11355" marR="111355" marT="0" marB="0" anchor="ctr"/>
                    </a:tc>
                    <a:tc>
                      <a:txBody>
                        <a:bodyPr/>
                        <a:lstStyle/>
                        <a:p>
                          <a:pPr algn="ctr">
                            <a:lnSpc>
                              <a:spcPts val="2000"/>
                            </a:lnSpc>
                            <a:spcAft>
                              <a:spcPts val="0"/>
                            </a:spcAft>
                          </a:pPr>
                          <a:r>
                            <a:rPr lang="en-US" sz="1800" b="1" kern="1200">
                              <a:effectLst/>
                              <a:latin typeface="Times New Roman" panose="02020603050405020304" pitchFamily="18" charset="0"/>
                              <a:cs typeface="Times New Roman" panose="02020603050405020304" pitchFamily="18" charset="0"/>
                            </a:rPr>
                            <a:t>0</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11355" marR="111355" marT="0" marB="0" anchor="ctr"/>
                    </a:tc>
                    <a:tc>
                      <a:txBody>
                        <a:bodyPr/>
                        <a:lstStyle/>
                        <a:p>
                          <a:pPr algn="ctr">
                            <a:lnSpc>
                              <a:spcPts val="2000"/>
                            </a:lnSpc>
                            <a:spcAft>
                              <a:spcPts val="0"/>
                            </a:spcAft>
                          </a:pPr>
                          <a:r>
                            <a:rPr lang="en-US" sz="1800" b="1" kern="1200">
                              <a:effectLst/>
                              <a:latin typeface="Times New Roman" panose="02020603050405020304" pitchFamily="18" charset="0"/>
                              <a:cs typeface="Times New Roman" panose="02020603050405020304" pitchFamily="18" charset="0"/>
                            </a:rPr>
                            <a:t>0</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11355" marR="111355" marT="0" marB="0" anchor="ctr"/>
                    </a:tc>
                    <a:extLst>
                      <a:ext uri="{0D108BD9-81ED-4DB2-BD59-A6C34878D82A}">
                        <a16:rowId xmlns:a16="http://schemas.microsoft.com/office/drawing/2014/main" val="414198645"/>
                      </a:ext>
                    </a:extLst>
                  </a:tr>
                  <a:tr h="448545">
                    <a:tc>
                      <a:txBody>
                        <a:bodyPr/>
                        <a:lstStyle/>
                        <a:p>
                          <a:pPr algn="ctr">
                            <a:lnSpc>
                              <a:spcPts val="2000"/>
                            </a:lnSpc>
                            <a:spcAft>
                              <a:spcPts val="0"/>
                            </a:spcAft>
                          </a:pPr>
                          <a:r>
                            <a:rPr lang="en-US" sz="1800" b="1" kern="1200">
                              <a:effectLst/>
                              <a:latin typeface="Times New Roman" panose="02020603050405020304" pitchFamily="18" charset="0"/>
                              <a:cs typeface="Times New Roman" panose="02020603050405020304" pitchFamily="18" charset="0"/>
                            </a:rPr>
                            <a:t>1</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11355" marR="111355" marT="0" marB="0" anchor="ctr"/>
                    </a:tc>
                    <a:tc>
                      <a:txBody>
                        <a:bodyPr/>
                        <a:lstStyle/>
                        <a:p>
                          <a:pPr algn="ctr">
                            <a:lnSpc>
                              <a:spcPts val="2000"/>
                            </a:lnSpc>
                            <a:spcAft>
                              <a:spcPts val="0"/>
                            </a:spcAft>
                          </a:pPr>
                          <a:r>
                            <a:rPr lang="en-US" sz="1800" b="1" kern="1200">
                              <a:effectLst/>
                              <a:latin typeface="Times New Roman" panose="02020603050405020304" pitchFamily="18" charset="0"/>
                              <a:cs typeface="Times New Roman" panose="02020603050405020304" pitchFamily="18" charset="0"/>
                            </a:rPr>
                            <a:t>0</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11355" marR="111355" marT="0" marB="0" anchor="ctr"/>
                    </a:tc>
                    <a:tc>
                      <a:txBody>
                        <a:bodyPr/>
                        <a:lstStyle/>
                        <a:p>
                          <a:pPr algn="ctr">
                            <a:lnSpc>
                              <a:spcPts val="2000"/>
                            </a:lnSpc>
                            <a:spcAft>
                              <a:spcPts val="0"/>
                            </a:spcAft>
                          </a:pPr>
                          <a:r>
                            <a:rPr lang="en-US" sz="1800" b="1" kern="1200">
                              <a:effectLst/>
                              <a:latin typeface="Times New Roman" panose="02020603050405020304" pitchFamily="18" charset="0"/>
                              <a:cs typeface="Times New Roman" panose="02020603050405020304" pitchFamily="18" charset="0"/>
                            </a:rPr>
                            <a:t>0</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11355" marR="111355" marT="0" marB="0" anchor="ctr">
                        <a:lnR w="28575"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en-US" sz="1800" b="1" kern="0">
                              <a:effectLst/>
                              <a:latin typeface="Times New Roman" panose="02020603050405020304" pitchFamily="18" charset="0"/>
                              <a:cs typeface="Times New Roman" panose="02020603050405020304" pitchFamily="18" charset="0"/>
                            </a:rPr>
                            <a:t>0</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11355" marR="111355" marT="0" marB="0" anchor="ctr">
                        <a:lnL w="28575" cap="flat" cmpd="sng" algn="ctr">
                          <a:solidFill>
                            <a:srgbClr val="FF0000"/>
                          </a:solidFill>
                          <a:prstDash val="solid"/>
                          <a:round/>
                          <a:headEnd type="none" w="med" len="med"/>
                          <a:tailEnd type="none" w="med" len="med"/>
                        </a:lnL>
                      </a:tcPr>
                    </a:tc>
                    <a:tc>
                      <a:txBody>
                        <a:bodyPr/>
                        <a:lstStyle/>
                        <a:p>
                          <a:pPr algn="ctr">
                            <a:lnSpc>
                              <a:spcPts val="2000"/>
                            </a:lnSpc>
                            <a:spcAft>
                              <a:spcPts val="0"/>
                            </a:spcAft>
                          </a:pPr>
                          <a:r>
                            <a:rPr lang="en-US" sz="1800" b="1" kern="0">
                              <a:effectLst/>
                              <a:latin typeface="Times New Roman" panose="02020603050405020304" pitchFamily="18" charset="0"/>
                              <a:cs typeface="Times New Roman" panose="02020603050405020304" pitchFamily="18" charset="0"/>
                            </a:rPr>
                            <a:t>1</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11355" marR="111355" marT="0" marB="0" anchor="ctr"/>
                    </a:tc>
                    <a:tc>
                      <a:txBody>
                        <a:bodyPr/>
                        <a:lstStyle/>
                        <a:p>
                          <a:pPr algn="ctr">
                            <a:lnSpc>
                              <a:spcPts val="2000"/>
                            </a:lnSpc>
                            <a:spcAft>
                              <a:spcPts val="0"/>
                            </a:spcAft>
                          </a:pPr>
                          <a:r>
                            <a:rPr lang="en-US" sz="1800" b="1" kern="1200">
                              <a:effectLst/>
                              <a:latin typeface="Times New Roman" panose="02020603050405020304" pitchFamily="18" charset="0"/>
                              <a:cs typeface="Times New Roman" panose="02020603050405020304" pitchFamily="18" charset="0"/>
                            </a:rPr>
                            <a:t>1</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11355" marR="111355" marT="0" marB="0" anchor="ctr"/>
                    </a:tc>
                    <a:tc>
                      <a:txBody>
                        <a:bodyPr/>
                        <a:lstStyle/>
                        <a:p>
                          <a:pPr algn="ctr">
                            <a:lnSpc>
                              <a:spcPts val="2000"/>
                            </a:lnSpc>
                            <a:spcAft>
                              <a:spcPts val="0"/>
                            </a:spcAft>
                          </a:pPr>
                          <a:r>
                            <a:rPr lang="en-US" sz="1800" b="1" kern="1200">
                              <a:effectLst/>
                              <a:latin typeface="Times New Roman" panose="02020603050405020304" pitchFamily="18" charset="0"/>
                              <a:cs typeface="Times New Roman" panose="02020603050405020304" pitchFamily="18" charset="0"/>
                            </a:rPr>
                            <a:t>0</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11355" marR="111355" marT="0" marB="0" anchor="ctr"/>
                    </a:tc>
                    <a:extLst>
                      <a:ext uri="{0D108BD9-81ED-4DB2-BD59-A6C34878D82A}">
                        <a16:rowId xmlns:a16="http://schemas.microsoft.com/office/drawing/2014/main" val="1925068226"/>
                      </a:ext>
                    </a:extLst>
                  </a:tr>
                  <a:tr h="448545">
                    <a:tc>
                      <a:txBody>
                        <a:bodyPr/>
                        <a:lstStyle/>
                        <a:p>
                          <a:pPr algn="ctr">
                            <a:lnSpc>
                              <a:spcPts val="2000"/>
                            </a:lnSpc>
                            <a:spcAft>
                              <a:spcPts val="0"/>
                            </a:spcAft>
                          </a:pPr>
                          <a:r>
                            <a:rPr lang="en-US" sz="1800" b="1" kern="1200">
                              <a:effectLst/>
                              <a:latin typeface="Times New Roman" panose="02020603050405020304" pitchFamily="18" charset="0"/>
                              <a:cs typeface="Times New Roman" panose="02020603050405020304" pitchFamily="18" charset="0"/>
                            </a:rPr>
                            <a:t>1</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11355" marR="111355" marT="0" marB="0" anchor="ctr"/>
                    </a:tc>
                    <a:tc>
                      <a:txBody>
                        <a:bodyPr/>
                        <a:lstStyle/>
                        <a:p>
                          <a:pPr algn="ctr">
                            <a:lnSpc>
                              <a:spcPts val="2000"/>
                            </a:lnSpc>
                            <a:spcAft>
                              <a:spcPts val="0"/>
                            </a:spcAft>
                          </a:pPr>
                          <a:r>
                            <a:rPr lang="en-US" sz="1800" b="1" kern="1200">
                              <a:effectLst/>
                              <a:latin typeface="Times New Roman" panose="02020603050405020304" pitchFamily="18" charset="0"/>
                              <a:cs typeface="Times New Roman" panose="02020603050405020304" pitchFamily="18" charset="0"/>
                            </a:rPr>
                            <a:t>0</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11355" marR="111355" marT="0" marB="0" anchor="ctr"/>
                    </a:tc>
                    <a:tc>
                      <a:txBody>
                        <a:bodyPr/>
                        <a:lstStyle/>
                        <a:p>
                          <a:pPr algn="ctr">
                            <a:lnSpc>
                              <a:spcPts val="2000"/>
                            </a:lnSpc>
                            <a:spcAft>
                              <a:spcPts val="0"/>
                            </a:spcAft>
                          </a:pPr>
                          <a:r>
                            <a:rPr lang="en-US" sz="1800" b="1" kern="1200">
                              <a:effectLst/>
                              <a:latin typeface="Times New Roman" panose="02020603050405020304" pitchFamily="18" charset="0"/>
                              <a:cs typeface="Times New Roman" panose="02020603050405020304" pitchFamily="18" charset="0"/>
                            </a:rPr>
                            <a:t>1</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11355" marR="111355" marT="0" marB="0" anchor="ctr">
                        <a:lnR w="28575"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en-US" sz="1800" b="1" kern="1200">
                              <a:effectLst/>
                              <a:latin typeface="Times New Roman" panose="02020603050405020304" pitchFamily="18" charset="0"/>
                              <a:cs typeface="Times New Roman" panose="02020603050405020304" pitchFamily="18" charset="0"/>
                            </a:rPr>
                            <a:t>1</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11355" marR="111355" marT="0" marB="0" anchor="ctr">
                        <a:lnL w="28575" cap="flat" cmpd="sng" algn="ctr">
                          <a:solidFill>
                            <a:srgbClr val="FF0000"/>
                          </a:solidFill>
                          <a:prstDash val="solid"/>
                          <a:round/>
                          <a:headEnd type="none" w="med" len="med"/>
                          <a:tailEnd type="none" w="med" len="med"/>
                        </a:lnL>
                      </a:tcPr>
                    </a:tc>
                    <a:tc>
                      <a:txBody>
                        <a:bodyPr/>
                        <a:lstStyle/>
                        <a:p>
                          <a:pPr algn="ctr">
                            <a:lnSpc>
                              <a:spcPts val="2000"/>
                            </a:lnSpc>
                            <a:spcAft>
                              <a:spcPts val="0"/>
                            </a:spcAft>
                          </a:pPr>
                          <a:r>
                            <a:rPr lang="en-US" sz="1800" b="1" kern="1200">
                              <a:effectLst/>
                              <a:latin typeface="Times New Roman" panose="02020603050405020304" pitchFamily="18" charset="0"/>
                              <a:cs typeface="Times New Roman" panose="02020603050405020304" pitchFamily="18" charset="0"/>
                            </a:rPr>
                            <a:t>0</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11355" marR="111355" marT="0" marB="0" anchor="ctr"/>
                    </a:tc>
                    <a:tc>
                      <a:txBody>
                        <a:bodyPr/>
                        <a:lstStyle/>
                        <a:p>
                          <a:pPr algn="ctr">
                            <a:lnSpc>
                              <a:spcPts val="2000"/>
                            </a:lnSpc>
                            <a:spcAft>
                              <a:spcPts val="0"/>
                            </a:spcAft>
                          </a:pPr>
                          <a:r>
                            <a:rPr lang="en-US" sz="1800" b="1" kern="1200">
                              <a:effectLst/>
                              <a:latin typeface="Times New Roman" panose="02020603050405020304" pitchFamily="18" charset="0"/>
                              <a:cs typeface="Times New Roman" panose="02020603050405020304" pitchFamily="18" charset="0"/>
                            </a:rPr>
                            <a:t>0</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11355" marR="111355" marT="0" marB="0" anchor="ctr"/>
                    </a:tc>
                    <a:tc>
                      <a:txBody>
                        <a:bodyPr/>
                        <a:lstStyle/>
                        <a:p>
                          <a:pPr algn="ctr">
                            <a:lnSpc>
                              <a:spcPts val="2000"/>
                            </a:lnSpc>
                            <a:spcAft>
                              <a:spcPts val="0"/>
                            </a:spcAft>
                          </a:pPr>
                          <a:r>
                            <a:rPr lang="en-US" sz="1800" b="1" kern="1200">
                              <a:effectLst/>
                              <a:latin typeface="Times New Roman" panose="02020603050405020304" pitchFamily="18" charset="0"/>
                              <a:cs typeface="Times New Roman" panose="02020603050405020304" pitchFamily="18" charset="0"/>
                            </a:rPr>
                            <a:t>0</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11355" marR="111355" marT="0" marB="0" anchor="ctr"/>
                    </a:tc>
                    <a:extLst>
                      <a:ext uri="{0D108BD9-81ED-4DB2-BD59-A6C34878D82A}">
                        <a16:rowId xmlns:a16="http://schemas.microsoft.com/office/drawing/2014/main" val="1904714537"/>
                      </a:ext>
                    </a:extLst>
                  </a:tr>
                  <a:tr h="448545">
                    <a:tc>
                      <a:txBody>
                        <a:bodyPr/>
                        <a:lstStyle/>
                        <a:p>
                          <a:pPr algn="ctr">
                            <a:lnSpc>
                              <a:spcPts val="2000"/>
                            </a:lnSpc>
                            <a:spcAft>
                              <a:spcPts val="0"/>
                            </a:spcAft>
                          </a:pPr>
                          <a:r>
                            <a:rPr lang="en-US" sz="1800" b="1" kern="1200">
                              <a:effectLst/>
                              <a:latin typeface="Times New Roman" panose="02020603050405020304" pitchFamily="18" charset="0"/>
                              <a:cs typeface="Times New Roman" panose="02020603050405020304" pitchFamily="18" charset="0"/>
                            </a:rPr>
                            <a:t>1</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11355" marR="111355" marT="0" marB="0" anchor="ctr"/>
                    </a:tc>
                    <a:tc>
                      <a:txBody>
                        <a:bodyPr/>
                        <a:lstStyle/>
                        <a:p>
                          <a:pPr algn="ctr">
                            <a:lnSpc>
                              <a:spcPts val="2000"/>
                            </a:lnSpc>
                            <a:spcAft>
                              <a:spcPts val="0"/>
                            </a:spcAft>
                          </a:pPr>
                          <a:r>
                            <a:rPr lang="en-US" sz="1800" b="1" kern="1200">
                              <a:effectLst/>
                              <a:latin typeface="Times New Roman" panose="02020603050405020304" pitchFamily="18" charset="0"/>
                              <a:cs typeface="Times New Roman" panose="02020603050405020304" pitchFamily="18" charset="0"/>
                            </a:rPr>
                            <a:t>1</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11355" marR="111355" marT="0" marB="0" anchor="ctr"/>
                    </a:tc>
                    <a:tc>
                      <a:txBody>
                        <a:bodyPr/>
                        <a:lstStyle/>
                        <a:p>
                          <a:pPr algn="ctr">
                            <a:lnSpc>
                              <a:spcPts val="2000"/>
                            </a:lnSpc>
                            <a:spcAft>
                              <a:spcPts val="0"/>
                            </a:spcAft>
                          </a:pPr>
                          <a:r>
                            <a:rPr lang="en-US" sz="1800" b="1" kern="1200">
                              <a:effectLst/>
                              <a:latin typeface="Times New Roman" panose="02020603050405020304" pitchFamily="18" charset="0"/>
                              <a:cs typeface="Times New Roman" panose="02020603050405020304" pitchFamily="18" charset="0"/>
                            </a:rPr>
                            <a:t>0</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11355" marR="111355" marT="0" marB="0" anchor="ctr">
                        <a:lnR w="28575"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en-US" sz="1800" b="1" kern="0">
                              <a:effectLst/>
                              <a:latin typeface="Times New Roman" panose="02020603050405020304" pitchFamily="18" charset="0"/>
                              <a:cs typeface="Times New Roman" panose="02020603050405020304" pitchFamily="18" charset="0"/>
                            </a:rPr>
                            <a:t>1</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11355" marR="111355" marT="0" marB="0" anchor="ctr">
                        <a:lnL w="28575" cap="flat" cmpd="sng" algn="ctr">
                          <a:solidFill>
                            <a:srgbClr val="FF0000"/>
                          </a:solidFill>
                          <a:prstDash val="solid"/>
                          <a:round/>
                          <a:headEnd type="none" w="med" len="med"/>
                          <a:tailEnd type="none" w="med" len="med"/>
                        </a:lnL>
                      </a:tcPr>
                    </a:tc>
                    <a:tc>
                      <a:txBody>
                        <a:bodyPr/>
                        <a:lstStyle/>
                        <a:p>
                          <a:pPr algn="ctr">
                            <a:lnSpc>
                              <a:spcPts val="2000"/>
                            </a:lnSpc>
                            <a:spcAft>
                              <a:spcPts val="0"/>
                            </a:spcAft>
                          </a:pPr>
                          <a:r>
                            <a:rPr lang="en-US" sz="1800" b="1" kern="0">
                              <a:effectLst/>
                              <a:latin typeface="Times New Roman" panose="02020603050405020304" pitchFamily="18" charset="0"/>
                              <a:cs typeface="Times New Roman" panose="02020603050405020304" pitchFamily="18" charset="0"/>
                            </a:rPr>
                            <a:t>0</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11355" marR="111355" marT="0" marB="0" anchor="ctr"/>
                    </a:tc>
                    <a:tc>
                      <a:txBody>
                        <a:bodyPr/>
                        <a:lstStyle/>
                        <a:p>
                          <a:pPr algn="ctr">
                            <a:lnSpc>
                              <a:spcPts val="2000"/>
                            </a:lnSpc>
                            <a:spcAft>
                              <a:spcPts val="0"/>
                            </a:spcAft>
                          </a:pPr>
                          <a:r>
                            <a:rPr lang="en-US" sz="1800" b="1" kern="0">
                              <a:effectLst/>
                              <a:latin typeface="Times New Roman" panose="02020603050405020304" pitchFamily="18" charset="0"/>
                              <a:cs typeface="Times New Roman" panose="02020603050405020304" pitchFamily="18" charset="0"/>
                            </a:rPr>
                            <a:t>1</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11355" marR="111355" marT="0" marB="0" anchor="ctr"/>
                    </a:tc>
                    <a:tc>
                      <a:txBody>
                        <a:bodyPr/>
                        <a:lstStyle/>
                        <a:p>
                          <a:pPr algn="ctr">
                            <a:lnSpc>
                              <a:spcPts val="2000"/>
                            </a:lnSpc>
                            <a:spcAft>
                              <a:spcPts val="0"/>
                            </a:spcAft>
                          </a:pPr>
                          <a:r>
                            <a:rPr lang="en-US" sz="1800" b="1" kern="0">
                              <a:effectLst/>
                              <a:latin typeface="Times New Roman" panose="02020603050405020304" pitchFamily="18" charset="0"/>
                              <a:cs typeface="Times New Roman" panose="02020603050405020304" pitchFamily="18" charset="0"/>
                            </a:rPr>
                            <a:t>0</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11355" marR="111355" marT="0" marB="0" anchor="ctr"/>
                    </a:tc>
                    <a:extLst>
                      <a:ext uri="{0D108BD9-81ED-4DB2-BD59-A6C34878D82A}">
                        <a16:rowId xmlns:a16="http://schemas.microsoft.com/office/drawing/2014/main" val="2400182424"/>
                      </a:ext>
                    </a:extLst>
                  </a:tr>
                  <a:tr h="448545">
                    <a:tc>
                      <a:txBody>
                        <a:bodyPr/>
                        <a:lstStyle/>
                        <a:p>
                          <a:pPr algn="ctr">
                            <a:lnSpc>
                              <a:spcPts val="2000"/>
                            </a:lnSpc>
                            <a:spcAft>
                              <a:spcPts val="0"/>
                            </a:spcAft>
                          </a:pPr>
                          <a:r>
                            <a:rPr lang="en-US" sz="1800" b="1" kern="1200">
                              <a:effectLst/>
                              <a:latin typeface="Times New Roman" panose="02020603050405020304" pitchFamily="18" charset="0"/>
                              <a:cs typeface="Times New Roman" panose="02020603050405020304" pitchFamily="18" charset="0"/>
                            </a:rPr>
                            <a:t>1</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11355" marR="111355" marT="0" marB="0" anchor="ctr"/>
                    </a:tc>
                    <a:tc>
                      <a:txBody>
                        <a:bodyPr/>
                        <a:lstStyle/>
                        <a:p>
                          <a:pPr algn="ctr">
                            <a:lnSpc>
                              <a:spcPts val="2000"/>
                            </a:lnSpc>
                            <a:spcAft>
                              <a:spcPts val="0"/>
                            </a:spcAft>
                          </a:pPr>
                          <a:r>
                            <a:rPr lang="en-US" sz="1800" b="1" kern="1200">
                              <a:effectLst/>
                              <a:latin typeface="Times New Roman" panose="02020603050405020304" pitchFamily="18" charset="0"/>
                              <a:cs typeface="Times New Roman" panose="02020603050405020304" pitchFamily="18" charset="0"/>
                            </a:rPr>
                            <a:t>1</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11355" marR="111355" marT="0" marB="0" anchor="ctr"/>
                    </a:tc>
                    <a:tc>
                      <a:txBody>
                        <a:bodyPr/>
                        <a:lstStyle/>
                        <a:p>
                          <a:pPr algn="ctr">
                            <a:lnSpc>
                              <a:spcPts val="2000"/>
                            </a:lnSpc>
                            <a:spcAft>
                              <a:spcPts val="0"/>
                            </a:spcAft>
                          </a:pPr>
                          <a:r>
                            <a:rPr lang="en-US" sz="1800" b="1" kern="1200">
                              <a:effectLst/>
                              <a:latin typeface="Times New Roman" panose="02020603050405020304" pitchFamily="18" charset="0"/>
                              <a:cs typeface="Times New Roman" panose="02020603050405020304" pitchFamily="18" charset="0"/>
                            </a:rPr>
                            <a:t>1</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11355" marR="111355" marT="0" marB="0" anchor="ctr">
                        <a:lnR w="28575"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en-US" sz="1800" b="1" kern="1200" dirty="0">
                              <a:solidFill>
                                <a:srgbClr val="FF0000"/>
                              </a:solidFill>
                              <a:effectLst/>
                              <a:latin typeface="Times New Roman" panose="02020603050405020304" pitchFamily="18" charset="0"/>
                              <a:cs typeface="Times New Roman" panose="02020603050405020304" pitchFamily="18" charset="0"/>
                            </a:rPr>
                            <a:t>d</a:t>
                          </a:r>
                          <a:endParaRPr lang="zh-CN" sz="1800" b="1"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111355" marR="111355" marT="0" marB="0" anchor="ctr">
                        <a:lnL w="28575" cap="flat" cmpd="sng" algn="ctr">
                          <a:solidFill>
                            <a:srgbClr val="FF0000"/>
                          </a:solidFill>
                          <a:prstDash val="solid"/>
                          <a:round/>
                          <a:headEnd type="none" w="med" len="med"/>
                          <a:tailEnd type="none" w="med" len="med"/>
                        </a:lnL>
                      </a:tcPr>
                    </a:tc>
                    <a:tc>
                      <a:txBody>
                        <a:bodyPr/>
                        <a:lstStyle/>
                        <a:p>
                          <a:pPr algn="ctr">
                            <a:lnSpc>
                              <a:spcPts val="2000"/>
                            </a:lnSpc>
                            <a:spcAft>
                              <a:spcPts val="0"/>
                            </a:spcAft>
                          </a:pPr>
                          <a:r>
                            <a:rPr lang="en-US" sz="1800" b="1" kern="1200" dirty="0">
                              <a:solidFill>
                                <a:srgbClr val="FF0000"/>
                              </a:solidFill>
                              <a:effectLst/>
                              <a:latin typeface="Times New Roman" panose="02020603050405020304" pitchFamily="18" charset="0"/>
                              <a:cs typeface="Times New Roman" panose="02020603050405020304" pitchFamily="18" charset="0"/>
                            </a:rPr>
                            <a:t>d</a:t>
                          </a:r>
                          <a:endParaRPr lang="zh-CN" sz="1800" b="1"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111355" marR="111355" marT="0" marB="0" anchor="ctr"/>
                    </a:tc>
                    <a:tc>
                      <a:txBody>
                        <a:bodyPr/>
                        <a:lstStyle/>
                        <a:p>
                          <a:pPr algn="ctr">
                            <a:lnSpc>
                              <a:spcPts val="2000"/>
                            </a:lnSpc>
                            <a:spcAft>
                              <a:spcPts val="0"/>
                            </a:spcAft>
                          </a:pPr>
                          <a:r>
                            <a:rPr lang="en-US" sz="1800" b="1" kern="1200" dirty="0">
                              <a:solidFill>
                                <a:srgbClr val="FF0000"/>
                              </a:solidFill>
                              <a:effectLst/>
                              <a:latin typeface="Times New Roman" panose="02020603050405020304" pitchFamily="18" charset="0"/>
                              <a:cs typeface="Times New Roman" panose="02020603050405020304" pitchFamily="18" charset="0"/>
                            </a:rPr>
                            <a:t>d</a:t>
                          </a:r>
                          <a:endParaRPr lang="zh-CN" sz="1800" b="1"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111355" marR="111355" marT="0" marB="0" anchor="ctr"/>
                    </a:tc>
                    <a:tc>
                      <a:txBody>
                        <a:bodyPr/>
                        <a:lstStyle/>
                        <a:p>
                          <a:pPr algn="ctr">
                            <a:lnSpc>
                              <a:spcPts val="2000"/>
                            </a:lnSpc>
                            <a:spcAft>
                              <a:spcPts val="0"/>
                            </a:spcAft>
                          </a:pPr>
                          <a:r>
                            <a:rPr lang="en-US" sz="1800" b="1" kern="1200" dirty="0">
                              <a:solidFill>
                                <a:srgbClr val="FF0000"/>
                              </a:solidFill>
                              <a:effectLst/>
                              <a:latin typeface="Times New Roman" panose="02020603050405020304" pitchFamily="18" charset="0"/>
                              <a:cs typeface="Times New Roman" panose="02020603050405020304" pitchFamily="18" charset="0"/>
                            </a:rPr>
                            <a:t>d</a:t>
                          </a:r>
                          <a:endParaRPr lang="zh-CN" sz="1800" b="1"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111355" marR="111355" marT="0" marB="0" anchor="ctr"/>
                    </a:tc>
                    <a:extLst>
                      <a:ext uri="{0D108BD9-81ED-4DB2-BD59-A6C34878D82A}">
                        <a16:rowId xmlns:a16="http://schemas.microsoft.com/office/drawing/2014/main" val="3389013984"/>
                      </a:ext>
                    </a:extLst>
                  </a:tr>
                </a:tbl>
              </a:graphicData>
            </a:graphic>
          </p:graphicFrame>
        </mc:Choice>
        <mc:Fallback xmlns="">
          <p:graphicFrame>
            <p:nvGraphicFramePr>
              <p:cNvPr id="20" name="表格 19"/>
              <p:cNvGraphicFramePr>
                <a:graphicFrameLocks noGrp="1"/>
              </p:cNvGraphicFramePr>
              <p:nvPr>
                <p:extLst>
                  <p:ext uri="{D42A27DB-BD31-4B8C-83A1-F6EECF244321}">
                    <p14:modId xmlns:p14="http://schemas.microsoft.com/office/powerpoint/2010/main" val="3054247234"/>
                  </p:ext>
                </p:extLst>
              </p:nvPr>
            </p:nvGraphicFramePr>
            <p:xfrm>
              <a:off x="7059427" y="2314733"/>
              <a:ext cx="4503310" cy="4036905"/>
            </p:xfrm>
            <a:graphic>
              <a:graphicData uri="http://schemas.openxmlformats.org/drawingml/2006/table">
                <a:tbl>
                  <a:tblPr firstRow="1" firstCol="1" bandRow="1">
                    <a:tableStyleId>{B301B821-A1FF-4177-AEE7-76D212191A09}</a:tableStyleId>
                  </a:tblPr>
                  <a:tblGrid>
                    <a:gridCol w="643330">
                      <a:extLst>
                        <a:ext uri="{9D8B030D-6E8A-4147-A177-3AD203B41FA5}">
                          <a16:colId xmlns:a16="http://schemas.microsoft.com/office/drawing/2014/main" xmlns="" xmlns:a14="http://schemas.microsoft.com/office/drawing/2010/main" val="1301505689"/>
                        </a:ext>
                      </a:extLst>
                    </a:gridCol>
                    <a:gridCol w="643330">
                      <a:extLst>
                        <a:ext uri="{9D8B030D-6E8A-4147-A177-3AD203B41FA5}">
                          <a16:colId xmlns:a16="http://schemas.microsoft.com/office/drawing/2014/main" xmlns="" xmlns:a14="http://schemas.microsoft.com/office/drawing/2010/main" val="3716206557"/>
                        </a:ext>
                      </a:extLst>
                    </a:gridCol>
                    <a:gridCol w="643330">
                      <a:extLst>
                        <a:ext uri="{9D8B030D-6E8A-4147-A177-3AD203B41FA5}">
                          <a16:colId xmlns:a16="http://schemas.microsoft.com/office/drawing/2014/main" xmlns="" xmlns:a14="http://schemas.microsoft.com/office/drawing/2010/main" val="2472489157"/>
                        </a:ext>
                      </a:extLst>
                    </a:gridCol>
                    <a:gridCol w="643330">
                      <a:extLst>
                        <a:ext uri="{9D8B030D-6E8A-4147-A177-3AD203B41FA5}">
                          <a16:colId xmlns:a16="http://schemas.microsoft.com/office/drawing/2014/main" xmlns="" xmlns:a14="http://schemas.microsoft.com/office/drawing/2010/main" val="3281551201"/>
                        </a:ext>
                      </a:extLst>
                    </a:gridCol>
                    <a:gridCol w="643330">
                      <a:extLst>
                        <a:ext uri="{9D8B030D-6E8A-4147-A177-3AD203B41FA5}">
                          <a16:colId xmlns:a16="http://schemas.microsoft.com/office/drawing/2014/main" xmlns="" xmlns:a14="http://schemas.microsoft.com/office/drawing/2010/main" val="1303884238"/>
                        </a:ext>
                      </a:extLst>
                    </a:gridCol>
                    <a:gridCol w="643330">
                      <a:extLst>
                        <a:ext uri="{9D8B030D-6E8A-4147-A177-3AD203B41FA5}">
                          <a16:colId xmlns:a16="http://schemas.microsoft.com/office/drawing/2014/main" xmlns="" xmlns:a14="http://schemas.microsoft.com/office/drawing/2010/main" val="3734029366"/>
                        </a:ext>
                      </a:extLst>
                    </a:gridCol>
                    <a:gridCol w="643330">
                      <a:extLst>
                        <a:ext uri="{9D8B030D-6E8A-4147-A177-3AD203B41FA5}">
                          <a16:colId xmlns:a16="http://schemas.microsoft.com/office/drawing/2014/main" xmlns="" xmlns:a14="http://schemas.microsoft.com/office/drawing/2010/main" val="2585837294"/>
                        </a:ext>
                      </a:extLst>
                    </a:gridCol>
                  </a:tblGrid>
                  <a:tr h="448545">
                    <a:tc>
                      <a:txBody>
                        <a:bodyPr/>
                        <a:lstStyle/>
                        <a:p>
                          <a:endParaRPr lang="zh-CN"/>
                        </a:p>
                      </a:txBody>
                      <a:tcPr marL="111355" marR="111355" marT="0" marB="0" anchor="ctr">
                        <a:blipFill rotWithShape="1">
                          <a:blip r:embed="rId3"/>
                          <a:stretch>
                            <a:fillRect t="-1351" r="-597170" b="-805405"/>
                          </a:stretch>
                        </a:blipFill>
                      </a:tcPr>
                    </a:tc>
                    <a:tc>
                      <a:txBody>
                        <a:bodyPr/>
                        <a:lstStyle/>
                        <a:p>
                          <a:endParaRPr lang="zh-CN"/>
                        </a:p>
                      </a:txBody>
                      <a:tcPr marL="111355" marR="111355" marT="0" marB="0" anchor="ctr">
                        <a:blipFill rotWithShape="1">
                          <a:blip r:embed="rId3"/>
                          <a:stretch>
                            <a:fillRect l="-100952" t="-1351" r="-502857" b="-805405"/>
                          </a:stretch>
                        </a:blipFill>
                      </a:tcPr>
                    </a:tc>
                    <a:tc>
                      <a:txBody>
                        <a:bodyPr/>
                        <a:lstStyle/>
                        <a:p>
                          <a:endParaRPr lang="zh-CN"/>
                        </a:p>
                      </a:txBody>
                      <a:tcPr marL="111355" marR="111355" marT="0" marB="0" anchor="ctr">
                        <a:lnR w="28575" cap="flat" cmpd="sng" algn="ctr">
                          <a:solidFill>
                            <a:srgbClr val="FF0000"/>
                          </a:solidFill>
                          <a:prstDash val="solid"/>
                          <a:round/>
                          <a:headEnd type="none" w="med" len="med"/>
                          <a:tailEnd type="none" w="med" len="med"/>
                        </a:lnR>
                        <a:blipFill rotWithShape="1">
                          <a:blip r:embed="rId3"/>
                          <a:stretch>
                            <a:fillRect l="-199057" t="-1351" r="-398113" b="-805405"/>
                          </a:stretch>
                        </a:blipFill>
                      </a:tcPr>
                    </a:tc>
                    <a:tc>
                      <a:txBody>
                        <a:bodyPr/>
                        <a:lstStyle/>
                        <a:p>
                          <a:endParaRPr lang="zh-CN"/>
                        </a:p>
                      </a:txBody>
                      <a:tcPr marL="111355" marR="111355" marT="0" marB="0" anchor="ctr">
                        <a:lnL w="28575" cap="flat" cmpd="sng" algn="ctr">
                          <a:solidFill>
                            <a:srgbClr val="FF0000"/>
                          </a:solidFill>
                          <a:prstDash val="solid"/>
                          <a:round/>
                          <a:headEnd type="none" w="med" len="med"/>
                          <a:tailEnd type="none" w="med" len="med"/>
                        </a:lnL>
                        <a:blipFill rotWithShape="1">
                          <a:blip r:embed="rId3"/>
                          <a:stretch>
                            <a:fillRect l="-301905" t="-1351" r="-301905" b="-805405"/>
                          </a:stretch>
                        </a:blipFill>
                      </a:tcPr>
                    </a:tc>
                    <a:tc>
                      <a:txBody>
                        <a:bodyPr/>
                        <a:lstStyle/>
                        <a:p>
                          <a:endParaRPr lang="zh-CN"/>
                        </a:p>
                      </a:txBody>
                      <a:tcPr marL="111355" marR="111355" marT="0" marB="0" anchor="ctr">
                        <a:blipFill rotWithShape="1">
                          <a:blip r:embed="rId3"/>
                          <a:stretch>
                            <a:fillRect l="-398113" t="-1351" r="-199057" b="-805405"/>
                          </a:stretch>
                        </a:blipFill>
                      </a:tcPr>
                    </a:tc>
                    <a:tc>
                      <a:txBody>
                        <a:bodyPr/>
                        <a:lstStyle/>
                        <a:p>
                          <a:endParaRPr lang="zh-CN"/>
                        </a:p>
                      </a:txBody>
                      <a:tcPr marL="111355" marR="111355" marT="0" marB="0" anchor="ctr">
                        <a:blipFill rotWithShape="1">
                          <a:blip r:embed="rId3"/>
                          <a:stretch>
                            <a:fillRect l="-502857" t="-1351" r="-100952" b="-805405"/>
                          </a:stretch>
                        </a:blipFill>
                      </a:tcPr>
                    </a:tc>
                    <a:tc>
                      <a:txBody>
                        <a:bodyPr/>
                        <a:lstStyle/>
                        <a:p>
                          <a:pPr algn="ctr">
                            <a:lnSpc>
                              <a:spcPts val="2000"/>
                            </a:lnSpc>
                            <a:spcAft>
                              <a:spcPts val="0"/>
                            </a:spcAft>
                          </a:pPr>
                          <a:r>
                            <a:rPr lang="en-US" sz="1800" b="1" kern="1200" dirty="0">
                              <a:effectLst/>
                              <a:latin typeface="Times New Roman" panose="02020603050405020304" pitchFamily="18" charset="0"/>
                              <a:cs typeface="Times New Roman" panose="02020603050405020304" pitchFamily="18" charset="0"/>
                            </a:rPr>
                            <a:t>Z</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11355" marR="111355" marT="0" marB="0" anchor="ctr"/>
                    </a:tc>
                    <a:extLst>
                      <a:ext uri="{0D108BD9-81ED-4DB2-BD59-A6C34878D82A}">
                        <a16:rowId xmlns:a16="http://schemas.microsoft.com/office/drawing/2014/main" xmlns="" xmlns:a14="http://schemas.microsoft.com/office/drawing/2010/main" val="3529557013"/>
                      </a:ext>
                    </a:extLst>
                  </a:tr>
                  <a:tr h="448545">
                    <a:tc>
                      <a:txBody>
                        <a:bodyPr/>
                        <a:lstStyle/>
                        <a:p>
                          <a:pPr algn="ctr">
                            <a:lnSpc>
                              <a:spcPts val="2000"/>
                            </a:lnSpc>
                            <a:spcAft>
                              <a:spcPts val="0"/>
                            </a:spcAft>
                          </a:pPr>
                          <a:r>
                            <a:rPr lang="en-US" sz="1800" b="1" kern="1200">
                              <a:effectLst/>
                              <a:latin typeface="Times New Roman" panose="02020603050405020304" pitchFamily="18" charset="0"/>
                              <a:cs typeface="Times New Roman" panose="02020603050405020304" pitchFamily="18" charset="0"/>
                            </a:rPr>
                            <a:t>0</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11355" marR="111355" marT="0" marB="0" anchor="ctr"/>
                    </a:tc>
                    <a:tc>
                      <a:txBody>
                        <a:bodyPr/>
                        <a:lstStyle/>
                        <a:p>
                          <a:pPr algn="ctr">
                            <a:lnSpc>
                              <a:spcPts val="2000"/>
                            </a:lnSpc>
                            <a:spcAft>
                              <a:spcPts val="0"/>
                            </a:spcAft>
                          </a:pPr>
                          <a:r>
                            <a:rPr lang="en-US" sz="1800" b="1" kern="1200">
                              <a:effectLst/>
                              <a:latin typeface="Times New Roman" panose="02020603050405020304" pitchFamily="18" charset="0"/>
                              <a:cs typeface="Times New Roman" panose="02020603050405020304" pitchFamily="18" charset="0"/>
                            </a:rPr>
                            <a:t>0</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11355" marR="111355" marT="0" marB="0" anchor="ctr"/>
                    </a:tc>
                    <a:tc>
                      <a:txBody>
                        <a:bodyPr/>
                        <a:lstStyle/>
                        <a:p>
                          <a:pPr algn="ctr">
                            <a:lnSpc>
                              <a:spcPts val="2000"/>
                            </a:lnSpc>
                            <a:spcAft>
                              <a:spcPts val="0"/>
                            </a:spcAft>
                          </a:pPr>
                          <a:r>
                            <a:rPr lang="en-US" sz="1800" b="1" kern="1200">
                              <a:effectLst/>
                              <a:latin typeface="Times New Roman" panose="02020603050405020304" pitchFamily="18" charset="0"/>
                              <a:cs typeface="Times New Roman" panose="02020603050405020304" pitchFamily="18" charset="0"/>
                            </a:rPr>
                            <a:t>0</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11355" marR="111355" marT="0" marB="0" anchor="ctr">
                        <a:lnR w="28575"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en-US" sz="1800" b="1" kern="0">
                              <a:effectLst/>
                              <a:latin typeface="Times New Roman" panose="02020603050405020304" pitchFamily="18" charset="0"/>
                              <a:cs typeface="Times New Roman" panose="02020603050405020304" pitchFamily="18" charset="0"/>
                            </a:rPr>
                            <a:t>1</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11355" marR="111355" marT="0" marB="0" anchor="ctr">
                        <a:lnL w="28575" cap="flat" cmpd="sng" algn="ctr">
                          <a:solidFill>
                            <a:srgbClr val="FF0000"/>
                          </a:solidFill>
                          <a:prstDash val="solid"/>
                          <a:round/>
                          <a:headEnd type="none" w="med" len="med"/>
                          <a:tailEnd type="none" w="med" len="med"/>
                        </a:lnL>
                      </a:tcPr>
                    </a:tc>
                    <a:tc>
                      <a:txBody>
                        <a:bodyPr/>
                        <a:lstStyle/>
                        <a:p>
                          <a:pPr algn="ctr">
                            <a:lnSpc>
                              <a:spcPts val="2000"/>
                            </a:lnSpc>
                            <a:spcAft>
                              <a:spcPts val="0"/>
                            </a:spcAft>
                          </a:pPr>
                          <a:r>
                            <a:rPr lang="en-US" sz="1800" b="1" kern="0">
                              <a:effectLst/>
                              <a:latin typeface="Times New Roman" panose="02020603050405020304" pitchFamily="18" charset="0"/>
                              <a:cs typeface="Times New Roman" panose="02020603050405020304" pitchFamily="18" charset="0"/>
                            </a:rPr>
                            <a:t>1</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11355" marR="111355" marT="0" marB="0" anchor="ctr"/>
                    </a:tc>
                    <a:tc>
                      <a:txBody>
                        <a:bodyPr/>
                        <a:lstStyle/>
                        <a:p>
                          <a:pPr algn="ctr">
                            <a:lnSpc>
                              <a:spcPts val="2000"/>
                            </a:lnSpc>
                            <a:spcAft>
                              <a:spcPts val="0"/>
                            </a:spcAft>
                          </a:pPr>
                          <a:r>
                            <a:rPr lang="en-US" sz="1800" b="1" kern="1200">
                              <a:effectLst/>
                              <a:latin typeface="Times New Roman" panose="02020603050405020304" pitchFamily="18" charset="0"/>
                              <a:cs typeface="Times New Roman" panose="02020603050405020304" pitchFamily="18" charset="0"/>
                            </a:rPr>
                            <a:t>0</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11355" marR="111355" marT="0" marB="0" anchor="ctr"/>
                    </a:tc>
                    <a:tc>
                      <a:txBody>
                        <a:bodyPr/>
                        <a:lstStyle/>
                        <a:p>
                          <a:pPr algn="ctr">
                            <a:lnSpc>
                              <a:spcPts val="2000"/>
                            </a:lnSpc>
                            <a:spcAft>
                              <a:spcPts val="0"/>
                            </a:spcAft>
                          </a:pPr>
                          <a:r>
                            <a:rPr lang="en-US" sz="1800" b="1" kern="1200">
                              <a:effectLst/>
                              <a:latin typeface="Times New Roman" panose="02020603050405020304" pitchFamily="18" charset="0"/>
                              <a:cs typeface="Times New Roman" panose="02020603050405020304" pitchFamily="18" charset="0"/>
                            </a:rPr>
                            <a:t>1</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11355" marR="111355" marT="0" marB="0" anchor="ctr"/>
                    </a:tc>
                    <a:extLst>
                      <a:ext uri="{0D108BD9-81ED-4DB2-BD59-A6C34878D82A}">
                        <a16:rowId xmlns:a16="http://schemas.microsoft.com/office/drawing/2014/main" xmlns="" xmlns:a14="http://schemas.microsoft.com/office/drawing/2010/main" val="1277364311"/>
                      </a:ext>
                    </a:extLst>
                  </a:tr>
                  <a:tr h="448545">
                    <a:tc>
                      <a:txBody>
                        <a:bodyPr/>
                        <a:lstStyle/>
                        <a:p>
                          <a:pPr algn="ctr">
                            <a:lnSpc>
                              <a:spcPts val="2000"/>
                            </a:lnSpc>
                            <a:spcAft>
                              <a:spcPts val="0"/>
                            </a:spcAft>
                          </a:pPr>
                          <a:r>
                            <a:rPr lang="en-US" sz="1800" b="1" kern="1200">
                              <a:effectLst/>
                              <a:latin typeface="Times New Roman" panose="02020603050405020304" pitchFamily="18" charset="0"/>
                              <a:cs typeface="Times New Roman" panose="02020603050405020304" pitchFamily="18" charset="0"/>
                            </a:rPr>
                            <a:t>0</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11355" marR="111355" marT="0" marB="0" anchor="ctr"/>
                    </a:tc>
                    <a:tc>
                      <a:txBody>
                        <a:bodyPr/>
                        <a:lstStyle/>
                        <a:p>
                          <a:pPr algn="ctr">
                            <a:lnSpc>
                              <a:spcPts val="2000"/>
                            </a:lnSpc>
                            <a:spcAft>
                              <a:spcPts val="0"/>
                            </a:spcAft>
                          </a:pPr>
                          <a:r>
                            <a:rPr lang="en-US" sz="1800" b="1" kern="1200">
                              <a:effectLst/>
                              <a:latin typeface="Times New Roman" panose="02020603050405020304" pitchFamily="18" charset="0"/>
                              <a:cs typeface="Times New Roman" panose="02020603050405020304" pitchFamily="18" charset="0"/>
                            </a:rPr>
                            <a:t>0</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11355" marR="111355" marT="0" marB="0" anchor="ctr"/>
                    </a:tc>
                    <a:tc>
                      <a:txBody>
                        <a:bodyPr/>
                        <a:lstStyle/>
                        <a:p>
                          <a:pPr algn="ctr">
                            <a:lnSpc>
                              <a:spcPts val="2000"/>
                            </a:lnSpc>
                            <a:spcAft>
                              <a:spcPts val="0"/>
                            </a:spcAft>
                          </a:pPr>
                          <a:r>
                            <a:rPr lang="en-US" sz="1800" b="1" kern="1200">
                              <a:effectLst/>
                              <a:latin typeface="Times New Roman" panose="02020603050405020304" pitchFamily="18" charset="0"/>
                              <a:cs typeface="Times New Roman" panose="02020603050405020304" pitchFamily="18" charset="0"/>
                            </a:rPr>
                            <a:t>1</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11355" marR="111355" marT="0" marB="0" anchor="ctr">
                        <a:lnR w="28575"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en-US" sz="1800" b="1" kern="0">
                              <a:effectLst/>
                              <a:latin typeface="Times New Roman" panose="02020603050405020304" pitchFamily="18" charset="0"/>
                              <a:cs typeface="Times New Roman" panose="02020603050405020304" pitchFamily="18" charset="0"/>
                            </a:rPr>
                            <a:t>0</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11355" marR="111355" marT="0" marB="0" anchor="ctr">
                        <a:lnL w="28575" cap="flat" cmpd="sng" algn="ctr">
                          <a:solidFill>
                            <a:srgbClr val="FF0000"/>
                          </a:solidFill>
                          <a:prstDash val="solid"/>
                          <a:round/>
                          <a:headEnd type="none" w="med" len="med"/>
                          <a:tailEnd type="none" w="med" len="med"/>
                        </a:lnL>
                      </a:tcPr>
                    </a:tc>
                    <a:tc>
                      <a:txBody>
                        <a:bodyPr/>
                        <a:lstStyle/>
                        <a:p>
                          <a:pPr algn="ctr">
                            <a:lnSpc>
                              <a:spcPts val="2000"/>
                            </a:lnSpc>
                            <a:spcAft>
                              <a:spcPts val="0"/>
                            </a:spcAft>
                          </a:pPr>
                          <a:r>
                            <a:rPr lang="en-US" sz="1800" b="1" kern="0">
                              <a:effectLst/>
                              <a:latin typeface="Times New Roman" panose="02020603050405020304" pitchFamily="18" charset="0"/>
                              <a:cs typeface="Times New Roman" panose="02020603050405020304" pitchFamily="18" charset="0"/>
                            </a:rPr>
                            <a:t>0</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11355" marR="111355" marT="0" marB="0" anchor="ctr"/>
                    </a:tc>
                    <a:tc>
                      <a:txBody>
                        <a:bodyPr/>
                        <a:lstStyle/>
                        <a:p>
                          <a:pPr algn="ctr">
                            <a:lnSpc>
                              <a:spcPts val="2000"/>
                            </a:lnSpc>
                            <a:spcAft>
                              <a:spcPts val="0"/>
                            </a:spcAft>
                          </a:pPr>
                          <a:r>
                            <a:rPr lang="en-US" sz="1800" b="1" kern="1200">
                              <a:effectLst/>
                              <a:latin typeface="Times New Roman" panose="02020603050405020304" pitchFamily="18" charset="0"/>
                              <a:cs typeface="Times New Roman" panose="02020603050405020304" pitchFamily="18" charset="0"/>
                            </a:rPr>
                            <a:t>0</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11355" marR="111355" marT="0" marB="0" anchor="ctr"/>
                    </a:tc>
                    <a:tc>
                      <a:txBody>
                        <a:bodyPr/>
                        <a:lstStyle/>
                        <a:p>
                          <a:pPr algn="ctr">
                            <a:lnSpc>
                              <a:spcPts val="2000"/>
                            </a:lnSpc>
                            <a:spcAft>
                              <a:spcPts val="0"/>
                            </a:spcAft>
                          </a:pPr>
                          <a:r>
                            <a:rPr lang="en-US" sz="1800" b="1" kern="1200">
                              <a:effectLst/>
                              <a:latin typeface="Times New Roman" panose="02020603050405020304" pitchFamily="18" charset="0"/>
                              <a:cs typeface="Times New Roman" panose="02020603050405020304" pitchFamily="18" charset="0"/>
                            </a:rPr>
                            <a:t>0</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11355" marR="111355" marT="0" marB="0" anchor="ctr"/>
                    </a:tc>
                    <a:extLst>
                      <a:ext uri="{0D108BD9-81ED-4DB2-BD59-A6C34878D82A}">
                        <a16:rowId xmlns:a16="http://schemas.microsoft.com/office/drawing/2014/main" xmlns="" xmlns:a14="http://schemas.microsoft.com/office/drawing/2010/main" val="2065470573"/>
                      </a:ext>
                    </a:extLst>
                  </a:tr>
                  <a:tr h="448545">
                    <a:tc>
                      <a:txBody>
                        <a:bodyPr/>
                        <a:lstStyle/>
                        <a:p>
                          <a:pPr algn="ctr">
                            <a:lnSpc>
                              <a:spcPts val="2000"/>
                            </a:lnSpc>
                            <a:spcAft>
                              <a:spcPts val="0"/>
                            </a:spcAft>
                          </a:pPr>
                          <a:r>
                            <a:rPr lang="en-US" sz="1800" b="1" kern="1200">
                              <a:effectLst/>
                              <a:latin typeface="Times New Roman" panose="02020603050405020304" pitchFamily="18" charset="0"/>
                              <a:cs typeface="Times New Roman" panose="02020603050405020304" pitchFamily="18" charset="0"/>
                            </a:rPr>
                            <a:t>0</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11355" marR="111355" marT="0" marB="0" anchor="ctr"/>
                    </a:tc>
                    <a:tc>
                      <a:txBody>
                        <a:bodyPr/>
                        <a:lstStyle/>
                        <a:p>
                          <a:pPr algn="ctr">
                            <a:lnSpc>
                              <a:spcPts val="2000"/>
                            </a:lnSpc>
                            <a:spcAft>
                              <a:spcPts val="0"/>
                            </a:spcAft>
                          </a:pPr>
                          <a:r>
                            <a:rPr lang="en-US" sz="1800" b="1" kern="1200">
                              <a:effectLst/>
                              <a:latin typeface="Times New Roman" panose="02020603050405020304" pitchFamily="18" charset="0"/>
                              <a:cs typeface="Times New Roman" panose="02020603050405020304" pitchFamily="18" charset="0"/>
                            </a:rPr>
                            <a:t>1</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11355" marR="111355" marT="0" marB="0" anchor="ctr"/>
                    </a:tc>
                    <a:tc>
                      <a:txBody>
                        <a:bodyPr/>
                        <a:lstStyle/>
                        <a:p>
                          <a:pPr algn="ctr">
                            <a:lnSpc>
                              <a:spcPts val="2000"/>
                            </a:lnSpc>
                            <a:spcAft>
                              <a:spcPts val="0"/>
                            </a:spcAft>
                          </a:pPr>
                          <a:r>
                            <a:rPr lang="en-US" sz="1800" b="1" kern="1200">
                              <a:effectLst/>
                              <a:latin typeface="Times New Roman" panose="02020603050405020304" pitchFamily="18" charset="0"/>
                              <a:cs typeface="Times New Roman" panose="02020603050405020304" pitchFamily="18" charset="0"/>
                            </a:rPr>
                            <a:t>0</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11355" marR="111355" marT="0" marB="0" anchor="ctr">
                        <a:lnR w="28575"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en-US" sz="1800" b="1" kern="0">
                              <a:effectLst/>
                              <a:latin typeface="Times New Roman" panose="02020603050405020304" pitchFamily="18" charset="0"/>
                              <a:cs typeface="Times New Roman" panose="02020603050405020304" pitchFamily="18" charset="0"/>
                            </a:rPr>
                            <a:t>0</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11355" marR="111355" marT="0" marB="0" anchor="ctr">
                        <a:lnL w="28575" cap="flat" cmpd="sng" algn="ctr">
                          <a:solidFill>
                            <a:srgbClr val="FF0000"/>
                          </a:solidFill>
                          <a:prstDash val="solid"/>
                          <a:round/>
                          <a:headEnd type="none" w="med" len="med"/>
                          <a:tailEnd type="none" w="med" len="med"/>
                        </a:lnL>
                      </a:tcPr>
                    </a:tc>
                    <a:tc>
                      <a:txBody>
                        <a:bodyPr/>
                        <a:lstStyle/>
                        <a:p>
                          <a:pPr algn="ctr">
                            <a:lnSpc>
                              <a:spcPts val="2000"/>
                            </a:lnSpc>
                            <a:spcAft>
                              <a:spcPts val="0"/>
                            </a:spcAft>
                          </a:pPr>
                          <a:r>
                            <a:rPr lang="en-US" sz="1800" b="1" kern="0">
                              <a:effectLst/>
                              <a:latin typeface="Times New Roman" panose="02020603050405020304" pitchFamily="18" charset="0"/>
                              <a:cs typeface="Times New Roman" panose="02020603050405020304" pitchFamily="18" charset="0"/>
                            </a:rPr>
                            <a:t>0</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11355" marR="111355" marT="0" marB="0" anchor="ctr"/>
                    </a:tc>
                    <a:tc>
                      <a:txBody>
                        <a:bodyPr/>
                        <a:lstStyle/>
                        <a:p>
                          <a:pPr algn="ctr">
                            <a:lnSpc>
                              <a:spcPts val="2000"/>
                            </a:lnSpc>
                            <a:spcAft>
                              <a:spcPts val="0"/>
                            </a:spcAft>
                          </a:pPr>
                          <a:r>
                            <a:rPr lang="en-US" sz="1800" b="1" kern="1200">
                              <a:effectLst/>
                              <a:latin typeface="Times New Roman" panose="02020603050405020304" pitchFamily="18" charset="0"/>
                              <a:cs typeface="Times New Roman" panose="02020603050405020304" pitchFamily="18" charset="0"/>
                            </a:rPr>
                            <a:t>1</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11355" marR="111355" marT="0" marB="0" anchor="ctr"/>
                    </a:tc>
                    <a:tc>
                      <a:txBody>
                        <a:bodyPr/>
                        <a:lstStyle/>
                        <a:p>
                          <a:pPr algn="ctr">
                            <a:lnSpc>
                              <a:spcPts val="2000"/>
                            </a:lnSpc>
                            <a:spcAft>
                              <a:spcPts val="0"/>
                            </a:spcAft>
                          </a:pPr>
                          <a:r>
                            <a:rPr lang="en-US" sz="1800" b="1" kern="1200">
                              <a:effectLst/>
                              <a:latin typeface="Times New Roman" panose="02020603050405020304" pitchFamily="18" charset="0"/>
                              <a:cs typeface="Times New Roman" panose="02020603050405020304" pitchFamily="18" charset="0"/>
                            </a:rPr>
                            <a:t>0</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11355" marR="111355" marT="0" marB="0" anchor="ctr"/>
                    </a:tc>
                    <a:extLst>
                      <a:ext uri="{0D108BD9-81ED-4DB2-BD59-A6C34878D82A}">
                        <a16:rowId xmlns:a16="http://schemas.microsoft.com/office/drawing/2014/main" xmlns="" xmlns:a14="http://schemas.microsoft.com/office/drawing/2010/main" val="3259361615"/>
                      </a:ext>
                    </a:extLst>
                  </a:tr>
                  <a:tr h="448545">
                    <a:tc>
                      <a:txBody>
                        <a:bodyPr/>
                        <a:lstStyle/>
                        <a:p>
                          <a:pPr algn="ctr">
                            <a:lnSpc>
                              <a:spcPts val="2000"/>
                            </a:lnSpc>
                            <a:spcAft>
                              <a:spcPts val="0"/>
                            </a:spcAft>
                          </a:pPr>
                          <a:r>
                            <a:rPr lang="en-US" sz="1800" b="1" kern="1200">
                              <a:effectLst/>
                              <a:latin typeface="Times New Roman" panose="02020603050405020304" pitchFamily="18" charset="0"/>
                              <a:cs typeface="Times New Roman" panose="02020603050405020304" pitchFamily="18" charset="0"/>
                            </a:rPr>
                            <a:t>0</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11355" marR="111355" marT="0" marB="0" anchor="ctr"/>
                    </a:tc>
                    <a:tc>
                      <a:txBody>
                        <a:bodyPr/>
                        <a:lstStyle/>
                        <a:p>
                          <a:pPr algn="ctr">
                            <a:lnSpc>
                              <a:spcPts val="2000"/>
                            </a:lnSpc>
                            <a:spcAft>
                              <a:spcPts val="0"/>
                            </a:spcAft>
                          </a:pPr>
                          <a:r>
                            <a:rPr lang="en-US" sz="1800" b="1" kern="1200">
                              <a:effectLst/>
                              <a:latin typeface="Times New Roman" panose="02020603050405020304" pitchFamily="18" charset="0"/>
                              <a:cs typeface="Times New Roman" panose="02020603050405020304" pitchFamily="18" charset="0"/>
                            </a:rPr>
                            <a:t>1</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11355" marR="111355" marT="0" marB="0" anchor="ctr"/>
                    </a:tc>
                    <a:tc>
                      <a:txBody>
                        <a:bodyPr/>
                        <a:lstStyle/>
                        <a:p>
                          <a:pPr algn="ctr">
                            <a:lnSpc>
                              <a:spcPts val="2000"/>
                            </a:lnSpc>
                            <a:spcAft>
                              <a:spcPts val="0"/>
                            </a:spcAft>
                          </a:pPr>
                          <a:r>
                            <a:rPr lang="en-US" sz="1800" b="1" kern="1200">
                              <a:effectLst/>
                              <a:latin typeface="Times New Roman" panose="02020603050405020304" pitchFamily="18" charset="0"/>
                              <a:cs typeface="Times New Roman" panose="02020603050405020304" pitchFamily="18" charset="0"/>
                            </a:rPr>
                            <a:t>1</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11355" marR="111355" marT="0" marB="0" anchor="ctr">
                        <a:lnR w="28575"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en-US" sz="1800" b="1" kern="0">
                              <a:effectLst/>
                              <a:latin typeface="Times New Roman" panose="02020603050405020304" pitchFamily="18" charset="0"/>
                              <a:cs typeface="Times New Roman" panose="02020603050405020304" pitchFamily="18" charset="0"/>
                            </a:rPr>
                            <a:t>0</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11355" marR="111355" marT="0" marB="0" anchor="ctr">
                        <a:lnL w="28575" cap="flat" cmpd="sng" algn="ctr">
                          <a:solidFill>
                            <a:srgbClr val="FF0000"/>
                          </a:solidFill>
                          <a:prstDash val="solid"/>
                          <a:round/>
                          <a:headEnd type="none" w="med" len="med"/>
                          <a:tailEnd type="none" w="med" len="med"/>
                        </a:lnL>
                      </a:tcPr>
                    </a:tc>
                    <a:tc>
                      <a:txBody>
                        <a:bodyPr/>
                        <a:lstStyle/>
                        <a:p>
                          <a:pPr algn="ctr">
                            <a:lnSpc>
                              <a:spcPts val="2000"/>
                            </a:lnSpc>
                            <a:spcAft>
                              <a:spcPts val="0"/>
                            </a:spcAft>
                          </a:pPr>
                          <a:r>
                            <a:rPr lang="en-US" sz="1800" b="1" kern="0">
                              <a:effectLst/>
                              <a:latin typeface="Times New Roman" panose="02020603050405020304" pitchFamily="18" charset="0"/>
                              <a:cs typeface="Times New Roman" panose="02020603050405020304" pitchFamily="18" charset="0"/>
                            </a:rPr>
                            <a:t>1</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11355" marR="111355" marT="0" marB="0" anchor="ctr"/>
                    </a:tc>
                    <a:tc>
                      <a:txBody>
                        <a:bodyPr/>
                        <a:lstStyle/>
                        <a:p>
                          <a:pPr algn="ctr">
                            <a:lnSpc>
                              <a:spcPts val="2000"/>
                            </a:lnSpc>
                            <a:spcAft>
                              <a:spcPts val="0"/>
                            </a:spcAft>
                          </a:pPr>
                          <a:r>
                            <a:rPr lang="en-US" sz="1800" b="1" kern="1200">
                              <a:effectLst/>
                              <a:latin typeface="Times New Roman" panose="02020603050405020304" pitchFamily="18" charset="0"/>
                              <a:cs typeface="Times New Roman" panose="02020603050405020304" pitchFamily="18" charset="0"/>
                            </a:rPr>
                            <a:t>0</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11355" marR="111355" marT="0" marB="0" anchor="ctr"/>
                    </a:tc>
                    <a:tc>
                      <a:txBody>
                        <a:bodyPr/>
                        <a:lstStyle/>
                        <a:p>
                          <a:pPr algn="ctr">
                            <a:lnSpc>
                              <a:spcPts val="2000"/>
                            </a:lnSpc>
                            <a:spcAft>
                              <a:spcPts val="0"/>
                            </a:spcAft>
                          </a:pPr>
                          <a:r>
                            <a:rPr lang="en-US" sz="1800" b="1" kern="1200">
                              <a:effectLst/>
                              <a:latin typeface="Times New Roman" panose="02020603050405020304" pitchFamily="18" charset="0"/>
                              <a:cs typeface="Times New Roman" panose="02020603050405020304" pitchFamily="18" charset="0"/>
                            </a:rPr>
                            <a:t>0</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11355" marR="111355" marT="0" marB="0" anchor="ctr"/>
                    </a:tc>
                    <a:extLst>
                      <a:ext uri="{0D108BD9-81ED-4DB2-BD59-A6C34878D82A}">
                        <a16:rowId xmlns:a16="http://schemas.microsoft.com/office/drawing/2014/main" xmlns="" xmlns:a14="http://schemas.microsoft.com/office/drawing/2010/main" val="414198645"/>
                      </a:ext>
                    </a:extLst>
                  </a:tr>
                  <a:tr h="448545">
                    <a:tc>
                      <a:txBody>
                        <a:bodyPr/>
                        <a:lstStyle/>
                        <a:p>
                          <a:pPr algn="ctr">
                            <a:lnSpc>
                              <a:spcPts val="2000"/>
                            </a:lnSpc>
                            <a:spcAft>
                              <a:spcPts val="0"/>
                            </a:spcAft>
                          </a:pPr>
                          <a:r>
                            <a:rPr lang="en-US" sz="1800" b="1" kern="1200">
                              <a:effectLst/>
                              <a:latin typeface="Times New Roman" panose="02020603050405020304" pitchFamily="18" charset="0"/>
                              <a:cs typeface="Times New Roman" panose="02020603050405020304" pitchFamily="18" charset="0"/>
                            </a:rPr>
                            <a:t>1</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11355" marR="111355" marT="0" marB="0" anchor="ctr"/>
                    </a:tc>
                    <a:tc>
                      <a:txBody>
                        <a:bodyPr/>
                        <a:lstStyle/>
                        <a:p>
                          <a:pPr algn="ctr">
                            <a:lnSpc>
                              <a:spcPts val="2000"/>
                            </a:lnSpc>
                            <a:spcAft>
                              <a:spcPts val="0"/>
                            </a:spcAft>
                          </a:pPr>
                          <a:r>
                            <a:rPr lang="en-US" sz="1800" b="1" kern="1200">
                              <a:effectLst/>
                              <a:latin typeface="Times New Roman" panose="02020603050405020304" pitchFamily="18" charset="0"/>
                              <a:cs typeface="Times New Roman" panose="02020603050405020304" pitchFamily="18" charset="0"/>
                            </a:rPr>
                            <a:t>0</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11355" marR="111355" marT="0" marB="0" anchor="ctr"/>
                    </a:tc>
                    <a:tc>
                      <a:txBody>
                        <a:bodyPr/>
                        <a:lstStyle/>
                        <a:p>
                          <a:pPr algn="ctr">
                            <a:lnSpc>
                              <a:spcPts val="2000"/>
                            </a:lnSpc>
                            <a:spcAft>
                              <a:spcPts val="0"/>
                            </a:spcAft>
                          </a:pPr>
                          <a:r>
                            <a:rPr lang="en-US" sz="1800" b="1" kern="1200">
                              <a:effectLst/>
                              <a:latin typeface="Times New Roman" panose="02020603050405020304" pitchFamily="18" charset="0"/>
                              <a:cs typeface="Times New Roman" panose="02020603050405020304" pitchFamily="18" charset="0"/>
                            </a:rPr>
                            <a:t>0</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11355" marR="111355" marT="0" marB="0" anchor="ctr">
                        <a:lnR w="28575"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en-US" sz="1800" b="1" kern="0">
                              <a:effectLst/>
                              <a:latin typeface="Times New Roman" panose="02020603050405020304" pitchFamily="18" charset="0"/>
                              <a:cs typeface="Times New Roman" panose="02020603050405020304" pitchFamily="18" charset="0"/>
                            </a:rPr>
                            <a:t>0</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11355" marR="111355" marT="0" marB="0" anchor="ctr">
                        <a:lnL w="28575" cap="flat" cmpd="sng" algn="ctr">
                          <a:solidFill>
                            <a:srgbClr val="FF0000"/>
                          </a:solidFill>
                          <a:prstDash val="solid"/>
                          <a:round/>
                          <a:headEnd type="none" w="med" len="med"/>
                          <a:tailEnd type="none" w="med" len="med"/>
                        </a:lnL>
                      </a:tcPr>
                    </a:tc>
                    <a:tc>
                      <a:txBody>
                        <a:bodyPr/>
                        <a:lstStyle/>
                        <a:p>
                          <a:pPr algn="ctr">
                            <a:lnSpc>
                              <a:spcPts val="2000"/>
                            </a:lnSpc>
                            <a:spcAft>
                              <a:spcPts val="0"/>
                            </a:spcAft>
                          </a:pPr>
                          <a:r>
                            <a:rPr lang="en-US" sz="1800" b="1" kern="0">
                              <a:effectLst/>
                              <a:latin typeface="Times New Roman" panose="02020603050405020304" pitchFamily="18" charset="0"/>
                              <a:cs typeface="Times New Roman" panose="02020603050405020304" pitchFamily="18" charset="0"/>
                            </a:rPr>
                            <a:t>1</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11355" marR="111355" marT="0" marB="0" anchor="ctr"/>
                    </a:tc>
                    <a:tc>
                      <a:txBody>
                        <a:bodyPr/>
                        <a:lstStyle/>
                        <a:p>
                          <a:pPr algn="ctr">
                            <a:lnSpc>
                              <a:spcPts val="2000"/>
                            </a:lnSpc>
                            <a:spcAft>
                              <a:spcPts val="0"/>
                            </a:spcAft>
                          </a:pPr>
                          <a:r>
                            <a:rPr lang="en-US" sz="1800" b="1" kern="1200">
                              <a:effectLst/>
                              <a:latin typeface="Times New Roman" panose="02020603050405020304" pitchFamily="18" charset="0"/>
                              <a:cs typeface="Times New Roman" panose="02020603050405020304" pitchFamily="18" charset="0"/>
                            </a:rPr>
                            <a:t>1</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11355" marR="111355" marT="0" marB="0" anchor="ctr"/>
                    </a:tc>
                    <a:tc>
                      <a:txBody>
                        <a:bodyPr/>
                        <a:lstStyle/>
                        <a:p>
                          <a:pPr algn="ctr">
                            <a:lnSpc>
                              <a:spcPts val="2000"/>
                            </a:lnSpc>
                            <a:spcAft>
                              <a:spcPts val="0"/>
                            </a:spcAft>
                          </a:pPr>
                          <a:r>
                            <a:rPr lang="en-US" sz="1800" b="1" kern="1200">
                              <a:effectLst/>
                              <a:latin typeface="Times New Roman" panose="02020603050405020304" pitchFamily="18" charset="0"/>
                              <a:cs typeface="Times New Roman" panose="02020603050405020304" pitchFamily="18" charset="0"/>
                            </a:rPr>
                            <a:t>0</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11355" marR="111355" marT="0" marB="0" anchor="ctr"/>
                    </a:tc>
                    <a:extLst>
                      <a:ext uri="{0D108BD9-81ED-4DB2-BD59-A6C34878D82A}">
                        <a16:rowId xmlns:a16="http://schemas.microsoft.com/office/drawing/2014/main" xmlns="" xmlns:a14="http://schemas.microsoft.com/office/drawing/2010/main" val="1925068226"/>
                      </a:ext>
                    </a:extLst>
                  </a:tr>
                  <a:tr h="448545">
                    <a:tc>
                      <a:txBody>
                        <a:bodyPr/>
                        <a:lstStyle/>
                        <a:p>
                          <a:pPr algn="ctr">
                            <a:lnSpc>
                              <a:spcPts val="2000"/>
                            </a:lnSpc>
                            <a:spcAft>
                              <a:spcPts val="0"/>
                            </a:spcAft>
                          </a:pPr>
                          <a:r>
                            <a:rPr lang="en-US" sz="1800" b="1" kern="1200">
                              <a:effectLst/>
                              <a:latin typeface="Times New Roman" panose="02020603050405020304" pitchFamily="18" charset="0"/>
                              <a:cs typeface="Times New Roman" panose="02020603050405020304" pitchFamily="18" charset="0"/>
                            </a:rPr>
                            <a:t>1</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11355" marR="111355" marT="0" marB="0" anchor="ctr"/>
                    </a:tc>
                    <a:tc>
                      <a:txBody>
                        <a:bodyPr/>
                        <a:lstStyle/>
                        <a:p>
                          <a:pPr algn="ctr">
                            <a:lnSpc>
                              <a:spcPts val="2000"/>
                            </a:lnSpc>
                            <a:spcAft>
                              <a:spcPts val="0"/>
                            </a:spcAft>
                          </a:pPr>
                          <a:r>
                            <a:rPr lang="en-US" sz="1800" b="1" kern="1200">
                              <a:effectLst/>
                              <a:latin typeface="Times New Roman" panose="02020603050405020304" pitchFamily="18" charset="0"/>
                              <a:cs typeface="Times New Roman" panose="02020603050405020304" pitchFamily="18" charset="0"/>
                            </a:rPr>
                            <a:t>0</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11355" marR="111355" marT="0" marB="0" anchor="ctr"/>
                    </a:tc>
                    <a:tc>
                      <a:txBody>
                        <a:bodyPr/>
                        <a:lstStyle/>
                        <a:p>
                          <a:pPr algn="ctr">
                            <a:lnSpc>
                              <a:spcPts val="2000"/>
                            </a:lnSpc>
                            <a:spcAft>
                              <a:spcPts val="0"/>
                            </a:spcAft>
                          </a:pPr>
                          <a:r>
                            <a:rPr lang="en-US" sz="1800" b="1" kern="1200">
                              <a:effectLst/>
                              <a:latin typeface="Times New Roman" panose="02020603050405020304" pitchFamily="18" charset="0"/>
                              <a:cs typeface="Times New Roman" panose="02020603050405020304" pitchFamily="18" charset="0"/>
                            </a:rPr>
                            <a:t>1</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11355" marR="111355" marT="0" marB="0" anchor="ctr">
                        <a:lnR w="28575"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en-US" sz="1800" b="1" kern="1200">
                              <a:effectLst/>
                              <a:latin typeface="Times New Roman" panose="02020603050405020304" pitchFamily="18" charset="0"/>
                              <a:cs typeface="Times New Roman" panose="02020603050405020304" pitchFamily="18" charset="0"/>
                            </a:rPr>
                            <a:t>1</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11355" marR="111355" marT="0" marB="0" anchor="ctr">
                        <a:lnL w="28575" cap="flat" cmpd="sng" algn="ctr">
                          <a:solidFill>
                            <a:srgbClr val="FF0000"/>
                          </a:solidFill>
                          <a:prstDash val="solid"/>
                          <a:round/>
                          <a:headEnd type="none" w="med" len="med"/>
                          <a:tailEnd type="none" w="med" len="med"/>
                        </a:lnL>
                      </a:tcPr>
                    </a:tc>
                    <a:tc>
                      <a:txBody>
                        <a:bodyPr/>
                        <a:lstStyle/>
                        <a:p>
                          <a:pPr algn="ctr">
                            <a:lnSpc>
                              <a:spcPts val="2000"/>
                            </a:lnSpc>
                            <a:spcAft>
                              <a:spcPts val="0"/>
                            </a:spcAft>
                          </a:pPr>
                          <a:r>
                            <a:rPr lang="en-US" sz="1800" b="1" kern="1200">
                              <a:effectLst/>
                              <a:latin typeface="Times New Roman" panose="02020603050405020304" pitchFamily="18" charset="0"/>
                              <a:cs typeface="Times New Roman" panose="02020603050405020304" pitchFamily="18" charset="0"/>
                            </a:rPr>
                            <a:t>0</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11355" marR="111355" marT="0" marB="0" anchor="ctr"/>
                    </a:tc>
                    <a:tc>
                      <a:txBody>
                        <a:bodyPr/>
                        <a:lstStyle/>
                        <a:p>
                          <a:pPr algn="ctr">
                            <a:lnSpc>
                              <a:spcPts val="2000"/>
                            </a:lnSpc>
                            <a:spcAft>
                              <a:spcPts val="0"/>
                            </a:spcAft>
                          </a:pPr>
                          <a:r>
                            <a:rPr lang="en-US" sz="1800" b="1" kern="1200">
                              <a:effectLst/>
                              <a:latin typeface="Times New Roman" panose="02020603050405020304" pitchFamily="18" charset="0"/>
                              <a:cs typeface="Times New Roman" panose="02020603050405020304" pitchFamily="18" charset="0"/>
                            </a:rPr>
                            <a:t>0</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11355" marR="111355" marT="0" marB="0" anchor="ctr"/>
                    </a:tc>
                    <a:tc>
                      <a:txBody>
                        <a:bodyPr/>
                        <a:lstStyle/>
                        <a:p>
                          <a:pPr algn="ctr">
                            <a:lnSpc>
                              <a:spcPts val="2000"/>
                            </a:lnSpc>
                            <a:spcAft>
                              <a:spcPts val="0"/>
                            </a:spcAft>
                          </a:pPr>
                          <a:r>
                            <a:rPr lang="en-US" sz="1800" b="1" kern="1200">
                              <a:effectLst/>
                              <a:latin typeface="Times New Roman" panose="02020603050405020304" pitchFamily="18" charset="0"/>
                              <a:cs typeface="Times New Roman" panose="02020603050405020304" pitchFamily="18" charset="0"/>
                            </a:rPr>
                            <a:t>0</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11355" marR="111355" marT="0" marB="0" anchor="ctr"/>
                    </a:tc>
                    <a:extLst>
                      <a:ext uri="{0D108BD9-81ED-4DB2-BD59-A6C34878D82A}">
                        <a16:rowId xmlns:a16="http://schemas.microsoft.com/office/drawing/2014/main" xmlns="" xmlns:a14="http://schemas.microsoft.com/office/drawing/2010/main" val="1904714537"/>
                      </a:ext>
                    </a:extLst>
                  </a:tr>
                  <a:tr h="448545">
                    <a:tc>
                      <a:txBody>
                        <a:bodyPr/>
                        <a:lstStyle/>
                        <a:p>
                          <a:pPr algn="ctr">
                            <a:lnSpc>
                              <a:spcPts val="2000"/>
                            </a:lnSpc>
                            <a:spcAft>
                              <a:spcPts val="0"/>
                            </a:spcAft>
                          </a:pPr>
                          <a:r>
                            <a:rPr lang="en-US" sz="1800" b="1" kern="1200">
                              <a:effectLst/>
                              <a:latin typeface="Times New Roman" panose="02020603050405020304" pitchFamily="18" charset="0"/>
                              <a:cs typeface="Times New Roman" panose="02020603050405020304" pitchFamily="18" charset="0"/>
                            </a:rPr>
                            <a:t>1</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11355" marR="111355" marT="0" marB="0" anchor="ctr"/>
                    </a:tc>
                    <a:tc>
                      <a:txBody>
                        <a:bodyPr/>
                        <a:lstStyle/>
                        <a:p>
                          <a:pPr algn="ctr">
                            <a:lnSpc>
                              <a:spcPts val="2000"/>
                            </a:lnSpc>
                            <a:spcAft>
                              <a:spcPts val="0"/>
                            </a:spcAft>
                          </a:pPr>
                          <a:r>
                            <a:rPr lang="en-US" sz="1800" b="1" kern="1200">
                              <a:effectLst/>
                              <a:latin typeface="Times New Roman" panose="02020603050405020304" pitchFamily="18" charset="0"/>
                              <a:cs typeface="Times New Roman" panose="02020603050405020304" pitchFamily="18" charset="0"/>
                            </a:rPr>
                            <a:t>1</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11355" marR="111355" marT="0" marB="0" anchor="ctr"/>
                    </a:tc>
                    <a:tc>
                      <a:txBody>
                        <a:bodyPr/>
                        <a:lstStyle/>
                        <a:p>
                          <a:pPr algn="ctr">
                            <a:lnSpc>
                              <a:spcPts val="2000"/>
                            </a:lnSpc>
                            <a:spcAft>
                              <a:spcPts val="0"/>
                            </a:spcAft>
                          </a:pPr>
                          <a:r>
                            <a:rPr lang="en-US" sz="1800" b="1" kern="1200">
                              <a:effectLst/>
                              <a:latin typeface="Times New Roman" panose="02020603050405020304" pitchFamily="18" charset="0"/>
                              <a:cs typeface="Times New Roman" panose="02020603050405020304" pitchFamily="18" charset="0"/>
                            </a:rPr>
                            <a:t>0</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11355" marR="111355" marT="0" marB="0" anchor="ctr">
                        <a:lnR w="28575"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en-US" sz="1800" b="1" kern="0">
                              <a:effectLst/>
                              <a:latin typeface="Times New Roman" panose="02020603050405020304" pitchFamily="18" charset="0"/>
                              <a:cs typeface="Times New Roman" panose="02020603050405020304" pitchFamily="18" charset="0"/>
                            </a:rPr>
                            <a:t>1</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11355" marR="111355" marT="0" marB="0" anchor="ctr">
                        <a:lnL w="28575" cap="flat" cmpd="sng" algn="ctr">
                          <a:solidFill>
                            <a:srgbClr val="FF0000"/>
                          </a:solidFill>
                          <a:prstDash val="solid"/>
                          <a:round/>
                          <a:headEnd type="none" w="med" len="med"/>
                          <a:tailEnd type="none" w="med" len="med"/>
                        </a:lnL>
                      </a:tcPr>
                    </a:tc>
                    <a:tc>
                      <a:txBody>
                        <a:bodyPr/>
                        <a:lstStyle/>
                        <a:p>
                          <a:pPr algn="ctr">
                            <a:lnSpc>
                              <a:spcPts val="2000"/>
                            </a:lnSpc>
                            <a:spcAft>
                              <a:spcPts val="0"/>
                            </a:spcAft>
                          </a:pPr>
                          <a:r>
                            <a:rPr lang="en-US" sz="1800" b="1" kern="0">
                              <a:effectLst/>
                              <a:latin typeface="Times New Roman" panose="02020603050405020304" pitchFamily="18" charset="0"/>
                              <a:cs typeface="Times New Roman" panose="02020603050405020304" pitchFamily="18" charset="0"/>
                            </a:rPr>
                            <a:t>0</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11355" marR="111355" marT="0" marB="0" anchor="ctr"/>
                    </a:tc>
                    <a:tc>
                      <a:txBody>
                        <a:bodyPr/>
                        <a:lstStyle/>
                        <a:p>
                          <a:pPr algn="ctr">
                            <a:lnSpc>
                              <a:spcPts val="2000"/>
                            </a:lnSpc>
                            <a:spcAft>
                              <a:spcPts val="0"/>
                            </a:spcAft>
                          </a:pPr>
                          <a:r>
                            <a:rPr lang="en-US" sz="1800" b="1" kern="0">
                              <a:effectLst/>
                              <a:latin typeface="Times New Roman" panose="02020603050405020304" pitchFamily="18" charset="0"/>
                              <a:cs typeface="Times New Roman" panose="02020603050405020304" pitchFamily="18" charset="0"/>
                            </a:rPr>
                            <a:t>1</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11355" marR="111355" marT="0" marB="0" anchor="ctr"/>
                    </a:tc>
                    <a:tc>
                      <a:txBody>
                        <a:bodyPr/>
                        <a:lstStyle/>
                        <a:p>
                          <a:pPr algn="ctr">
                            <a:lnSpc>
                              <a:spcPts val="2000"/>
                            </a:lnSpc>
                            <a:spcAft>
                              <a:spcPts val="0"/>
                            </a:spcAft>
                          </a:pPr>
                          <a:r>
                            <a:rPr lang="en-US" sz="1800" b="1" kern="0">
                              <a:effectLst/>
                              <a:latin typeface="Times New Roman" panose="02020603050405020304" pitchFamily="18" charset="0"/>
                              <a:cs typeface="Times New Roman" panose="02020603050405020304" pitchFamily="18" charset="0"/>
                            </a:rPr>
                            <a:t>0</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11355" marR="111355" marT="0" marB="0" anchor="ctr"/>
                    </a:tc>
                    <a:extLst>
                      <a:ext uri="{0D108BD9-81ED-4DB2-BD59-A6C34878D82A}">
                        <a16:rowId xmlns:a16="http://schemas.microsoft.com/office/drawing/2014/main" xmlns="" xmlns:a14="http://schemas.microsoft.com/office/drawing/2010/main" val="2400182424"/>
                      </a:ext>
                    </a:extLst>
                  </a:tr>
                  <a:tr h="448545">
                    <a:tc>
                      <a:txBody>
                        <a:bodyPr/>
                        <a:lstStyle/>
                        <a:p>
                          <a:pPr algn="ctr">
                            <a:lnSpc>
                              <a:spcPts val="2000"/>
                            </a:lnSpc>
                            <a:spcAft>
                              <a:spcPts val="0"/>
                            </a:spcAft>
                          </a:pPr>
                          <a:r>
                            <a:rPr lang="en-US" sz="1800" b="1" kern="1200">
                              <a:effectLst/>
                              <a:latin typeface="Times New Roman" panose="02020603050405020304" pitchFamily="18" charset="0"/>
                              <a:cs typeface="Times New Roman" panose="02020603050405020304" pitchFamily="18" charset="0"/>
                            </a:rPr>
                            <a:t>1</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11355" marR="111355" marT="0" marB="0" anchor="ctr"/>
                    </a:tc>
                    <a:tc>
                      <a:txBody>
                        <a:bodyPr/>
                        <a:lstStyle/>
                        <a:p>
                          <a:pPr algn="ctr">
                            <a:lnSpc>
                              <a:spcPts val="2000"/>
                            </a:lnSpc>
                            <a:spcAft>
                              <a:spcPts val="0"/>
                            </a:spcAft>
                          </a:pPr>
                          <a:r>
                            <a:rPr lang="en-US" sz="1800" b="1" kern="1200">
                              <a:effectLst/>
                              <a:latin typeface="Times New Roman" panose="02020603050405020304" pitchFamily="18" charset="0"/>
                              <a:cs typeface="Times New Roman" panose="02020603050405020304" pitchFamily="18" charset="0"/>
                            </a:rPr>
                            <a:t>1</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11355" marR="111355" marT="0" marB="0" anchor="ctr"/>
                    </a:tc>
                    <a:tc>
                      <a:txBody>
                        <a:bodyPr/>
                        <a:lstStyle/>
                        <a:p>
                          <a:pPr algn="ctr">
                            <a:lnSpc>
                              <a:spcPts val="2000"/>
                            </a:lnSpc>
                            <a:spcAft>
                              <a:spcPts val="0"/>
                            </a:spcAft>
                          </a:pPr>
                          <a:r>
                            <a:rPr lang="en-US" sz="1800" b="1" kern="1200">
                              <a:effectLst/>
                              <a:latin typeface="Times New Roman" panose="02020603050405020304" pitchFamily="18" charset="0"/>
                              <a:cs typeface="Times New Roman" panose="02020603050405020304" pitchFamily="18" charset="0"/>
                            </a:rPr>
                            <a:t>1</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11355" marR="111355" marT="0" marB="0" anchor="ctr">
                        <a:lnR w="28575"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en-US" sz="1800" b="1" kern="1200" dirty="0">
                              <a:solidFill>
                                <a:srgbClr val="FF0000"/>
                              </a:solidFill>
                              <a:effectLst/>
                              <a:latin typeface="Times New Roman" panose="02020603050405020304" pitchFamily="18" charset="0"/>
                              <a:cs typeface="Times New Roman" panose="02020603050405020304" pitchFamily="18" charset="0"/>
                            </a:rPr>
                            <a:t>d</a:t>
                          </a:r>
                          <a:endParaRPr lang="zh-CN" sz="1800" b="1"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111355" marR="111355" marT="0" marB="0" anchor="ctr">
                        <a:lnL w="28575" cap="flat" cmpd="sng" algn="ctr">
                          <a:solidFill>
                            <a:srgbClr val="FF0000"/>
                          </a:solidFill>
                          <a:prstDash val="solid"/>
                          <a:round/>
                          <a:headEnd type="none" w="med" len="med"/>
                          <a:tailEnd type="none" w="med" len="med"/>
                        </a:lnL>
                      </a:tcPr>
                    </a:tc>
                    <a:tc>
                      <a:txBody>
                        <a:bodyPr/>
                        <a:lstStyle/>
                        <a:p>
                          <a:pPr algn="ctr">
                            <a:lnSpc>
                              <a:spcPts val="2000"/>
                            </a:lnSpc>
                            <a:spcAft>
                              <a:spcPts val="0"/>
                            </a:spcAft>
                          </a:pPr>
                          <a:r>
                            <a:rPr lang="en-US" sz="1800" b="1" kern="1200" dirty="0">
                              <a:solidFill>
                                <a:srgbClr val="FF0000"/>
                              </a:solidFill>
                              <a:effectLst/>
                              <a:latin typeface="Times New Roman" panose="02020603050405020304" pitchFamily="18" charset="0"/>
                              <a:cs typeface="Times New Roman" panose="02020603050405020304" pitchFamily="18" charset="0"/>
                            </a:rPr>
                            <a:t>d</a:t>
                          </a:r>
                          <a:endParaRPr lang="zh-CN" sz="1800" b="1"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111355" marR="111355" marT="0" marB="0" anchor="ctr"/>
                    </a:tc>
                    <a:tc>
                      <a:txBody>
                        <a:bodyPr/>
                        <a:lstStyle/>
                        <a:p>
                          <a:pPr algn="ctr">
                            <a:lnSpc>
                              <a:spcPts val="2000"/>
                            </a:lnSpc>
                            <a:spcAft>
                              <a:spcPts val="0"/>
                            </a:spcAft>
                          </a:pPr>
                          <a:r>
                            <a:rPr lang="en-US" sz="1800" b="1" kern="1200" dirty="0">
                              <a:solidFill>
                                <a:srgbClr val="FF0000"/>
                              </a:solidFill>
                              <a:effectLst/>
                              <a:latin typeface="Times New Roman" panose="02020603050405020304" pitchFamily="18" charset="0"/>
                              <a:cs typeface="Times New Roman" panose="02020603050405020304" pitchFamily="18" charset="0"/>
                            </a:rPr>
                            <a:t>d</a:t>
                          </a:r>
                          <a:endParaRPr lang="zh-CN" sz="1800" b="1"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111355" marR="111355" marT="0" marB="0" anchor="ctr"/>
                    </a:tc>
                    <a:tc>
                      <a:txBody>
                        <a:bodyPr/>
                        <a:lstStyle/>
                        <a:p>
                          <a:pPr algn="ctr">
                            <a:lnSpc>
                              <a:spcPts val="2000"/>
                            </a:lnSpc>
                            <a:spcAft>
                              <a:spcPts val="0"/>
                            </a:spcAft>
                          </a:pPr>
                          <a:r>
                            <a:rPr lang="en-US" sz="1800" b="1" kern="1200" dirty="0">
                              <a:solidFill>
                                <a:srgbClr val="FF0000"/>
                              </a:solidFill>
                              <a:effectLst/>
                              <a:latin typeface="Times New Roman" panose="02020603050405020304" pitchFamily="18" charset="0"/>
                              <a:cs typeface="Times New Roman" panose="02020603050405020304" pitchFamily="18" charset="0"/>
                            </a:rPr>
                            <a:t>d</a:t>
                          </a:r>
                          <a:endParaRPr lang="zh-CN" sz="1800" b="1"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111355" marR="111355" marT="0" marB="0" anchor="ctr"/>
                    </a:tc>
                    <a:extLst>
                      <a:ext uri="{0D108BD9-81ED-4DB2-BD59-A6C34878D82A}">
                        <a16:rowId xmlns:a16="http://schemas.microsoft.com/office/drawing/2014/main" xmlns="" xmlns:a14="http://schemas.microsoft.com/office/drawing/2010/main" val="3389013984"/>
                      </a:ext>
                    </a:extLst>
                  </a:tr>
                </a:tbl>
              </a:graphicData>
            </a:graphic>
          </p:graphicFrame>
        </mc:Fallback>
      </mc:AlternateContent>
    </p:spTree>
    <p:extLst>
      <p:ext uri="{BB962C8B-B14F-4D97-AF65-F5344CB8AC3E}">
        <p14:creationId xmlns:p14="http://schemas.microsoft.com/office/powerpoint/2010/main" val="4167666189"/>
      </p:ext>
    </p:extLst>
  </p:cSld>
  <p:clrMapOvr>
    <a:masterClrMapping/>
  </p:clrMapOvr>
  <mc:AlternateContent xmlns:mc="http://schemas.openxmlformats.org/markup-compatibility/2006" xmlns:p14="http://schemas.microsoft.com/office/powerpoint/2010/main">
    <mc:Choice Requires="p14">
      <p:transition spd="slow" p14:dur="1250">
        <p:randomBar dir="vert"/>
      </p:transition>
    </mc:Choice>
    <mc:Fallback xmlns="">
      <p:transition spd="slow">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 calcmode="lin" valueType="num">
                                      <p:cBhvr additive="base">
                                        <p:cTn id="7"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1" end="1"/>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anim calcmode="lin" valueType="num">
                                      <p:cBhvr additive="base">
                                        <p:cTn id="11"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6">
                                            <p:txEl>
                                              <p:pRg st="2" end="2"/>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anim calcmode="lin" valueType="num">
                                      <p:cBhvr additive="base">
                                        <p:cTn id="15" dur="500" fill="hold"/>
                                        <p:tgtEl>
                                          <p:spTgt spid="6">
                                            <p:txEl>
                                              <p:pRg st="3" end="3"/>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6">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fade">
                                      <p:cBhvr>
                                        <p:cTn id="21" dur="1000"/>
                                        <p:tgtEl>
                                          <p:spTgt spid="20"/>
                                        </p:tgtEl>
                                      </p:cBhvr>
                                    </p:animEffect>
                                    <p:anim calcmode="lin" valueType="num">
                                      <p:cBhvr>
                                        <p:cTn id="22" dur="1000" fill="hold"/>
                                        <p:tgtEl>
                                          <p:spTgt spid="20"/>
                                        </p:tgtEl>
                                        <p:attrNameLst>
                                          <p:attrName>ppt_x</p:attrName>
                                        </p:attrNameLst>
                                      </p:cBhvr>
                                      <p:tavLst>
                                        <p:tav tm="0">
                                          <p:val>
                                            <p:strVal val="#ppt_x"/>
                                          </p:val>
                                        </p:tav>
                                        <p:tav tm="100000">
                                          <p:val>
                                            <p:strVal val="#ppt_x"/>
                                          </p:val>
                                        </p:tav>
                                      </p:tavLst>
                                    </p:anim>
                                    <p:anim calcmode="lin" valueType="num">
                                      <p:cBhvr>
                                        <p:cTn id="23"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B6D9C768-8413-45FA-BDC7-53DA68035736}" type="slidenum">
              <a:rPr lang="zh-CN" altLang="en-US" smtClean="0"/>
              <a:t>75</a:t>
            </a:fld>
            <a:endParaRPr lang="zh-CN" altLang="en-US"/>
          </a:p>
        </p:txBody>
      </p:sp>
      <p:sp>
        <p:nvSpPr>
          <p:cNvPr id="6" name="文本框 5"/>
          <p:cNvSpPr txBox="1"/>
          <p:nvPr/>
        </p:nvSpPr>
        <p:spPr>
          <a:xfrm>
            <a:off x="481781" y="1062550"/>
            <a:ext cx="8632722" cy="1754326"/>
          </a:xfrm>
          <a:prstGeom prst="rect">
            <a:avLst/>
          </a:prstGeom>
          <a:noFill/>
        </p:spPr>
        <p:txBody>
          <a:bodyPr wrap="square" rtlCol="0">
            <a:spAutoFit/>
          </a:bodyPr>
          <a:lstStyle/>
          <a:p>
            <a:pPr marL="342900" indent="-342900" defTabSz="468000">
              <a:lnSpc>
                <a:spcPct val="150000"/>
              </a:lnSpc>
              <a:buClr>
                <a:srgbClr val="3859CD"/>
              </a:buClr>
              <a:buFont typeface="Wingdings" panose="05000000000000000000" pitchFamily="2" charset="2"/>
              <a:buChar char="n"/>
            </a:pPr>
            <a:r>
              <a:rPr lang="zh-CN" altLang="en-US" sz="2400" b="1" dirty="0">
                <a:solidFill>
                  <a:srgbClr val="0000CC"/>
                </a:solidFill>
                <a:latin typeface="微软雅黑" panose="020B0503020204020204" pitchFamily="34" charset="-122"/>
                <a:ea typeface="微软雅黑" panose="020B0503020204020204" pitchFamily="34" charset="-122"/>
              </a:rPr>
              <a:t>（</a:t>
            </a:r>
            <a:r>
              <a:rPr lang="en-US" altLang="zh-CN" sz="2400" b="1" dirty="0">
                <a:solidFill>
                  <a:srgbClr val="0000CC"/>
                </a:solidFill>
                <a:latin typeface="微软雅黑" panose="020B0503020204020204" pitchFamily="34" charset="-122"/>
                <a:ea typeface="微软雅黑" panose="020B0503020204020204" pitchFamily="34" charset="-122"/>
              </a:rPr>
              <a:t>3</a:t>
            </a:r>
            <a:r>
              <a:rPr lang="zh-CN" altLang="en-US" sz="2400" b="1" dirty="0">
                <a:solidFill>
                  <a:srgbClr val="0000CC"/>
                </a:solidFill>
                <a:latin typeface="微软雅黑" panose="020B0503020204020204" pitchFamily="34" charset="-122"/>
                <a:ea typeface="微软雅黑" panose="020B0503020204020204" pitchFamily="34" charset="-122"/>
              </a:rPr>
              <a:t>）写出方程组：</a:t>
            </a:r>
            <a:endParaRPr lang="en-US" altLang="zh-CN" sz="2400" b="1" dirty="0">
              <a:solidFill>
                <a:srgbClr val="0000CC"/>
              </a:solidFill>
              <a:latin typeface="微软雅黑" panose="020B0503020204020204" pitchFamily="34" charset="-122"/>
              <a:ea typeface="微软雅黑" panose="020B0503020204020204" pitchFamily="34" charset="-122"/>
            </a:endParaRPr>
          </a:p>
          <a:p>
            <a:pPr marL="800100" lvl="1" indent="-342900" defTabSz="468000">
              <a:lnSpc>
                <a:spcPct val="150000"/>
              </a:lnSpc>
              <a:buClr>
                <a:srgbClr val="3859CD"/>
              </a:buClr>
              <a:buFont typeface="Wingdings" panose="05000000000000000000" pitchFamily="2" charset="2"/>
              <a:buChar char="n"/>
            </a:pPr>
            <a:r>
              <a:rPr lang="zh-CN" altLang="en-US" sz="2400" b="1" dirty="0">
                <a:latin typeface="微软雅黑" panose="020B0503020204020204" pitchFamily="34" charset="-122"/>
                <a:ea typeface="微软雅黑" panose="020B0503020204020204" pitchFamily="34" charset="-122"/>
              </a:rPr>
              <a:t>画出电路三个触发器状态信号和输出</a:t>
            </a:r>
            <a:r>
              <a:rPr lang="en-US" altLang="zh-CN" sz="2400" b="1" dirty="0">
                <a:latin typeface="微软雅黑" panose="020B0503020204020204" pitchFamily="34" charset="-122"/>
                <a:ea typeface="微软雅黑" panose="020B0503020204020204" pitchFamily="34" charset="-122"/>
              </a:rPr>
              <a:t>Z</a:t>
            </a:r>
            <a:r>
              <a:rPr lang="zh-CN" altLang="en-US" sz="2400" b="1" dirty="0">
                <a:latin typeface="微软雅黑" panose="020B0503020204020204" pitchFamily="34" charset="-122"/>
                <a:ea typeface="微软雅黑" panose="020B0503020204020204" pitchFamily="34" charset="-122"/>
              </a:rPr>
              <a:t>的卡诺图</a:t>
            </a:r>
            <a:endParaRPr lang="en-US" altLang="zh-CN" sz="2400" b="1" dirty="0">
              <a:latin typeface="微软雅黑" panose="020B0503020204020204" pitchFamily="34" charset="-122"/>
              <a:ea typeface="微软雅黑" panose="020B0503020204020204" pitchFamily="34" charset="-122"/>
            </a:endParaRPr>
          </a:p>
          <a:p>
            <a:pPr marL="800100" lvl="1" indent="-342900" defTabSz="468000">
              <a:lnSpc>
                <a:spcPct val="150000"/>
              </a:lnSpc>
              <a:buClr>
                <a:srgbClr val="3859CD"/>
              </a:buClr>
              <a:buFont typeface="Wingdings" panose="05000000000000000000" pitchFamily="2" charset="2"/>
              <a:buChar char="n"/>
            </a:pPr>
            <a:r>
              <a:rPr lang="zh-CN" altLang="en-US" sz="2400" b="1" dirty="0">
                <a:latin typeface="微软雅黑" panose="020B0503020204020204" pitchFamily="34" charset="-122"/>
                <a:ea typeface="微软雅黑" panose="020B0503020204020204" pitchFamily="34" charset="-122"/>
              </a:rPr>
              <a:t>观察卡诺图，可以使用</a:t>
            </a:r>
            <a:r>
              <a:rPr lang="en-US" altLang="zh-CN" sz="2400" b="1" dirty="0">
                <a:latin typeface="微软雅黑" panose="020B0503020204020204" pitchFamily="34" charset="-122"/>
                <a:ea typeface="微软雅黑" panose="020B0503020204020204" pitchFamily="34" charset="-122"/>
              </a:rPr>
              <a:t>J-K</a:t>
            </a:r>
            <a:r>
              <a:rPr lang="zh-CN" altLang="en-US" sz="2400" b="1" dirty="0">
                <a:latin typeface="微软雅黑" panose="020B0503020204020204" pitchFamily="34" charset="-122"/>
                <a:ea typeface="微软雅黑" panose="020B0503020204020204" pitchFamily="34" charset="-122"/>
              </a:rPr>
              <a:t>触发器，以使激励函数最简。</a:t>
            </a:r>
          </a:p>
        </p:txBody>
      </p:sp>
      <p:sp>
        <p:nvSpPr>
          <p:cNvPr id="10" name="平行四边形 9"/>
          <p:cNvSpPr/>
          <p:nvPr/>
        </p:nvSpPr>
        <p:spPr>
          <a:xfrm>
            <a:off x="304512" y="129448"/>
            <a:ext cx="1739441" cy="612000"/>
          </a:xfrm>
          <a:prstGeom prst="parallelogram">
            <a:avLst/>
          </a:prstGeom>
          <a:effectLst>
            <a:glow rad="63500">
              <a:schemeClr val="accent1">
                <a:satMod val="175000"/>
                <a:alpha val="40000"/>
              </a:schemeClr>
            </a:glow>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latin typeface="微软雅黑" panose="020B0503020204020204" pitchFamily="34" charset="-122"/>
                <a:ea typeface="微软雅黑" panose="020B0503020204020204" pitchFamily="34" charset="-122"/>
                <a:cs typeface="Times New Roman" panose="02020603050405020304" pitchFamily="18" charset="0"/>
              </a:rPr>
              <a:t>6.3.5</a:t>
            </a:r>
            <a:endParaRPr lang="zh-CN" altLang="en-US" sz="36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3" name="标题 2"/>
          <p:cNvSpPr>
            <a:spLocks noGrp="1"/>
          </p:cNvSpPr>
          <p:nvPr>
            <p:ph type="title"/>
          </p:nvPr>
        </p:nvSpPr>
        <p:spPr>
          <a:xfrm>
            <a:off x="2187686" y="97943"/>
            <a:ext cx="6291295" cy="732155"/>
          </a:xfrm>
        </p:spPr>
        <p:txBody>
          <a:bodyPr>
            <a:normAutofit/>
          </a:bodyPr>
          <a:lstStyle/>
          <a:p>
            <a:r>
              <a:rPr lang="zh-CN" altLang="en-US" dirty="0">
                <a:effectLst>
                  <a:outerShdw blurRad="38100" dist="38100" dir="2700000" algn="tl">
                    <a:srgbClr val="000000">
                      <a:alpha val="43137"/>
                    </a:srgbClr>
                  </a:outerShdw>
                </a:effectLst>
              </a:rPr>
              <a:t>同步时序电路设计举例</a:t>
            </a:r>
          </a:p>
        </p:txBody>
      </p:sp>
      <p:sp>
        <p:nvSpPr>
          <p:cNvPr id="9" name="页脚占位符 3"/>
          <p:cNvSpPr>
            <a:spLocks noGrp="1"/>
          </p:cNvSpPr>
          <p:nvPr>
            <p:ph type="ftr" sz="quarter" idx="11"/>
          </p:nvPr>
        </p:nvSpPr>
        <p:spPr>
          <a:xfrm>
            <a:off x="9642764" y="0"/>
            <a:ext cx="2549236" cy="510988"/>
          </a:xfrm>
        </p:spPr>
        <p:txBody>
          <a:bodyPr/>
          <a:lstStyle/>
          <a:p>
            <a:r>
              <a:rPr lang="zh-CN" altLang="en-US"/>
              <a:t>第</a:t>
            </a:r>
            <a:r>
              <a:rPr lang="en-US" altLang="zh-CN"/>
              <a:t>6</a:t>
            </a:r>
            <a:r>
              <a:rPr lang="zh-CN" altLang="en-US"/>
              <a:t>章 同步时序逻辑电路</a:t>
            </a:r>
            <a:endParaRPr lang="zh-CN" altLang="en-US" dirty="0"/>
          </a:p>
        </p:txBody>
      </p:sp>
      <p:graphicFrame>
        <p:nvGraphicFramePr>
          <p:cNvPr id="25" name="对象 24"/>
          <p:cNvGraphicFramePr>
            <a:graphicFrameLocks noChangeAspect="1"/>
          </p:cNvGraphicFramePr>
          <p:nvPr>
            <p:extLst>
              <p:ext uri="{D42A27DB-BD31-4B8C-83A1-F6EECF244321}">
                <p14:modId xmlns:p14="http://schemas.microsoft.com/office/powerpoint/2010/main" val="1623996403"/>
              </p:ext>
            </p:extLst>
          </p:nvPr>
        </p:nvGraphicFramePr>
        <p:xfrm>
          <a:off x="929594" y="2816875"/>
          <a:ext cx="2875490" cy="1776989"/>
        </p:xfrm>
        <a:graphic>
          <a:graphicData uri="http://schemas.openxmlformats.org/presentationml/2006/ole">
            <mc:AlternateContent xmlns:mc="http://schemas.openxmlformats.org/markup-compatibility/2006">
              <mc:Choice xmlns:v="urn:schemas-microsoft-com:vml" Requires="v">
                <p:oleObj spid="_x0000_s408850" name="Visio" r:id="rId4" imgW="1559748" imgH="947700" progId="Visio.Drawing.11">
                  <p:embed/>
                </p:oleObj>
              </mc:Choice>
              <mc:Fallback>
                <p:oleObj name="Visio" r:id="rId4" imgW="1559748" imgH="947700" progId="Visio.Drawing.11">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9594" y="2816875"/>
                        <a:ext cx="2875490" cy="1776989"/>
                      </a:xfrm>
                      <a:prstGeom prst="rect">
                        <a:avLst/>
                      </a:prstGeom>
                      <a:solidFill>
                        <a:schemeClr val="accent5">
                          <a:lumMod val="20000"/>
                          <a:lumOff val="80000"/>
                        </a:schemeClr>
                      </a:solidFill>
                    </p:spPr>
                  </p:pic>
                </p:oleObj>
              </mc:Fallback>
            </mc:AlternateContent>
          </a:graphicData>
        </a:graphic>
      </p:graphicFrame>
      <p:graphicFrame>
        <p:nvGraphicFramePr>
          <p:cNvPr id="27" name="对象 26"/>
          <p:cNvGraphicFramePr>
            <a:graphicFrameLocks noChangeAspect="1"/>
          </p:cNvGraphicFramePr>
          <p:nvPr>
            <p:extLst>
              <p:ext uri="{D42A27DB-BD31-4B8C-83A1-F6EECF244321}">
                <p14:modId xmlns:p14="http://schemas.microsoft.com/office/powerpoint/2010/main" val="3990569337"/>
              </p:ext>
            </p:extLst>
          </p:nvPr>
        </p:nvGraphicFramePr>
        <p:xfrm>
          <a:off x="4121951" y="2816876"/>
          <a:ext cx="2818143" cy="1764956"/>
        </p:xfrm>
        <a:graphic>
          <a:graphicData uri="http://schemas.openxmlformats.org/presentationml/2006/ole">
            <mc:AlternateContent xmlns:mc="http://schemas.openxmlformats.org/markup-compatibility/2006">
              <mc:Choice xmlns:v="urn:schemas-microsoft-com:vml" Requires="v">
                <p:oleObj spid="_x0000_s408851" name="Visio" r:id="rId6" imgW="1541649" imgH="975510" progId="Visio.Drawing.11">
                  <p:embed/>
                </p:oleObj>
              </mc:Choice>
              <mc:Fallback>
                <p:oleObj name="Visio" r:id="rId6" imgW="1541649" imgH="975510" progId="Visio.Drawing.11">
                  <p:embed/>
                  <p:pic>
                    <p:nvPicPr>
                      <p:cNvPr id="0"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21951" y="2816876"/>
                        <a:ext cx="2818143" cy="1764956"/>
                      </a:xfrm>
                      <a:prstGeom prst="rect">
                        <a:avLst/>
                      </a:prstGeom>
                      <a:solidFill>
                        <a:schemeClr val="accent5">
                          <a:lumMod val="20000"/>
                          <a:lumOff val="80000"/>
                        </a:schemeClr>
                      </a:solidFill>
                    </p:spPr>
                  </p:pic>
                </p:oleObj>
              </mc:Fallback>
            </mc:AlternateContent>
          </a:graphicData>
        </a:graphic>
      </p:graphicFrame>
      <p:graphicFrame>
        <p:nvGraphicFramePr>
          <p:cNvPr id="28" name="对象 27"/>
          <p:cNvGraphicFramePr>
            <a:graphicFrameLocks noChangeAspect="1"/>
          </p:cNvGraphicFramePr>
          <p:nvPr>
            <p:extLst>
              <p:ext uri="{D42A27DB-BD31-4B8C-83A1-F6EECF244321}">
                <p14:modId xmlns:p14="http://schemas.microsoft.com/office/powerpoint/2010/main" val="1985934216"/>
              </p:ext>
            </p:extLst>
          </p:nvPr>
        </p:nvGraphicFramePr>
        <p:xfrm>
          <a:off x="4100500" y="4782880"/>
          <a:ext cx="2954003" cy="1755571"/>
        </p:xfrm>
        <a:graphic>
          <a:graphicData uri="http://schemas.openxmlformats.org/presentationml/2006/ole">
            <mc:AlternateContent xmlns:mc="http://schemas.openxmlformats.org/markup-compatibility/2006">
              <mc:Choice xmlns:v="urn:schemas-microsoft-com:vml" Requires="v">
                <p:oleObj spid="_x0000_s408852" name="Visio" r:id="rId8" imgW="1613504" imgH="947700" progId="Visio.Drawing.11">
                  <p:embed/>
                </p:oleObj>
              </mc:Choice>
              <mc:Fallback>
                <p:oleObj name="Visio" r:id="rId8" imgW="1613504" imgH="947700" progId="Visio.Drawing.11">
                  <p:embed/>
                  <p:pic>
                    <p:nvPicPr>
                      <p:cNvPr id="0" name="Object 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100500" y="4782880"/>
                        <a:ext cx="2954003" cy="1755571"/>
                      </a:xfrm>
                      <a:prstGeom prst="rect">
                        <a:avLst/>
                      </a:prstGeom>
                      <a:solidFill>
                        <a:schemeClr val="accent5">
                          <a:lumMod val="20000"/>
                          <a:lumOff val="80000"/>
                        </a:schemeClr>
                      </a:solidFill>
                    </p:spPr>
                  </p:pic>
                </p:oleObj>
              </mc:Fallback>
            </mc:AlternateContent>
          </a:graphicData>
        </a:graphic>
      </p:graphicFrame>
      <p:graphicFrame>
        <p:nvGraphicFramePr>
          <p:cNvPr id="29" name="对象 28"/>
          <p:cNvGraphicFramePr>
            <a:graphicFrameLocks noChangeAspect="1"/>
          </p:cNvGraphicFramePr>
          <p:nvPr>
            <p:extLst>
              <p:ext uri="{D42A27DB-BD31-4B8C-83A1-F6EECF244321}">
                <p14:modId xmlns:p14="http://schemas.microsoft.com/office/powerpoint/2010/main" val="423213465"/>
              </p:ext>
            </p:extLst>
          </p:nvPr>
        </p:nvGraphicFramePr>
        <p:xfrm>
          <a:off x="973190" y="4840546"/>
          <a:ext cx="2739828" cy="1709749"/>
        </p:xfrm>
        <a:graphic>
          <a:graphicData uri="http://schemas.openxmlformats.org/presentationml/2006/ole">
            <mc:AlternateContent xmlns:mc="http://schemas.openxmlformats.org/markup-compatibility/2006">
              <mc:Choice xmlns:v="urn:schemas-microsoft-com:vml" Requires="v">
                <p:oleObj spid="_x0000_s408853" name="Visio" r:id="rId10" imgW="1445211" imgH="905310" progId="Visio.Drawing.11">
                  <p:embed/>
                </p:oleObj>
              </mc:Choice>
              <mc:Fallback>
                <p:oleObj name="Visio" r:id="rId10" imgW="1445211" imgH="905310" progId="Visio.Drawing.11">
                  <p:embed/>
                  <p:pic>
                    <p:nvPicPr>
                      <p:cNvPr id="0" name="Object 1"/>
                      <p:cNvPicPr>
                        <a:picLocks noChangeAspect="1" noChangeArrowheads="1"/>
                      </p:cNvPicPr>
                      <p:nvPr/>
                    </p:nvPicPr>
                    <p:blipFill>
                      <a:blip r:embed="rId11"/>
                      <a:srcRect/>
                      <a:stretch>
                        <a:fillRect/>
                      </a:stretch>
                    </p:blipFill>
                    <p:spPr bwMode="auto">
                      <a:xfrm>
                        <a:off x="973190" y="4840546"/>
                        <a:ext cx="2739828" cy="1709749"/>
                      </a:xfrm>
                      <a:prstGeom prst="rect">
                        <a:avLst/>
                      </a:prstGeom>
                      <a:solidFill>
                        <a:schemeClr val="accent4">
                          <a:lumMod val="20000"/>
                          <a:lumOff val="80000"/>
                        </a:schemeClr>
                      </a:solidFill>
                    </p:spPr>
                  </p:pic>
                </p:oleObj>
              </mc:Fallback>
            </mc:AlternateContent>
          </a:graphicData>
        </a:graphic>
      </p:graphicFrame>
      <mc:AlternateContent xmlns:mc="http://schemas.openxmlformats.org/markup-compatibility/2006" xmlns:a14="http://schemas.microsoft.com/office/drawing/2010/main">
        <mc:Choice Requires="a14">
          <p:sp>
            <p:nvSpPr>
              <p:cNvPr id="39" name="文本框 5"/>
              <p:cNvSpPr txBox="1"/>
              <p:nvPr/>
            </p:nvSpPr>
            <p:spPr>
              <a:xfrm>
                <a:off x="7069839" y="2743869"/>
                <a:ext cx="4935347" cy="3078279"/>
              </a:xfrm>
              <a:prstGeom prst="rect">
                <a:avLst/>
              </a:prstGeom>
              <a:noFill/>
            </p:spPr>
            <p:txBody>
              <a:bodyPr wrap="square" rtlCol="0">
                <a:spAutoFit/>
              </a:bodyPr>
              <a:lstStyle/>
              <a:p>
                <a:pPr marL="342900" indent="-342900" defTabSz="468000">
                  <a:lnSpc>
                    <a:spcPct val="150000"/>
                  </a:lnSpc>
                  <a:buClr>
                    <a:srgbClr val="3859CD"/>
                  </a:buClr>
                  <a:buFont typeface="Wingdings" panose="05000000000000000000" pitchFamily="2" charset="2"/>
                  <a:buChar char="n"/>
                </a:pPr>
                <a:r>
                  <a:rPr lang="zh-CN" altLang="en-US" sz="2400" b="1" dirty="0">
                    <a:latin typeface="微软雅黑" panose="020B0503020204020204" pitchFamily="34" charset="-122"/>
                    <a:ea typeface="微软雅黑" panose="020B0503020204020204" pitchFamily="34" charset="-122"/>
                  </a:rPr>
                  <a:t>状态方程：</a:t>
                </a:r>
              </a:p>
              <a:p>
                <a:pPr indent="269240" algn="just">
                  <a:lnSpc>
                    <a:spcPct val="150000"/>
                  </a:lnSpc>
                  <a:spcAft>
                    <a:spcPts val="0"/>
                  </a:spcAft>
                </a:pPr>
                <a14:m>
                  <m:oMath xmlns:m="http://schemas.openxmlformats.org/officeDocument/2006/math">
                    <m:sSubSup>
                      <m:sSubSupPr>
                        <m:ctrlPr>
                          <a:rPr lang="zh-CN" altLang="zh-CN" sz="2400" b="1" i="1" kern="100"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𝑸</m:t>
                        </m:r>
                      </m:e>
                      <m:sub>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𝟐</m:t>
                        </m:r>
                      </m:sub>
                      <m:sup>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𝒏</m:t>
                        </m:r>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𝟏</m:t>
                        </m:r>
                      </m:sup>
                    </m:sSubSup>
                    <m:r>
                      <a:rPr lang="en-US" altLang="zh-CN" sz="2400" b="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m:t>
                    </m:r>
                    <m:acc>
                      <m:accPr>
                        <m:chr m:val="̅"/>
                        <m:ctrlPr>
                          <a:rPr lang="zh-CN" altLang="zh-CN" sz="2400" b="1" i="1" kern="100">
                            <a:solidFill>
                              <a:srgbClr val="FF0000"/>
                            </a:solidFill>
                            <a:effectLst/>
                            <a:latin typeface="Cambria Math" panose="02040503050406030204" pitchFamily="18" charset="0"/>
                            <a:ea typeface="Cambria Math" panose="02040503050406030204" pitchFamily="18" charset="0"/>
                            <a:cs typeface="Times New Roman" panose="02020603050405020304" pitchFamily="18" charset="0"/>
                          </a:rPr>
                        </m:ctrlPr>
                      </m:accPr>
                      <m:e>
                        <m:sSubSup>
                          <m:sSubSupPr>
                            <m:ctrlPr>
                              <a:rPr lang="zh-CN" altLang="zh-CN" sz="2400" b="1" i="1" kern="100">
                                <a:solidFill>
                                  <a:srgbClr val="FF0000"/>
                                </a:solidFill>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𝑸</m:t>
                            </m:r>
                          </m:e>
                          <m:sub>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𝟏</m:t>
                            </m:r>
                          </m:sub>
                          <m:sup>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𝒏</m:t>
                            </m:r>
                          </m:sup>
                        </m:sSubSup>
                      </m:e>
                    </m:acc>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 </m:t>
                    </m:r>
                    <m:acc>
                      <m:accPr>
                        <m:chr m:val="̅"/>
                        <m:ctrlPr>
                          <a:rPr lang="zh-CN" altLang="zh-CN" sz="2400" b="1" i="1" kern="100">
                            <a:solidFill>
                              <a:srgbClr val="FF0000"/>
                            </a:solidFill>
                            <a:effectLst/>
                            <a:latin typeface="Cambria Math" panose="02040503050406030204" pitchFamily="18" charset="0"/>
                            <a:ea typeface="Cambria Math" panose="02040503050406030204" pitchFamily="18" charset="0"/>
                            <a:cs typeface="Times New Roman" panose="02020603050405020304" pitchFamily="18" charset="0"/>
                          </a:rPr>
                        </m:ctrlPr>
                      </m:accPr>
                      <m:e>
                        <m:sSubSup>
                          <m:sSubSupPr>
                            <m:ctrlPr>
                              <a:rPr lang="zh-CN" altLang="zh-CN" sz="2400" b="1" i="1" kern="100">
                                <a:solidFill>
                                  <a:srgbClr val="FF0000"/>
                                </a:solidFill>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𝑸</m:t>
                            </m:r>
                          </m:e>
                          <m:sub>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𝟎</m:t>
                            </m:r>
                          </m:sub>
                          <m:sup>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𝒏</m:t>
                            </m:r>
                          </m:sup>
                        </m:sSubSup>
                      </m:e>
                    </m:acc>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 </m:t>
                    </m:r>
                    <m:acc>
                      <m:accPr>
                        <m:chr m:val="̅"/>
                        <m:ctrlPr>
                          <a:rPr lang="zh-CN" altLang="zh-CN" sz="2400" b="1" i="1" kern="100">
                            <a:solidFill>
                              <a:srgbClr val="FF0000"/>
                            </a:solidFill>
                            <a:effectLst/>
                            <a:latin typeface="Cambria Math" panose="02040503050406030204" pitchFamily="18" charset="0"/>
                            <a:ea typeface="Cambria Math" panose="02040503050406030204" pitchFamily="18" charset="0"/>
                            <a:cs typeface="Times New Roman" panose="02020603050405020304" pitchFamily="18" charset="0"/>
                          </a:rPr>
                        </m:ctrlPr>
                      </m:accPr>
                      <m:e>
                        <m:sSubSup>
                          <m:sSubSupPr>
                            <m:ctrlPr>
                              <a:rPr lang="zh-CN" altLang="zh-CN" sz="2400" b="1" i="1" kern="100">
                                <a:solidFill>
                                  <a:srgbClr val="FF0000"/>
                                </a:solidFill>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𝑸</m:t>
                            </m:r>
                          </m:e>
                          <m:sub>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𝟐</m:t>
                            </m:r>
                          </m:sub>
                          <m:sup>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𝒏</m:t>
                            </m:r>
                          </m:sup>
                        </m:sSubSup>
                      </m:e>
                    </m:acc>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altLang="zh-CN" sz="2400" b="1" i="1" kern="100">
                            <a:solidFill>
                              <a:srgbClr val="FF0000"/>
                            </a:solidFill>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𝑸</m:t>
                        </m:r>
                      </m:e>
                      <m:sub>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𝟏</m:t>
                        </m:r>
                      </m:sub>
                      <m:sup>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𝒏</m:t>
                        </m:r>
                      </m:sup>
                    </m:sSubSup>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altLang="zh-CN" sz="2400" b="1" i="1" kern="100">
                            <a:solidFill>
                              <a:srgbClr val="FF0000"/>
                            </a:solidFill>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𝑸</m:t>
                        </m:r>
                      </m:e>
                      <m:sub>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𝟎</m:t>
                        </m:r>
                      </m:sub>
                      <m:sup>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𝒏</m:t>
                        </m:r>
                      </m:sup>
                    </m:sSubSup>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altLang="zh-CN" sz="2400" b="1" i="1" kern="100">
                            <a:solidFill>
                              <a:srgbClr val="FF0000"/>
                            </a:solidFill>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𝑸</m:t>
                        </m:r>
                      </m:e>
                      <m:sub>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𝟐</m:t>
                        </m:r>
                      </m:sub>
                      <m:sup>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𝒏</m:t>
                        </m:r>
                      </m:sup>
                    </m:sSubSup>
                  </m:oMath>
                </a14:m>
                <a:r>
                  <a:rPr lang="en-US" altLang="zh-CN" sz="2400" b="1"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 </a:t>
                </a:r>
                <a:endParaRPr lang="zh-CN" altLang="zh-CN" sz="2400" b="1"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endParaRPr>
              </a:p>
              <a:p>
                <a:pPr indent="269240" algn="just">
                  <a:lnSpc>
                    <a:spcPct val="150000"/>
                  </a:lnSpc>
                  <a:spcAft>
                    <a:spcPts val="0"/>
                  </a:spcAft>
                </a:pPr>
                <a14:m>
                  <m:oMath xmlns:m="http://schemas.openxmlformats.org/officeDocument/2006/math">
                    <m:sSubSup>
                      <m:sSubSupPr>
                        <m:ctrlPr>
                          <a:rPr lang="zh-CN" altLang="zh-CN" sz="2400" b="1" i="1" kern="100">
                            <a:solidFill>
                              <a:srgbClr val="FF0000"/>
                            </a:solidFill>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𝑸</m:t>
                        </m:r>
                      </m:e>
                      <m:sub>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𝟏</m:t>
                        </m:r>
                      </m:sub>
                      <m:sup>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𝒏</m:t>
                        </m:r>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𝟏</m:t>
                        </m:r>
                      </m:sup>
                    </m:sSubSup>
                    <m:r>
                      <a:rPr lang="en-US" altLang="zh-CN" sz="2400" b="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m:t>
                    </m:r>
                    <m:acc>
                      <m:accPr>
                        <m:chr m:val="̅"/>
                        <m:ctrlPr>
                          <a:rPr lang="zh-CN" altLang="zh-CN" sz="2400" b="1" i="1" kern="100">
                            <a:solidFill>
                              <a:srgbClr val="FF0000"/>
                            </a:solidFill>
                            <a:effectLst/>
                            <a:latin typeface="Cambria Math" panose="02040503050406030204" pitchFamily="18" charset="0"/>
                            <a:ea typeface="Cambria Math" panose="02040503050406030204" pitchFamily="18" charset="0"/>
                            <a:cs typeface="Times New Roman" panose="02020603050405020304" pitchFamily="18" charset="0"/>
                          </a:rPr>
                        </m:ctrlPr>
                      </m:accPr>
                      <m:e>
                        <m:sSubSup>
                          <m:sSubSupPr>
                            <m:ctrlPr>
                              <a:rPr lang="zh-CN" altLang="zh-CN" sz="2400" b="1" i="1" kern="100">
                                <a:solidFill>
                                  <a:srgbClr val="FF0000"/>
                                </a:solidFill>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𝑸</m:t>
                            </m:r>
                          </m:e>
                          <m:sub>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𝟎</m:t>
                            </m:r>
                          </m:sub>
                          <m:sup>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𝒏</m:t>
                            </m:r>
                          </m:sup>
                        </m:sSubSup>
                      </m:e>
                    </m:acc>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 </m:t>
                    </m:r>
                    <m:acc>
                      <m:accPr>
                        <m:chr m:val="̅"/>
                        <m:ctrlPr>
                          <a:rPr lang="zh-CN" altLang="zh-CN" sz="2400" b="1" i="1" kern="100">
                            <a:solidFill>
                              <a:srgbClr val="FF0000"/>
                            </a:solidFill>
                            <a:effectLst/>
                            <a:latin typeface="Cambria Math" panose="02040503050406030204" pitchFamily="18" charset="0"/>
                            <a:ea typeface="Cambria Math" panose="02040503050406030204" pitchFamily="18" charset="0"/>
                            <a:cs typeface="Times New Roman" panose="02020603050405020304" pitchFamily="18" charset="0"/>
                          </a:rPr>
                        </m:ctrlPr>
                      </m:accPr>
                      <m:e>
                        <m:sSubSup>
                          <m:sSubSupPr>
                            <m:ctrlPr>
                              <a:rPr lang="zh-CN" altLang="zh-CN" sz="2400" b="1" i="1" kern="100">
                                <a:solidFill>
                                  <a:srgbClr val="FF0000"/>
                                </a:solidFill>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𝑸</m:t>
                            </m:r>
                          </m:e>
                          <m:sub>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𝟏</m:t>
                            </m:r>
                          </m:sub>
                          <m:sup>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𝒏</m:t>
                            </m:r>
                          </m:sup>
                        </m:sSubSup>
                      </m:e>
                    </m:acc>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 </m:t>
                    </m:r>
                    <m:sSubSup>
                      <m:sSubSupPr>
                        <m:ctrlPr>
                          <a:rPr lang="zh-CN" altLang="zh-CN" sz="2400" b="1" i="1" kern="100">
                            <a:solidFill>
                              <a:srgbClr val="FF0000"/>
                            </a:solidFill>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𝑸</m:t>
                        </m:r>
                      </m:e>
                      <m:sub>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𝟎</m:t>
                        </m:r>
                      </m:sub>
                      <m:sup>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𝒏</m:t>
                        </m:r>
                      </m:sup>
                    </m:sSubSup>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 </m:t>
                    </m:r>
                    <m:sSubSup>
                      <m:sSubSupPr>
                        <m:ctrlPr>
                          <a:rPr lang="zh-CN" altLang="zh-CN" sz="2400" b="1" i="1" kern="100">
                            <a:solidFill>
                              <a:srgbClr val="FF0000"/>
                            </a:solidFill>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𝑸</m:t>
                        </m:r>
                      </m:e>
                      <m:sub>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𝟏</m:t>
                        </m:r>
                      </m:sub>
                      <m:sup>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𝒏</m:t>
                        </m:r>
                      </m:sup>
                    </m:sSubSup>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 </m:t>
                    </m:r>
                  </m:oMath>
                </a14:m>
                <a:r>
                  <a:rPr lang="en-US" altLang="zh-CN" sz="2400" b="1"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     </a:t>
                </a:r>
                <a:endParaRPr lang="zh-CN" altLang="zh-CN" sz="2400" b="1"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endParaRPr>
              </a:p>
              <a:p>
                <a:pPr indent="269240" algn="just">
                  <a:lnSpc>
                    <a:spcPct val="150000"/>
                  </a:lnSpc>
                  <a:spcAft>
                    <a:spcPts val="0"/>
                  </a:spcAft>
                </a:pPr>
                <a14:m>
                  <m:oMath xmlns:m="http://schemas.openxmlformats.org/officeDocument/2006/math">
                    <m:sSubSup>
                      <m:sSubSupPr>
                        <m:ctrlPr>
                          <a:rPr lang="zh-CN" altLang="zh-CN" sz="2400" b="1" i="1" kern="100">
                            <a:solidFill>
                              <a:srgbClr val="FF0000"/>
                            </a:solidFill>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𝑸</m:t>
                        </m:r>
                      </m:e>
                      <m:sub>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𝟎</m:t>
                        </m:r>
                      </m:sub>
                      <m:sup>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𝒏</m:t>
                        </m:r>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𝟏</m:t>
                        </m:r>
                      </m:sup>
                    </m:sSubSup>
                    <m:r>
                      <a:rPr lang="en-US" altLang="zh-CN" sz="2400" b="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altLang="zh-CN" sz="2400" b="1" i="1" kern="100">
                            <a:solidFill>
                              <a:srgbClr val="FF0000"/>
                            </a:solidFill>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𝑸</m:t>
                        </m:r>
                      </m:e>
                      <m:sub>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𝟐</m:t>
                        </m:r>
                      </m:sub>
                      <m:sup>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𝒏</m:t>
                        </m:r>
                      </m:sup>
                    </m:sSubSup>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altLang="zh-CN" sz="2400" b="1" i="1" kern="100">
                            <a:solidFill>
                              <a:srgbClr val="FF0000"/>
                            </a:solidFill>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𝑸</m:t>
                        </m:r>
                      </m:e>
                      <m:sub>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𝟏</m:t>
                        </m:r>
                      </m:sub>
                      <m:sup>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𝒏</m:t>
                        </m:r>
                      </m:sup>
                    </m:sSubSup>
                    <m:r>
                      <a:rPr lang="en-US" altLang="zh-CN" sz="2400" b="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m:t>
                    </m:r>
                    <m:acc>
                      <m:accPr>
                        <m:chr m:val="̅"/>
                        <m:ctrlPr>
                          <a:rPr lang="zh-CN" altLang="zh-CN" sz="2400" b="1" i="1" kern="100">
                            <a:solidFill>
                              <a:srgbClr val="FF0000"/>
                            </a:solidFill>
                            <a:effectLst/>
                            <a:latin typeface="Cambria Math" panose="02040503050406030204" pitchFamily="18" charset="0"/>
                            <a:ea typeface="Cambria Math" panose="02040503050406030204" pitchFamily="18" charset="0"/>
                            <a:cs typeface="Times New Roman" panose="02020603050405020304" pitchFamily="18" charset="0"/>
                          </a:rPr>
                        </m:ctrlPr>
                      </m:accPr>
                      <m:e>
                        <m:sSubSup>
                          <m:sSubSupPr>
                            <m:ctrlPr>
                              <a:rPr lang="zh-CN" altLang="zh-CN" sz="2400" b="1" i="1" kern="100">
                                <a:solidFill>
                                  <a:srgbClr val="FF0000"/>
                                </a:solidFill>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𝑸</m:t>
                            </m:r>
                          </m:e>
                          <m:sub>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𝟎</m:t>
                            </m:r>
                          </m:sub>
                          <m:sup>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𝒏</m:t>
                            </m:r>
                          </m:sup>
                        </m:sSubSup>
                      </m:e>
                    </m:acc>
                  </m:oMath>
                </a14:m>
                <a:r>
                  <a:rPr lang="en-US" altLang="zh-CN" sz="2400" b="1"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 </a:t>
                </a:r>
                <a:endParaRPr lang="zh-CN" altLang="zh-CN" sz="2400" b="1" kern="100" dirty="0">
                  <a:effectLst/>
                  <a:latin typeface="Calibri" panose="020F0502020204030204" pitchFamily="34" charset="0"/>
                  <a:ea typeface="宋体" panose="02010600030101010101" pitchFamily="2" charset="-122"/>
                  <a:cs typeface="Times New Roman" panose="02020603050405020304" pitchFamily="18" charset="0"/>
                </a:endParaRPr>
              </a:p>
              <a:p>
                <a:pPr marL="342900" indent="-342900">
                  <a:lnSpc>
                    <a:spcPct val="150000"/>
                  </a:lnSpc>
                  <a:buClr>
                    <a:srgbClr val="235EB8"/>
                  </a:buClr>
                  <a:buFont typeface="Wingdings" panose="05000000000000000000" pitchFamily="2" charset="2"/>
                  <a:buChar char="n"/>
                </a:pPr>
                <a:r>
                  <a:rPr lang="zh-CN" altLang="en-US" sz="2400" b="1" dirty="0">
                    <a:effectLst/>
                    <a:latin typeface="微软雅黑" panose="020B0503020204020204" pitchFamily="34" charset="-122"/>
                    <a:ea typeface="微软雅黑" panose="020B0503020204020204" pitchFamily="34" charset="-122"/>
                    <a:cs typeface="Times New Roman" panose="02020603050405020304" pitchFamily="18" charset="0"/>
                  </a:rPr>
                  <a:t>输出方程：</a:t>
                </a:r>
                <a:r>
                  <a:rPr lang="en-US" altLang="zh-CN" sz="2400" b="1" dirty="0">
                    <a:effectLst/>
                    <a:ea typeface="宋体" panose="02010600030101010101" pitchFamily="2" charset="-122"/>
                    <a:cs typeface="Times New Roman" panose="02020603050405020304" pitchFamily="18" charset="0"/>
                  </a:rPr>
                  <a:t> </a:t>
                </a:r>
                <a14:m>
                  <m:oMath xmlns:m="http://schemas.openxmlformats.org/officeDocument/2006/math">
                    <m:r>
                      <a:rPr lang="en-US" altLang="zh-CN" sz="2400" b="1" i="1" smtClean="0">
                        <a:solidFill>
                          <a:srgbClr val="0000CC"/>
                        </a:solidFill>
                        <a:effectLst/>
                        <a:latin typeface="Cambria Math" panose="02040503050406030204" pitchFamily="18" charset="0"/>
                        <a:ea typeface="宋体" panose="02010600030101010101" pitchFamily="2" charset="-122"/>
                        <a:cs typeface="Times New Roman" panose="02020603050405020304" pitchFamily="18" charset="0"/>
                      </a:rPr>
                      <m:t>𝒁</m:t>
                    </m:r>
                    <m:r>
                      <a:rPr lang="en-US" altLang="zh-CN" sz="2400" b="1">
                        <a:solidFill>
                          <a:srgbClr val="0000CC"/>
                        </a:solidFill>
                        <a:effectLst/>
                        <a:latin typeface="Cambria Math" panose="02040503050406030204" pitchFamily="18" charset="0"/>
                        <a:ea typeface="宋体" panose="02010600030101010101" pitchFamily="2" charset="-122"/>
                        <a:cs typeface="Times New Roman" panose="02020603050405020304" pitchFamily="18" charset="0"/>
                      </a:rPr>
                      <m:t>=</m:t>
                    </m:r>
                    <m:acc>
                      <m:accPr>
                        <m:chr m:val="̅"/>
                        <m:ctrlPr>
                          <a:rPr lang="zh-CN" altLang="zh-CN" sz="2400" b="1" i="1">
                            <a:solidFill>
                              <a:srgbClr val="0000CC"/>
                            </a:solidFill>
                            <a:effectLst/>
                            <a:latin typeface="Cambria Math" panose="02040503050406030204" pitchFamily="18" charset="0"/>
                            <a:ea typeface="Cambria Math" panose="02040503050406030204" pitchFamily="18" charset="0"/>
                            <a:cs typeface="Times New Roman" panose="02020603050405020304" pitchFamily="18" charset="0"/>
                          </a:rPr>
                        </m:ctrlPr>
                      </m:accPr>
                      <m:e>
                        <m:sSubSup>
                          <m:sSubSupPr>
                            <m:ctrlPr>
                              <a:rPr lang="zh-CN" altLang="zh-CN" sz="2400" b="1" i="1">
                                <a:solidFill>
                                  <a:srgbClr val="0000CC"/>
                                </a:solidFill>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400" b="1" i="1">
                                <a:solidFill>
                                  <a:srgbClr val="0000CC"/>
                                </a:solidFill>
                                <a:effectLst/>
                                <a:latin typeface="Cambria Math" panose="02040503050406030204" pitchFamily="18" charset="0"/>
                                <a:ea typeface="宋体" panose="02010600030101010101" pitchFamily="2" charset="-122"/>
                                <a:cs typeface="Times New Roman" panose="02020603050405020304" pitchFamily="18" charset="0"/>
                              </a:rPr>
                              <m:t>𝑸</m:t>
                            </m:r>
                          </m:e>
                          <m:sub>
                            <m:r>
                              <a:rPr lang="en-US" altLang="zh-CN" sz="2400" b="1" i="1">
                                <a:solidFill>
                                  <a:srgbClr val="0000CC"/>
                                </a:solidFill>
                                <a:effectLst/>
                                <a:latin typeface="Cambria Math" panose="02040503050406030204" pitchFamily="18" charset="0"/>
                                <a:ea typeface="宋体" panose="02010600030101010101" pitchFamily="2" charset="-122"/>
                                <a:cs typeface="Times New Roman" panose="02020603050405020304" pitchFamily="18" charset="0"/>
                              </a:rPr>
                              <m:t>𝟐</m:t>
                            </m:r>
                          </m:sub>
                          <m:sup>
                            <m:r>
                              <a:rPr lang="en-US" altLang="zh-CN" sz="2400" b="1" i="1">
                                <a:solidFill>
                                  <a:srgbClr val="0000CC"/>
                                </a:solidFill>
                                <a:effectLst/>
                                <a:latin typeface="Cambria Math" panose="02040503050406030204" pitchFamily="18" charset="0"/>
                                <a:ea typeface="宋体" panose="02010600030101010101" pitchFamily="2" charset="-122"/>
                                <a:cs typeface="Times New Roman" panose="02020603050405020304" pitchFamily="18" charset="0"/>
                              </a:rPr>
                              <m:t>𝒏</m:t>
                            </m:r>
                          </m:sup>
                        </m:sSubSup>
                      </m:e>
                    </m:acc>
                    <m:r>
                      <a:rPr lang="en-US" altLang="zh-CN" sz="2400" b="1" i="1">
                        <a:solidFill>
                          <a:srgbClr val="0000CC"/>
                        </a:solidFill>
                        <a:effectLst/>
                        <a:latin typeface="Cambria Math" panose="02040503050406030204" pitchFamily="18" charset="0"/>
                        <a:ea typeface="宋体" panose="02010600030101010101" pitchFamily="2" charset="-122"/>
                        <a:cs typeface="Times New Roman" panose="02020603050405020304" pitchFamily="18" charset="0"/>
                      </a:rPr>
                      <m:t> </m:t>
                    </m:r>
                    <m:acc>
                      <m:accPr>
                        <m:chr m:val="̅"/>
                        <m:ctrlPr>
                          <a:rPr lang="zh-CN" altLang="zh-CN" sz="2400" b="1" i="1">
                            <a:solidFill>
                              <a:srgbClr val="0000CC"/>
                            </a:solidFill>
                            <a:effectLst/>
                            <a:latin typeface="Cambria Math" panose="02040503050406030204" pitchFamily="18" charset="0"/>
                            <a:ea typeface="Cambria Math" panose="02040503050406030204" pitchFamily="18" charset="0"/>
                            <a:cs typeface="Times New Roman" panose="02020603050405020304" pitchFamily="18" charset="0"/>
                          </a:rPr>
                        </m:ctrlPr>
                      </m:accPr>
                      <m:e>
                        <m:sSubSup>
                          <m:sSubSupPr>
                            <m:ctrlPr>
                              <a:rPr lang="zh-CN" altLang="zh-CN" sz="2400" b="1" i="1">
                                <a:solidFill>
                                  <a:srgbClr val="0000CC"/>
                                </a:solidFill>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400" b="1" i="1">
                                <a:solidFill>
                                  <a:srgbClr val="0000CC"/>
                                </a:solidFill>
                                <a:effectLst/>
                                <a:latin typeface="Cambria Math" panose="02040503050406030204" pitchFamily="18" charset="0"/>
                                <a:ea typeface="宋体" panose="02010600030101010101" pitchFamily="2" charset="-122"/>
                                <a:cs typeface="Times New Roman" panose="02020603050405020304" pitchFamily="18" charset="0"/>
                              </a:rPr>
                              <m:t>𝑸</m:t>
                            </m:r>
                          </m:e>
                          <m:sub>
                            <m:r>
                              <a:rPr lang="en-US" altLang="zh-CN" sz="2400" b="1" i="1">
                                <a:solidFill>
                                  <a:srgbClr val="0000CC"/>
                                </a:solidFill>
                                <a:effectLst/>
                                <a:latin typeface="Cambria Math" panose="02040503050406030204" pitchFamily="18" charset="0"/>
                                <a:ea typeface="宋体" panose="02010600030101010101" pitchFamily="2" charset="-122"/>
                                <a:cs typeface="Times New Roman" panose="02020603050405020304" pitchFamily="18" charset="0"/>
                              </a:rPr>
                              <m:t>𝟏</m:t>
                            </m:r>
                          </m:sub>
                          <m:sup>
                            <m:r>
                              <a:rPr lang="en-US" altLang="zh-CN" sz="2400" b="1" i="1">
                                <a:solidFill>
                                  <a:srgbClr val="0000CC"/>
                                </a:solidFill>
                                <a:effectLst/>
                                <a:latin typeface="Cambria Math" panose="02040503050406030204" pitchFamily="18" charset="0"/>
                                <a:ea typeface="宋体" panose="02010600030101010101" pitchFamily="2" charset="-122"/>
                                <a:cs typeface="Times New Roman" panose="02020603050405020304" pitchFamily="18" charset="0"/>
                              </a:rPr>
                              <m:t>𝒏</m:t>
                            </m:r>
                          </m:sup>
                        </m:sSubSup>
                      </m:e>
                    </m:acc>
                    <m:r>
                      <a:rPr lang="en-US" altLang="zh-CN" sz="2400" b="1" i="1">
                        <a:solidFill>
                          <a:srgbClr val="0000CC"/>
                        </a:solidFill>
                        <a:effectLst/>
                        <a:latin typeface="Cambria Math" panose="02040503050406030204" pitchFamily="18" charset="0"/>
                        <a:ea typeface="宋体" panose="02010600030101010101" pitchFamily="2" charset="-122"/>
                        <a:cs typeface="Times New Roman" panose="02020603050405020304" pitchFamily="18" charset="0"/>
                      </a:rPr>
                      <m:t> </m:t>
                    </m:r>
                    <m:acc>
                      <m:accPr>
                        <m:chr m:val="̅"/>
                        <m:ctrlPr>
                          <a:rPr lang="zh-CN" altLang="zh-CN" sz="2400" b="1" i="1">
                            <a:solidFill>
                              <a:srgbClr val="0000CC"/>
                            </a:solidFill>
                            <a:effectLst/>
                            <a:latin typeface="Cambria Math" panose="02040503050406030204" pitchFamily="18" charset="0"/>
                            <a:ea typeface="Cambria Math" panose="02040503050406030204" pitchFamily="18" charset="0"/>
                            <a:cs typeface="Times New Roman" panose="02020603050405020304" pitchFamily="18" charset="0"/>
                          </a:rPr>
                        </m:ctrlPr>
                      </m:accPr>
                      <m:e>
                        <m:sSubSup>
                          <m:sSubSupPr>
                            <m:ctrlPr>
                              <a:rPr lang="zh-CN" altLang="zh-CN" sz="2400" b="1" i="1">
                                <a:solidFill>
                                  <a:srgbClr val="0000CC"/>
                                </a:solidFill>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400" b="1" i="1">
                                <a:solidFill>
                                  <a:srgbClr val="0000CC"/>
                                </a:solidFill>
                                <a:effectLst/>
                                <a:latin typeface="Cambria Math" panose="02040503050406030204" pitchFamily="18" charset="0"/>
                                <a:ea typeface="宋体" panose="02010600030101010101" pitchFamily="2" charset="-122"/>
                                <a:cs typeface="Times New Roman" panose="02020603050405020304" pitchFamily="18" charset="0"/>
                              </a:rPr>
                              <m:t>𝑸</m:t>
                            </m:r>
                          </m:e>
                          <m:sub>
                            <m:r>
                              <a:rPr lang="en-US" altLang="zh-CN" sz="2400" b="1" i="1">
                                <a:solidFill>
                                  <a:srgbClr val="0000CC"/>
                                </a:solidFill>
                                <a:effectLst/>
                                <a:latin typeface="Cambria Math" panose="02040503050406030204" pitchFamily="18" charset="0"/>
                                <a:ea typeface="宋体" panose="02010600030101010101" pitchFamily="2" charset="-122"/>
                                <a:cs typeface="Times New Roman" panose="02020603050405020304" pitchFamily="18" charset="0"/>
                              </a:rPr>
                              <m:t>𝟎</m:t>
                            </m:r>
                          </m:sub>
                          <m:sup>
                            <m:r>
                              <a:rPr lang="en-US" altLang="zh-CN" sz="2400" b="1" i="1">
                                <a:solidFill>
                                  <a:srgbClr val="0000CC"/>
                                </a:solidFill>
                                <a:effectLst/>
                                <a:latin typeface="Cambria Math" panose="02040503050406030204" pitchFamily="18" charset="0"/>
                                <a:ea typeface="宋体" panose="02010600030101010101" pitchFamily="2" charset="-122"/>
                                <a:cs typeface="Times New Roman" panose="02020603050405020304" pitchFamily="18" charset="0"/>
                              </a:rPr>
                              <m:t>𝒏</m:t>
                            </m:r>
                          </m:sup>
                        </m:sSubSup>
                      </m:e>
                    </m:acc>
                  </m:oMath>
                </a14:m>
                <a:endParaRPr lang="zh-CN" altLang="en-US" sz="2400" b="1" dirty="0">
                  <a:latin typeface="微软雅黑" panose="020B0503020204020204" pitchFamily="34" charset="-122"/>
                  <a:ea typeface="微软雅黑" panose="020B0503020204020204" pitchFamily="34" charset="-122"/>
                </a:endParaRPr>
              </a:p>
            </p:txBody>
          </p:sp>
        </mc:Choice>
        <mc:Fallback xmlns="">
          <p:sp>
            <p:nvSpPr>
              <p:cNvPr id="39" name="文本框 5"/>
              <p:cNvSpPr txBox="1">
                <a:spLocks noRot="1" noChangeAspect="1" noMove="1" noResize="1" noEditPoints="1" noAdjustHandles="1" noChangeArrowheads="1" noChangeShapeType="1" noTextEdit="1"/>
              </p:cNvSpPr>
              <p:nvPr/>
            </p:nvSpPr>
            <p:spPr>
              <a:xfrm>
                <a:off x="7069839" y="2743869"/>
                <a:ext cx="4935347" cy="3078279"/>
              </a:xfrm>
              <a:prstGeom prst="rect">
                <a:avLst/>
              </a:prstGeom>
              <a:blipFill rotWithShape="1">
                <a:blip r:embed="rId12"/>
                <a:stretch>
                  <a:fillRect l="-1731" b="-158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369234420"/>
      </p:ext>
    </p:extLst>
  </p:cSld>
  <p:clrMapOvr>
    <a:masterClrMapping/>
  </p:clrMapOvr>
  <mc:AlternateContent xmlns:mc="http://schemas.openxmlformats.org/markup-compatibility/2006" xmlns:p14="http://schemas.microsoft.com/office/powerpoint/2010/main">
    <mc:Choice Requires="p14">
      <p:transition spd="slow" p14:dur="1250">
        <p:randomBar dir="vert"/>
      </p:transition>
    </mc:Choice>
    <mc:Fallback xmlns="">
      <p:transition spd="slow">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25"/>
                                        </p:tgtEl>
                                        <p:attrNameLst>
                                          <p:attrName>style.visibility</p:attrName>
                                        </p:attrNameLst>
                                      </p:cBhvr>
                                      <p:to>
                                        <p:strVal val="visible"/>
                                      </p:to>
                                    </p:set>
                                    <p:anim calcmode="lin" valueType="num">
                                      <p:cBhvr additive="base">
                                        <p:cTn id="12" dur="500" fill="hold"/>
                                        <p:tgtEl>
                                          <p:spTgt spid="25"/>
                                        </p:tgtEl>
                                        <p:attrNameLst>
                                          <p:attrName>ppt_x</p:attrName>
                                        </p:attrNameLst>
                                      </p:cBhvr>
                                      <p:tavLst>
                                        <p:tav tm="0">
                                          <p:val>
                                            <p:strVal val="#ppt_x"/>
                                          </p:val>
                                        </p:tav>
                                        <p:tav tm="100000">
                                          <p:val>
                                            <p:strVal val="#ppt_x"/>
                                          </p:val>
                                        </p:tav>
                                      </p:tavLst>
                                    </p:anim>
                                    <p:anim calcmode="lin" valueType="num">
                                      <p:cBhvr additive="base">
                                        <p:cTn id="13" dur="500" fill="hold"/>
                                        <p:tgtEl>
                                          <p:spTgt spid="25"/>
                                        </p:tgtEl>
                                        <p:attrNameLst>
                                          <p:attrName>ppt_y</p:attrName>
                                        </p:attrNameLst>
                                      </p:cBhvr>
                                      <p:tavLst>
                                        <p:tav tm="0">
                                          <p:val>
                                            <p:strVal val="1+#ppt_h/2"/>
                                          </p:val>
                                        </p:tav>
                                        <p:tav tm="100000">
                                          <p:val>
                                            <p:strVal val="#ppt_y"/>
                                          </p:val>
                                        </p:tav>
                                      </p:tavLst>
                                    </p:anim>
                                  </p:childTnLst>
                                </p:cTn>
                              </p:par>
                            </p:childTnLst>
                          </p:cTn>
                        </p:par>
                        <p:par>
                          <p:cTn id="14" fill="hold">
                            <p:stCondLst>
                              <p:cond delay="500"/>
                            </p:stCondLst>
                            <p:childTnLst>
                              <p:par>
                                <p:cTn id="15" presetID="2" presetClass="entr" presetSubtype="4" fill="hold" nodeType="afterEffect">
                                  <p:stCondLst>
                                    <p:cond delay="0"/>
                                  </p:stCondLst>
                                  <p:childTnLst>
                                    <p:set>
                                      <p:cBhvr>
                                        <p:cTn id="16" dur="1" fill="hold">
                                          <p:stCondLst>
                                            <p:cond delay="0"/>
                                          </p:stCondLst>
                                        </p:cTn>
                                        <p:tgtEl>
                                          <p:spTgt spid="27"/>
                                        </p:tgtEl>
                                        <p:attrNameLst>
                                          <p:attrName>style.visibility</p:attrName>
                                        </p:attrNameLst>
                                      </p:cBhvr>
                                      <p:to>
                                        <p:strVal val="visible"/>
                                      </p:to>
                                    </p:set>
                                    <p:anim calcmode="lin" valueType="num">
                                      <p:cBhvr additive="base">
                                        <p:cTn id="17" dur="500" fill="hold"/>
                                        <p:tgtEl>
                                          <p:spTgt spid="27"/>
                                        </p:tgtEl>
                                        <p:attrNameLst>
                                          <p:attrName>ppt_x</p:attrName>
                                        </p:attrNameLst>
                                      </p:cBhvr>
                                      <p:tavLst>
                                        <p:tav tm="0">
                                          <p:val>
                                            <p:strVal val="#ppt_x"/>
                                          </p:val>
                                        </p:tav>
                                        <p:tav tm="100000">
                                          <p:val>
                                            <p:strVal val="#ppt_x"/>
                                          </p:val>
                                        </p:tav>
                                      </p:tavLst>
                                    </p:anim>
                                    <p:anim calcmode="lin" valueType="num">
                                      <p:cBhvr additive="base">
                                        <p:cTn id="18" dur="500" fill="hold"/>
                                        <p:tgtEl>
                                          <p:spTgt spid="27"/>
                                        </p:tgtEl>
                                        <p:attrNameLst>
                                          <p:attrName>ppt_y</p:attrName>
                                        </p:attrNameLst>
                                      </p:cBhvr>
                                      <p:tavLst>
                                        <p:tav tm="0">
                                          <p:val>
                                            <p:strVal val="1+#ppt_h/2"/>
                                          </p:val>
                                        </p:tav>
                                        <p:tav tm="100000">
                                          <p:val>
                                            <p:strVal val="#ppt_y"/>
                                          </p:val>
                                        </p:tav>
                                      </p:tavLst>
                                    </p:anim>
                                  </p:childTnLst>
                                </p:cTn>
                              </p:par>
                            </p:childTnLst>
                          </p:cTn>
                        </p:par>
                        <p:par>
                          <p:cTn id="19" fill="hold">
                            <p:stCondLst>
                              <p:cond delay="1000"/>
                            </p:stCondLst>
                            <p:childTnLst>
                              <p:par>
                                <p:cTn id="20" presetID="2" presetClass="entr" presetSubtype="4" fill="hold" nodeType="afterEffect">
                                  <p:stCondLst>
                                    <p:cond delay="0"/>
                                  </p:stCondLst>
                                  <p:childTnLst>
                                    <p:set>
                                      <p:cBhvr>
                                        <p:cTn id="21" dur="1" fill="hold">
                                          <p:stCondLst>
                                            <p:cond delay="0"/>
                                          </p:stCondLst>
                                        </p:cTn>
                                        <p:tgtEl>
                                          <p:spTgt spid="28"/>
                                        </p:tgtEl>
                                        <p:attrNameLst>
                                          <p:attrName>style.visibility</p:attrName>
                                        </p:attrNameLst>
                                      </p:cBhvr>
                                      <p:to>
                                        <p:strVal val="visible"/>
                                      </p:to>
                                    </p:set>
                                    <p:anim calcmode="lin" valueType="num">
                                      <p:cBhvr additive="base">
                                        <p:cTn id="22" dur="500" fill="hold"/>
                                        <p:tgtEl>
                                          <p:spTgt spid="28"/>
                                        </p:tgtEl>
                                        <p:attrNameLst>
                                          <p:attrName>ppt_x</p:attrName>
                                        </p:attrNameLst>
                                      </p:cBhvr>
                                      <p:tavLst>
                                        <p:tav tm="0">
                                          <p:val>
                                            <p:strVal val="#ppt_x"/>
                                          </p:val>
                                        </p:tav>
                                        <p:tav tm="100000">
                                          <p:val>
                                            <p:strVal val="#ppt_x"/>
                                          </p:val>
                                        </p:tav>
                                      </p:tavLst>
                                    </p:anim>
                                    <p:anim calcmode="lin" valueType="num">
                                      <p:cBhvr additive="base">
                                        <p:cTn id="23"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16" presetClass="entr" presetSubtype="21" fill="hold" nodeType="clickEffect">
                                  <p:stCondLst>
                                    <p:cond delay="0"/>
                                  </p:stCondLst>
                                  <p:childTnLst>
                                    <p:set>
                                      <p:cBhvr>
                                        <p:cTn id="27" dur="1" fill="hold">
                                          <p:stCondLst>
                                            <p:cond delay="0"/>
                                          </p:stCondLst>
                                        </p:cTn>
                                        <p:tgtEl>
                                          <p:spTgt spid="39">
                                            <p:txEl>
                                              <p:pRg st="0" end="0"/>
                                            </p:txEl>
                                          </p:spTgt>
                                        </p:tgtEl>
                                        <p:attrNameLst>
                                          <p:attrName>style.visibility</p:attrName>
                                        </p:attrNameLst>
                                      </p:cBhvr>
                                      <p:to>
                                        <p:strVal val="visible"/>
                                      </p:to>
                                    </p:set>
                                    <p:animEffect transition="in" filter="barn(inVertical)">
                                      <p:cBhvr>
                                        <p:cTn id="28" dur="500"/>
                                        <p:tgtEl>
                                          <p:spTgt spid="39">
                                            <p:txEl>
                                              <p:pRg st="0" end="0"/>
                                            </p:txEl>
                                          </p:spTgt>
                                        </p:tgtEl>
                                      </p:cBhvr>
                                    </p:animEffect>
                                  </p:childTnLst>
                                </p:cTn>
                              </p:par>
                              <p:par>
                                <p:cTn id="29" presetID="16" presetClass="entr" presetSubtype="21" fill="hold" nodeType="withEffect">
                                  <p:stCondLst>
                                    <p:cond delay="0"/>
                                  </p:stCondLst>
                                  <p:childTnLst>
                                    <p:set>
                                      <p:cBhvr>
                                        <p:cTn id="30" dur="1" fill="hold">
                                          <p:stCondLst>
                                            <p:cond delay="0"/>
                                          </p:stCondLst>
                                        </p:cTn>
                                        <p:tgtEl>
                                          <p:spTgt spid="39">
                                            <p:txEl>
                                              <p:pRg st="1" end="1"/>
                                            </p:txEl>
                                          </p:spTgt>
                                        </p:tgtEl>
                                        <p:attrNameLst>
                                          <p:attrName>style.visibility</p:attrName>
                                        </p:attrNameLst>
                                      </p:cBhvr>
                                      <p:to>
                                        <p:strVal val="visible"/>
                                      </p:to>
                                    </p:set>
                                    <p:animEffect transition="in" filter="barn(inVertical)">
                                      <p:cBhvr>
                                        <p:cTn id="31" dur="500"/>
                                        <p:tgtEl>
                                          <p:spTgt spid="39">
                                            <p:txEl>
                                              <p:pRg st="1" end="1"/>
                                            </p:txEl>
                                          </p:spTgt>
                                        </p:tgtEl>
                                      </p:cBhvr>
                                    </p:animEffect>
                                  </p:childTnLst>
                                </p:cTn>
                              </p:par>
                              <p:par>
                                <p:cTn id="32" presetID="16" presetClass="entr" presetSubtype="21" fill="hold" nodeType="withEffect">
                                  <p:stCondLst>
                                    <p:cond delay="0"/>
                                  </p:stCondLst>
                                  <p:childTnLst>
                                    <p:set>
                                      <p:cBhvr>
                                        <p:cTn id="33" dur="1" fill="hold">
                                          <p:stCondLst>
                                            <p:cond delay="0"/>
                                          </p:stCondLst>
                                        </p:cTn>
                                        <p:tgtEl>
                                          <p:spTgt spid="39">
                                            <p:txEl>
                                              <p:pRg st="2" end="2"/>
                                            </p:txEl>
                                          </p:spTgt>
                                        </p:tgtEl>
                                        <p:attrNameLst>
                                          <p:attrName>style.visibility</p:attrName>
                                        </p:attrNameLst>
                                      </p:cBhvr>
                                      <p:to>
                                        <p:strVal val="visible"/>
                                      </p:to>
                                    </p:set>
                                    <p:animEffect transition="in" filter="barn(inVertical)">
                                      <p:cBhvr>
                                        <p:cTn id="34" dur="500"/>
                                        <p:tgtEl>
                                          <p:spTgt spid="39">
                                            <p:txEl>
                                              <p:pRg st="2" end="2"/>
                                            </p:txEl>
                                          </p:spTgt>
                                        </p:tgtEl>
                                      </p:cBhvr>
                                    </p:animEffect>
                                  </p:childTnLst>
                                </p:cTn>
                              </p:par>
                              <p:par>
                                <p:cTn id="35" presetID="16" presetClass="entr" presetSubtype="21" fill="hold" nodeType="withEffect">
                                  <p:stCondLst>
                                    <p:cond delay="0"/>
                                  </p:stCondLst>
                                  <p:childTnLst>
                                    <p:set>
                                      <p:cBhvr>
                                        <p:cTn id="36" dur="1" fill="hold">
                                          <p:stCondLst>
                                            <p:cond delay="0"/>
                                          </p:stCondLst>
                                        </p:cTn>
                                        <p:tgtEl>
                                          <p:spTgt spid="39">
                                            <p:txEl>
                                              <p:pRg st="3" end="3"/>
                                            </p:txEl>
                                          </p:spTgt>
                                        </p:tgtEl>
                                        <p:attrNameLst>
                                          <p:attrName>style.visibility</p:attrName>
                                        </p:attrNameLst>
                                      </p:cBhvr>
                                      <p:to>
                                        <p:strVal val="visible"/>
                                      </p:to>
                                    </p:set>
                                    <p:animEffect transition="in" filter="barn(inVertical)">
                                      <p:cBhvr>
                                        <p:cTn id="37" dur="500"/>
                                        <p:tgtEl>
                                          <p:spTgt spid="39">
                                            <p:txEl>
                                              <p:pRg st="3" end="3"/>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29"/>
                                        </p:tgtEl>
                                        <p:attrNameLst>
                                          <p:attrName>style.visibility</p:attrName>
                                        </p:attrNameLst>
                                      </p:cBhvr>
                                      <p:to>
                                        <p:strVal val="visible"/>
                                      </p:to>
                                    </p:set>
                                    <p:animEffect transition="in" filter="fade">
                                      <p:cBhvr>
                                        <p:cTn id="42" dur="1000"/>
                                        <p:tgtEl>
                                          <p:spTgt spid="29"/>
                                        </p:tgtEl>
                                      </p:cBhvr>
                                    </p:animEffect>
                                    <p:anim calcmode="lin" valueType="num">
                                      <p:cBhvr>
                                        <p:cTn id="43" dur="1000" fill="hold"/>
                                        <p:tgtEl>
                                          <p:spTgt spid="29"/>
                                        </p:tgtEl>
                                        <p:attrNameLst>
                                          <p:attrName>ppt_x</p:attrName>
                                        </p:attrNameLst>
                                      </p:cBhvr>
                                      <p:tavLst>
                                        <p:tav tm="0">
                                          <p:val>
                                            <p:strVal val="#ppt_x"/>
                                          </p:val>
                                        </p:tav>
                                        <p:tav tm="100000">
                                          <p:val>
                                            <p:strVal val="#ppt_x"/>
                                          </p:val>
                                        </p:tav>
                                      </p:tavLst>
                                    </p:anim>
                                    <p:anim calcmode="lin" valueType="num">
                                      <p:cBhvr>
                                        <p:cTn id="44" dur="1000" fill="hold"/>
                                        <p:tgtEl>
                                          <p:spTgt spid="29"/>
                                        </p:tgtEl>
                                        <p:attrNameLst>
                                          <p:attrName>ppt_y</p:attrName>
                                        </p:attrNameLst>
                                      </p:cBhvr>
                                      <p:tavLst>
                                        <p:tav tm="0">
                                          <p:val>
                                            <p:strVal val="#ppt_y+.1"/>
                                          </p:val>
                                        </p:tav>
                                        <p:tav tm="100000">
                                          <p:val>
                                            <p:strVal val="#ppt_y"/>
                                          </p:val>
                                        </p:tav>
                                      </p:tavLst>
                                    </p:anim>
                                  </p:childTnLst>
                                </p:cTn>
                              </p:par>
                            </p:childTnLst>
                          </p:cTn>
                        </p:par>
                        <p:par>
                          <p:cTn id="45" fill="hold">
                            <p:stCondLst>
                              <p:cond delay="1000"/>
                            </p:stCondLst>
                            <p:childTnLst>
                              <p:par>
                                <p:cTn id="46" presetID="22" presetClass="entr" presetSubtype="1" fill="hold" nodeType="afterEffect">
                                  <p:stCondLst>
                                    <p:cond delay="0"/>
                                  </p:stCondLst>
                                  <p:childTnLst>
                                    <p:set>
                                      <p:cBhvr>
                                        <p:cTn id="47" dur="1" fill="hold">
                                          <p:stCondLst>
                                            <p:cond delay="0"/>
                                          </p:stCondLst>
                                        </p:cTn>
                                        <p:tgtEl>
                                          <p:spTgt spid="39">
                                            <p:txEl>
                                              <p:pRg st="4" end="4"/>
                                            </p:txEl>
                                          </p:spTgt>
                                        </p:tgtEl>
                                        <p:attrNameLst>
                                          <p:attrName>style.visibility</p:attrName>
                                        </p:attrNameLst>
                                      </p:cBhvr>
                                      <p:to>
                                        <p:strVal val="visible"/>
                                      </p:to>
                                    </p:set>
                                    <p:animEffect transition="in" filter="wipe(up)">
                                      <p:cBhvr>
                                        <p:cTn id="48" dur="500"/>
                                        <p:tgtEl>
                                          <p:spTgt spid="3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B6D9C768-8413-45FA-BDC7-53DA68035736}" type="slidenum">
              <a:rPr lang="zh-CN" altLang="en-US" smtClean="0"/>
              <a:t>76</a:t>
            </a:fld>
            <a:endParaRPr lang="zh-CN" altLang="en-US"/>
          </a:p>
        </p:txBody>
      </p:sp>
      <mc:AlternateContent xmlns:mc="http://schemas.openxmlformats.org/markup-compatibility/2006" xmlns:a14="http://schemas.microsoft.com/office/drawing/2010/main">
        <mc:Choice Requires="a14">
          <p:sp>
            <p:nvSpPr>
              <p:cNvPr id="6" name="文本框 5"/>
              <p:cNvSpPr txBox="1"/>
              <p:nvPr/>
            </p:nvSpPr>
            <p:spPr>
              <a:xfrm>
                <a:off x="332509" y="1042889"/>
                <a:ext cx="6255910" cy="2417457"/>
              </a:xfrm>
              <a:prstGeom prst="rect">
                <a:avLst/>
              </a:prstGeom>
              <a:noFill/>
            </p:spPr>
            <p:txBody>
              <a:bodyPr wrap="square" rtlCol="0">
                <a:spAutoFit/>
              </a:bodyPr>
              <a:lstStyle/>
              <a:p>
                <a:pPr marL="342900" indent="-342900" defTabSz="468000">
                  <a:lnSpc>
                    <a:spcPct val="150000"/>
                  </a:lnSpc>
                  <a:buClr>
                    <a:srgbClr val="3859CD"/>
                  </a:buClr>
                  <a:buFont typeface="Wingdings" panose="05000000000000000000" pitchFamily="2" charset="2"/>
                  <a:buChar char="n"/>
                </a:pPr>
                <a:r>
                  <a:rPr lang="zh-CN" altLang="en-US" sz="2400" b="1" dirty="0">
                    <a:latin typeface="微软雅黑" panose="020B0503020204020204" pitchFamily="34" charset="-122"/>
                    <a:ea typeface="微软雅黑" panose="020B0503020204020204" pitchFamily="34" charset="-122"/>
                  </a:rPr>
                  <a:t>触发器的激励函数为：</a:t>
                </a:r>
              </a:p>
              <a:p>
                <a:pPr indent="269240" algn="just">
                  <a:lnSpc>
                    <a:spcPct val="150000"/>
                  </a:lnSpc>
                  <a:spcAft>
                    <a:spcPts val="0"/>
                  </a:spcAft>
                </a:pPr>
                <a14:m>
                  <m:oMath xmlns:m="http://schemas.openxmlformats.org/officeDocument/2006/math">
                    <m:sSub>
                      <m:sSubPr>
                        <m:ctrlPr>
                          <a:rPr lang="zh-CN" altLang="zh-CN" sz="2400" b="1" i="1" kern="100" smtClean="0">
                            <a:solidFill>
                              <a:srgbClr val="00B05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b="1" i="1" kern="100">
                            <a:solidFill>
                              <a:srgbClr val="00B050"/>
                            </a:solidFill>
                            <a:effectLst/>
                            <a:latin typeface="Cambria Math" panose="02040503050406030204" pitchFamily="18" charset="0"/>
                            <a:ea typeface="宋体" panose="02010600030101010101" pitchFamily="2" charset="-122"/>
                            <a:cs typeface="Times New Roman" panose="02020603050405020304" pitchFamily="18" charset="0"/>
                          </a:rPr>
                          <m:t>𝑱</m:t>
                        </m:r>
                      </m:e>
                      <m:sub>
                        <m:r>
                          <a:rPr lang="en-US" altLang="zh-CN" sz="2400" b="1" i="1" kern="100">
                            <a:solidFill>
                              <a:srgbClr val="00B050"/>
                            </a:solidFill>
                            <a:effectLst/>
                            <a:latin typeface="Cambria Math" panose="02040503050406030204" pitchFamily="18" charset="0"/>
                            <a:ea typeface="宋体" panose="02010600030101010101" pitchFamily="2" charset="-122"/>
                            <a:cs typeface="Times New Roman" panose="02020603050405020304" pitchFamily="18" charset="0"/>
                          </a:rPr>
                          <m:t>𝟐</m:t>
                        </m:r>
                      </m:sub>
                    </m:sSub>
                    <m:r>
                      <a:rPr lang="en-US" altLang="zh-CN" sz="2400" b="1" i="1" kern="100">
                        <a:solidFill>
                          <a:srgbClr val="00B050"/>
                        </a:solidFill>
                        <a:effectLst/>
                        <a:latin typeface="Cambria Math" panose="02040503050406030204" pitchFamily="18" charset="0"/>
                        <a:ea typeface="宋体" panose="02010600030101010101" pitchFamily="2" charset="-122"/>
                        <a:cs typeface="Times New Roman" panose="02020603050405020304" pitchFamily="18" charset="0"/>
                      </a:rPr>
                      <m:t>=</m:t>
                    </m:r>
                    <m:acc>
                      <m:accPr>
                        <m:chr m:val="̅"/>
                        <m:ctrlPr>
                          <a:rPr lang="zh-CN" altLang="zh-CN" sz="2400" b="1" i="1" kern="100">
                            <a:solidFill>
                              <a:srgbClr val="00B050"/>
                            </a:solidFill>
                            <a:effectLst/>
                            <a:latin typeface="Cambria Math" panose="02040503050406030204" pitchFamily="18" charset="0"/>
                            <a:ea typeface="Cambria Math" panose="02040503050406030204" pitchFamily="18" charset="0"/>
                            <a:cs typeface="Times New Roman" panose="02020603050405020304" pitchFamily="18" charset="0"/>
                          </a:rPr>
                        </m:ctrlPr>
                      </m:accPr>
                      <m:e>
                        <m:sSubSup>
                          <m:sSubSupPr>
                            <m:ctrlPr>
                              <a:rPr lang="zh-CN" altLang="zh-CN" sz="2400" b="1" i="1" kern="100">
                                <a:solidFill>
                                  <a:srgbClr val="00B050"/>
                                </a:solidFill>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400" b="1" i="1" kern="100">
                                <a:solidFill>
                                  <a:srgbClr val="00B050"/>
                                </a:solidFill>
                                <a:effectLst/>
                                <a:latin typeface="Cambria Math" panose="02040503050406030204" pitchFamily="18" charset="0"/>
                                <a:ea typeface="宋体" panose="02010600030101010101" pitchFamily="2" charset="-122"/>
                                <a:cs typeface="Times New Roman" panose="02020603050405020304" pitchFamily="18" charset="0"/>
                              </a:rPr>
                              <m:t>𝑸</m:t>
                            </m:r>
                          </m:e>
                          <m:sub>
                            <m:r>
                              <a:rPr lang="en-US" altLang="zh-CN" sz="2400" b="1" i="1" kern="100">
                                <a:solidFill>
                                  <a:srgbClr val="00B050"/>
                                </a:solidFill>
                                <a:effectLst/>
                                <a:latin typeface="Cambria Math" panose="02040503050406030204" pitchFamily="18" charset="0"/>
                                <a:ea typeface="宋体" panose="02010600030101010101" pitchFamily="2" charset="-122"/>
                                <a:cs typeface="Times New Roman" panose="02020603050405020304" pitchFamily="18" charset="0"/>
                              </a:rPr>
                              <m:t>𝟏</m:t>
                            </m:r>
                          </m:sub>
                          <m:sup>
                            <m:r>
                              <a:rPr lang="en-US" altLang="zh-CN" sz="2400" b="1" i="1" kern="100">
                                <a:solidFill>
                                  <a:srgbClr val="00B050"/>
                                </a:solidFill>
                                <a:effectLst/>
                                <a:latin typeface="Cambria Math" panose="02040503050406030204" pitchFamily="18" charset="0"/>
                                <a:ea typeface="宋体" panose="02010600030101010101" pitchFamily="2" charset="-122"/>
                                <a:cs typeface="Times New Roman" panose="02020603050405020304" pitchFamily="18" charset="0"/>
                              </a:rPr>
                              <m:t>𝒏</m:t>
                            </m:r>
                          </m:sup>
                        </m:sSubSup>
                      </m:e>
                    </m:acc>
                    <m:r>
                      <a:rPr lang="en-US" altLang="zh-CN" sz="2400" b="1" i="1" kern="100">
                        <a:solidFill>
                          <a:srgbClr val="00B050"/>
                        </a:solidFill>
                        <a:effectLst/>
                        <a:latin typeface="Cambria Math" panose="02040503050406030204" pitchFamily="18" charset="0"/>
                        <a:ea typeface="宋体" panose="02010600030101010101" pitchFamily="2" charset="-122"/>
                        <a:cs typeface="Times New Roman" panose="02020603050405020304" pitchFamily="18" charset="0"/>
                      </a:rPr>
                      <m:t> </m:t>
                    </m:r>
                    <m:acc>
                      <m:accPr>
                        <m:chr m:val="̅"/>
                        <m:ctrlPr>
                          <a:rPr lang="zh-CN" altLang="zh-CN" sz="2400" b="1" i="1" kern="100">
                            <a:solidFill>
                              <a:srgbClr val="00B050"/>
                            </a:solidFill>
                            <a:effectLst/>
                            <a:latin typeface="Cambria Math" panose="02040503050406030204" pitchFamily="18" charset="0"/>
                            <a:ea typeface="Cambria Math" panose="02040503050406030204" pitchFamily="18" charset="0"/>
                            <a:cs typeface="Times New Roman" panose="02020603050405020304" pitchFamily="18" charset="0"/>
                          </a:rPr>
                        </m:ctrlPr>
                      </m:accPr>
                      <m:e>
                        <m:sSubSup>
                          <m:sSubSupPr>
                            <m:ctrlPr>
                              <a:rPr lang="zh-CN" altLang="zh-CN" sz="2400" b="1" i="1" kern="100">
                                <a:solidFill>
                                  <a:srgbClr val="00B050"/>
                                </a:solidFill>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400" b="1" i="1" kern="100">
                                <a:solidFill>
                                  <a:srgbClr val="00B050"/>
                                </a:solidFill>
                                <a:effectLst/>
                                <a:latin typeface="Cambria Math" panose="02040503050406030204" pitchFamily="18" charset="0"/>
                                <a:ea typeface="宋体" panose="02010600030101010101" pitchFamily="2" charset="-122"/>
                                <a:cs typeface="Times New Roman" panose="02020603050405020304" pitchFamily="18" charset="0"/>
                              </a:rPr>
                              <m:t>𝑸</m:t>
                            </m:r>
                          </m:e>
                          <m:sub>
                            <m:r>
                              <a:rPr lang="en-US" altLang="zh-CN" sz="2400" b="1" i="1" kern="100">
                                <a:solidFill>
                                  <a:srgbClr val="00B050"/>
                                </a:solidFill>
                                <a:effectLst/>
                                <a:latin typeface="Cambria Math" panose="02040503050406030204" pitchFamily="18" charset="0"/>
                                <a:ea typeface="宋体" panose="02010600030101010101" pitchFamily="2" charset="-122"/>
                                <a:cs typeface="Times New Roman" panose="02020603050405020304" pitchFamily="18" charset="0"/>
                              </a:rPr>
                              <m:t>𝟎</m:t>
                            </m:r>
                          </m:sub>
                          <m:sup>
                            <m:r>
                              <a:rPr lang="en-US" altLang="zh-CN" sz="2400" b="1" i="1" kern="100">
                                <a:solidFill>
                                  <a:srgbClr val="00B050"/>
                                </a:solidFill>
                                <a:effectLst/>
                                <a:latin typeface="Cambria Math" panose="02040503050406030204" pitchFamily="18" charset="0"/>
                                <a:ea typeface="宋体" panose="02010600030101010101" pitchFamily="2" charset="-122"/>
                                <a:cs typeface="Times New Roman" panose="02020603050405020304" pitchFamily="18" charset="0"/>
                              </a:rPr>
                              <m:t>𝒏</m:t>
                            </m:r>
                          </m:sup>
                        </m:sSubSup>
                      </m:e>
                    </m:acc>
                    <m:r>
                      <a:rPr lang="en-US" altLang="zh-CN" sz="2400" b="1" i="1" kern="100">
                        <a:solidFill>
                          <a:srgbClr val="00B050"/>
                        </a:solidFill>
                        <a:effectLst/>
                        <a:latin typeface="Cambria Math" panose="02040503050406030204" pitchFamily="18" charset="0"/>
                        <a:ea typeface="宋体" panose="02010600030101010101" pitchFamily="2" charset="-122"/>
                        <a:cs typeface="Times New Roman" panose="02020603050405020304" pitchFamily="18" charset="0"/>
                      </a:rPr>
                      <m:t>                </m:t>
                    </m:r>
                    <m:sSub>
                      <m:sSubPr>
                        <m:ctrlPr>
                          <a:rPr lang="zh-CN" altLang="zh-CN" sz="2400" b="1" i="1" kern="100">
                            <a:solidFill>
                              <a:srgbClr val="00B05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b="1" i="1" kern="100">
                            <a:solidFill>
                              <a:srgbClr val="00B050"/>
                            </a:solidFill>
                            <a:effectLst/>
                            <a:latin typeface="Cambria Math" panose="02040503050406030204" pitchFamily="18" charset="0"/>
                            <a:ea typeface="宋体" panose="02010600030101010101" pitchFamily="2" charset="-122"/>
                            <a:cs typeface="Times New Roman" panose="02020603050405020304" pitchFamily="18" charset="0"/>
                          </a:rPr>
                          <m:t>𝑲</m:t>
                        </m:r>
                      </m:e>
                      <m:sub>
                        <m:r>
                          <a:rPr lang="en-US" altLang="zh-CN" sz="2400" b="1" i="1" kern="100">
                            <a:solidFill>
                              <a:srgbClr val="00B050"/>
                            </a:solidFill>
                            <a:effectLst/>
                            <a:latin typeface="Cambria Math" panose="02040503050406030204" pitchFamily="18" charset="0"/>
                            <a:ea typeface="宋体" panose="02010600030101010101" pitchFamily="2" charset="-122"/>
                            <a:cs typeface="Times New Roman" panose="02020603050405020304" pitchFamily="18" charset="0"/>
                          </a:rPr>
                          <m:t>𝟐</m:t>
                        </m:r>
                      </m:sub>
                    </m:sSub>
                    <m:r>
                      <a:rPr lang="en-US" altLang="zh-CN" sz="2400" b="1" i="1" kern="100">
                        <a:solidFill>
                          <a:srgbClr val="00B050"/>
                        </a:solidFill>
                        <a:effectLst/>
                        <a:latin typeface="Cambria Math" panose="02040503050406030204" pitchFamily="18" charset="0"/>
                        <a:ea typeface="宋体" panose="02010600030101010101" pitchFamily="2" charset="-122"/>
                        <a:cs typeface="Times New Roman" panose="02020603050405020304" pitchFamily="18" charset="0"/>
                      </a:rPr>
                      <m:t>=</m:t>
                    </m:r>
                    <m:acc>
                      <m:accPr>
                        <m:chr m:val="̅"/>
                        <m:ctrlPr>
                          <a:rPr lang="zh-CN" altLang="zh-CN" sz="2400" b="1" i="1" kern="100">
                            <a:solidFill>
                              <a:srgbClr val="00B050"/>
                            </a:solidFill>
                            <a:effectLst/>
                            <a:latin typeface="Cambria Math" panose="02040503050406030204" pitchFamily="18" charset="0"/>
                            <a:ea typeface="Cambria Math" panose="02040503050406030204" pitchFamily="18" charset="0"/>
                            <a:cs typeface="Times New Roman" panose="02020603050405020304" pitchFamily="18" charset="0"/>
                          </a:rPr>
                        </m:ctrlPr>
                      </m:accPr>
                      <m:e>
                        <m:sSubSup>
                          <m:sSubSupPr>
                            <m:ctrlPr>
                              <a:rPr lang="zh-CN" altLang="zh-CN" sz="2400" b="1" i="1" kern="100">
                                <a:solidFill>
                                  <a:srgbClr val="00B050"/>
                                </a:solidFill>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400" b="1" i="1" kern="100">
                                <a:solidFill>
                                  <a:srgbClr val="00B050"/>
                                </a:solidFill>
                                <a:effectLst/>
                                <a:latin typeface="Cambria Math" panose="02040503050406030204" pitchFamily="18" charset="0"/>
                                <a:ea typeface="宋体" panose="02010600030101010101" pitchFamily="2" charset="-122"/>
                                <a:cs typeface="Times New Roman" panose="02020603050405020304" pitchFamily="18" charset="0"/>
                              </a:rPr>
                              <m:t>𝑸</m:t>
                            </m:r>
                          </m:e>
                          <m:sub>
                            <m:r>
                              <a:rPr lang="en-US" altLang="zh-CN" sz="2400" b="1" i="1" kern="100">
                                <a:solidFill>
                                  <a:srgbClr val="00B050"/>
                                </a:solidFill>
                                <a:effectLst/>
                                <a:latin typeface="Cambria Math" panose="02040503050406030204" pitchFamily="18" charset="0"/>
                                <a:ea typeface="宋体" panose="02010600030101010101" pitchFamily="2" charset="-122"/>
                                <a:cs typeface="Times New Roman" panose="02020603050405020304" pitchFamily="18" charset="0"/>
                              </a:rPr>
                              <m:t>𝟏</m:t>
                            </m:r>
                          </m:sub>
                          <m:sup>
                            <m:r>
                              <a:rPr lang="en-US" altLang="zh-CN" sz="2400" b="1" i="1" kern="100">
                                <a:solidFill>
                                  <a:srgbClr val="00B050"/>
                                </a:solidFill>
                                <a:effectLst/>
                                <a:latin typeface="Cambria Math" panose="02040503050406030204" pitchFamily="18" charset="0"/>
                                <a:ea typeface="宋体" panose="02010600030101010101" pitchFamily="2" charset="-122"/>
                                <a:cs typeface="Times New Roman" panose="02020603050405020304" pitchFamily="18" charset="0"/>
                              </a:rPr>
                              <m:t>𝒏</m:t>
                            </m:r>
                          </m:sup>
                        </m:sSubSup>
                        <m:r>
                          <a:rPr lang="en-US" altLang="zh-CN" sz="2400" b="1" i="1" kern="100">
                            <a:solidFill>
                              <a:srgbClr val="00B050"/>
                            </a:solidFill>
                            <a:effectLst/>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altLang="zh-CN" sz="2400" b="1" i="1" kern="100">
                                <a:solidFill>
                                  <a:srgbClr val="00B050"/>
                                </a:solidFill>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400" b="1" i="1" kern="100">
                                <a:solidFill>
                                  <a:srgbClr val="00B050"/>
                                </a:solidFill>
                                <a:effectLst/>
                                <a:latin typeface="Cambria Math" panose="02040503050406030204" pitchFamily="18" charset="0"/>
                                <a:ea typeface="宋体" panose="02010600030101010101" pitchFamily="2" charset="-122"/>
                                <a:cs typeface="Times New Roman" panose="02020603050405020304" pitchFamily="18" charset="0"/>
                              </a:rPr>
                              <m:t>𝑸</m:t>
                            </m:r>
                          </m:e>
                          <m:sub>
                            <m:r>
                              <a:rPr lang="en-US" altLang="zh-CN" sz="2400" b="1" i="1" kern="100">
                                <a:solidFill>
                                  <a:srgbClr val="00B050"/>
                                </a:solidFill>
                                <a:effectLst/>
                                <a:latin typeface="Cambria Math" panose="02040503050406030204" pitchFamily="18" charset="0"/>
                                <a:ea typeface="宋体" panose="02010600030101010101" pitchFamily="2" charset="-122"/>
                                <a:cs typeface="Times New Roman" panose="02020603050405020304" pitchFamily="18" charset="0"/>
                              </a:rPr>
                              <m:t>𝟎</m:t>
                            </m:r>
                          </m:sub>
                          <m:sup>
                            <m:r>
                              <a:rPr lang="en-US" altLang="zh-CN" sz="2400" b="1" i="1" kern="100">
                                <a:solidFill>
                                  <a:srgbClr val="00B050"/>
                                </a:solidFill>
                                <a:effectLst/>
                                <a:latin typeface="Cambria Math" panose="02040503050406030204" pitchFamily="18" charset="0"/>
                                <a:ea typeface="宋体" panose="02010600030101010101" pitchFamily="2" charset="-122"/>
                                <a:cs typeface="Times New Roman" panose="02020603050405020304" pitchFamily="18" charset="0"/>
                              </a:rPr>
                              <m:t>𝒏</m:t>
                            </m:r>
                          </m:sup>
                        </m:sSubSup>
                      </m:e>
                    </m:acc>
                    <m:r>
                      <a:rPr lang="en-US" altLang="zh-CN" sz="2400" b="1" i="1" kern="100">
                        <a:solidFill>
                          <a:srgbClr val="00B050"/>
                        </a:solidFill>
                        <a:effectLst/>
                        <a:latin typeface="Cambria Math" panose="02040503050406030204" pitchFamily="18" charset="0"/>
                        <a:ea typeface="宋体" panose="02010600030101010101" pitchFamily="2" charset="-122"/>
                        <a:cs typeface="Times New Roman" panose="02020603050405020304" pitchFamily="18" charset="0"/>
                      </a:rPr>
                      <m:t>=</m:t>
                    </m:r>
                    <m:acc>
                      <m:accPr>
                        <m:chr m:val="̅"/>
                        <m:ctrlPr>
                          <a:rPr lang="zh-CN" altLang="zh-CN" sz="2400" b="1" i="1" kern="100">
                            <a:solidFill>
                              <a:srgbClr val="00B050"/>
                            </a:solidFill>
                            <a:effectLst/>
                            <a:latin typeface="Cambria Math" panose="02040503050406030204" pitchFamily="18" charset="0"/>
                            <a:ea typeface="Cambria Math" panose="02040503050406030204" pitchFamily="18" charset="0"/>
                            <a:cs typeface="Times New Roman" panose="02020603050405020304" pitchFamily="18" charset="0"/>
                          </a:rPr>
                        </m:ctrlPr>
                      </m:accPr>
                      <m:e>
                        <m:sSubSup>
                          <m:sSubSupPr>
                            <m:ctrlPr>
                              <a:rPr lang="zh-CN" altLang="zh-CN" sz="2400" b="1" i="1" kern="100">
                                <a:solidFill>
                                  <a:srgbClr val="00B050"/>
                                </a:solidFill>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400" b="1" i="1" kern="100">
                                <a:solidFill>
                                  <a:srgbClr val="00B050"/>
                                </a:solidFill>
                                <a:effectLst/>
                                <a:latin typeface="Cambria Math" panose="02040503050406030204" pitchFamily="18" charset="0"/>
                                <a:ea typeface="宋体" panose="02010600030101010101" pitchFamily="2" charset="-122"/>
                                <a:cs typeface="Times New Roman" panose="02020603050405020304" pitchFamily="18" charset="0"/>
                              </a:rPr>
                              <m:t>𝑸</m:t>
                            </m:r>
                          </m:e>
                          <m:sub>
                            <m:r>
                              <a:rPr lang="en-US" altLang="zh-CN" sz="2400" b="1" i="1" kern="100">
                                <a:solidFill>
                                  <a:srgbClr val="00B050"/>
                                </a:solidFill>
                                <a:effectLst/>
                                <a:latin typeface="Cambria Math" panose="02040503050406030204" pitchFamily="18" charset="0"/>
                                <a:ea typeface="宋体" panose="02010600030101010101" pitchFamily="2" charset="-122"/>
                                <a:cs typeface="Times New Roman" panose="02020603050405020304" pitchFamily="18" charset="0"/>
                              </a:rPr>
                              <m:t>𝟏</m:t>
                            </m:r>
                          </m:sub>
                          <m:sup>
                            <m:r>
                              <a:rPr lang="en-US" altLang="zh-CN" sz="2400" b="1" i="1" kern="100">
                                <a:solidFill>
                                  <a:srgbClr val="00B050"/>
                                </a:solidFill>
                                <a:effectLst/>
                                <a:latin typeface="Cambria Math" panose="02040503050406030204" pitchFamily="18" charset="0"/>
                                <a:ea typeface="宋体" panose="02010600030101010101" pitchFamily="2" charset="-122"/>
                                <a:cs typeface="Times New Roman" panose="02020603050405020304" pitchFamily="18" charset="0"/>
                              </a:rPr>
                              <m:t>𝒏</m:t>
                            </m:r>
                          </m:sup>
                        </m:sSubSup>
                      </m:e>
                    </m:acc>
                    <m:r>
                      <a:rPr lang="en-US" altLang="zh-CN" sz="2400" b="1" i="1" kern="100">
                        <a:solidFill>
                          <a:srgbClr val="00B050"/>
                        </a:solidFill>
                        <a:effectLst/>
                        <a:latin typeface="Cambria Math" panose="02040503050406030204" pitchFamily="18" charset="0"/>
                        <a:ea typeface="宋体" panose="02010600030101010101" pitchFamily="2" charset="-122"/>
                        <a:cs typeface="Times New Roman" panose="02020603050405020304" pitchFamily="18" charset="0"/>
                      </a:rPr>
                      <m:t> </m:t>
                    </m:r>
                    <m:acc>
                      <m:accPr>
                        <m:chr m:val="̅"/>
                        <m:ctrlPr>
                          <a:rPr lang="zh-CN" altLang="zh-CN" sz="2400" b="1" i="1" kern="100">
                            <a:solidFill>
                              <a:srgbClr val="00B050"/>
                            </a:solidFill>
                            <a:effectLst/>
                            <a:latin typeface="Cambria Math" panose="02040503050406030204" pitchFamily="18" charset="0"/>
                            <a:ea typeface="Cambria Math" panose="02040503050406030204" pitchFamily="18" charset="0"/>
                            <a:cs typeface="Times New Roman" panose="02020603050405020304" pitchFamily="18" charset="0"/>
                          </a:rPr>
                        </m:ctrlPr>
                      </m:accPr>
                      <m:e>
                        <m:sSubSup>
                          <m:sSubSupPr>
                            <m:ctrlPr>
                              <a:rPr lang="zh-CN" altLang="zh-CN" sz="2400" b="1" i="1" kern="100">
                                <a:solidFill>
                                  <a:srgbClr val="00B050"/>
                                </a:solidFill>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400" b="1" i="1" kern="100">
                                <a:solidFill>
                                  <a:srgbClr val="00B050"/>
                                </a:solidFill>
                                <a:effectLst/>
                                <a:latin typeface="Cambria Math" panose="02040503050406030204" pitchFamily="18" charset="0"/>
                                <a:ea typeface="宋体" panose="02010600030101010101" pitchFamily="2" charset="-122"/>
                                <a:cs typeface="Times New Roman" panose="02020603050405020304" pitchFamily="18" charset="0"/>
                              </a:rPr>
                              <m:t>𝑸</m:t>
                            </m:r>
                          </m:e>
                          <m:sub>
                            <m:r>
                              <a:rPr lang="en-US" altLang="zh-CN" sz="2400" b="1" i="1" kern="100">
                                <a:solidFill>
                                  <a:srgbClr val="00B050"/>
                                </a:solidFill>
                                <a:effectLst/>
                                <a:latin typeface="Cambria Math" panose="02040503050406030204" pitchFamily="18" charset="0"/>
                                <a:ea typeface="宋体" panose="02010600030101010101" pitchFamily="2" charset="-122"/>
                                <a:cs typeface="Times New Roman" panose="02020603050405020304" pitchFamily="18" charset="0"/>
                              </a:rPr>
                              <m:t>𝟎</m:t>
                            </m:r>
                          </m:sub>
                          <m:sup>
                            <m:r>
                              <a:rPr lang="en-US" altLang="zh-CN" sz="2400" b="1" i="1" kern="100">
                                <a:solidFill>
                                  <a:srgbClr val="00B050"/>
                                </a:solidFill>
                                <a:effectLst/>
                                <a:latin typeface="Cambria Math" panose="02040503050406030204" pitchFamily="18" charset="0"/>
                                <a:ea typeface="宋体" panose="02010600030101010101" pitchFamily="2" charset="-122"/>
                                <a:cs typeface="Times New Roman" panose="02020603050405020304" pitchFamily="18" charset="0"/>
                              </a:rPr>
                              <m:t>𝒏</m:t>
                            </m:r>
                          </m:sup>
                        </m:sSubSup>
                      </m:e>
                    </m:acc>
                  </m:oMath>
                </a14:m>
                <a:r>
                  <a:rPr lang="en-US" altLang="zh-CN" sz="2400" b="1" kern="100" dirty="0">
                    <a:solidFill>
                      <a:srgbClr val="00B050"/>
                    </a:solidFill>
                    <a:effectLst/>
                    <a:latin typeface="Times New Roman" panose="02020603050405020304" pitchFamily="18" charset="0"/>
                    <a:ea typeface="宋体" panose="02010600030101010101" pitchFamily="2" charset="-122"/>
                    <a:cs typeface="Times New Roman" panose="02020603050405020304" pitchFamily="18" charset="0"/>
                  </a:rPr>
                  <a:t> </a:t>
                </a:r>
                <a:endParaRPr lang="zh-CN" altLang="zh-CN" sz="2400" b="1" kern="100" dirty="0">
                  <a:solidFill>
                    <a:srgbClr val="00B050"/>
                  </a:solidFill>
                  <a:effectLst/>
                  <a:latin typeface="Calibri" panose="020F0502020204030204" pitchFamily="34" charset="0"/>
                  <a:ea typeface="宋体" panose="02010600030101010101" pitchFamily="2" charset="-122"/>
                  <a:cs typeface="Times New Roman" panose="02020603050405020304" pitchFamily="18" charset="0"/>
                </a:endParaRPr>
              </a:p>
              <a:p>
                <a:pPr indent="269240" algn="just">
                  <a:lnSpc>
                    <a:spcPct val="150000"/>
                  </a:lnSpc>
                  <a:spcAft>
                    <a:spcPts val="0"/>
                  </a:spcAft>
                </a:pPr>
                <a14:m>
                  <m:oMath xmlns:m="http://schemas.openxmlformats.org/officeDocument/2006/math">
                    <m:sSub>
                      <m:sSubPr>
                        <m:ctrlPr>
                          <a:rPr lang="zh-CN" altLang="zh-CN" sz="2400" b="1" i="1" kern="100">
                            <a:solidFill>
                              <a:srgbClr val="00B05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b="1" i="1" kern="100">
                            <a:solidFill>
                              <a:srgbClr val="00B050"/>
                            </a:solidFill>
                            <a:effectLst/>
                            <a:latin typeface="Cambria Math" panose="02040503050406030204" pitchFamily="18" charset="0"/>
                            <a:ea typeface="宋体" panose="02010600030101010101" pitchFamily="2" charset="-122"/>
                            <a:cs typeface="Times New Roman" panose="02020603050405020304" pitchFamily="18" charset="0"/>
                          </a:rPr>
                          <m:t>𝑱</m:t>
                        </m:r>
                      </m:e>
                      <m:sub>
                        <m:r>
                          <a:rPr lang="en-US" altLang="zh-CN" sz="2400" b="1" i="1" kern="100">
                            <a:solidFill>
                              <a:srgbClr val="00B050"/>
                            </a:solidFill>
                            <a:effectLst/>
                            <a:latin typeface="Cambria Math" panose="02040503050406030204" pitchFamily="18" charset="0"/>
                            <a:ea typeface="宋体" panose="02010600030101010101" pitchFamily="2" charset="-122"/>
                            <a:cs typeface="Times New Roman" panose="02020603050405020304" pitchFamily="18" charset="0"/>
                          </a:rPr>
                          <m:t>𝟏</m:t>
                        </m:r>
                      </m:sub>
                    </m:sSub>
                    <m:r>
                      <a:rPr lang="en-US" altLang="zh-CN" sz="2400" b="1" i="1" kern="100">
                        <a:solidFill>
                          <a:srgbClr val="00B050"/>
                        </a:solidFill>
                        <a:effectLst/>
                        <a:latin typeface="Cambria Math" panose="02040503050406030204" pitchFamily="18" charset="0"/>
                        <a:ea typeface="宋体" panose="02010600030101010101" pitchFamily="2" charset="-122"/>
                        <a:cs typeface="Times New Roman" panose="02020603050405020304" pitchFamily="18" charset="0"/>
                      </a:rPr>
                      <m:t>= </m:t>
                    </m:r>
                    <m:acc>
                      <m:accPr>
                        <m:chr m:val="̅"/>
                        <m:ctrlPr>
                          <a:rPr lang="zh-CN" altLang="zh-CN" sz="2400" b="1" i="1" kern="100">
                            <a:solidFill>
                              <a:srgbClr val="00B050"/>
                            </a:solidFill>
                            <a:effectLst/>
                            <a:latin typeface="Cambria Math" panose="02040503050406030204" pitchFamily="18" charset="0"/>
                            <a:ea typeface="Cambria Math" panose="02040503050406030204" pitchFamily="18" charset="0"/>
                            <a:cs typeface="Times New Roman" panose="02020603050405020304" pitchFamily="18" charset="0"/>
                          </a:rPr>
                        </m:ctrlPr>
                      </m:accPr>
                      <m:e>
                        <m:sSubSup>
                          <m:sSubSupPr>
                            <m:ctrlPr>
                              <a:rPr lang="zh-CN" altLang="zh-CN" sz="2400" b="1" i="1" kern="100">
                                <a:solidFill>
                                  <a:srgbClr val="00B050"/>
                                </a:solidFill>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400" b="1" i="1" kern="100">
                                <a:solidFill>
                                  <a:srgbClr val="00B050"/>
                                </a:solidFill>
                                <a:effectLst/>
                                <a:latin typeface="Cambria Math" panose="02040503050406030204" pitchFamily="18" charset="0"/>
                                <a:ea typeface="宋体" panose="02010600030101010101" pitchFamily="2" charset="-122"/>
                                <a:cs typeface="Times New Roman" panose="02020603050405020304" pitchFamily="18" charset="0"/>
                              </a:rPr>
                              <m:t>𝑸</m:t>
                            </m:r>
                          </m:e>
                          <m:sub>
                            <m:r>
                              <a:rPr lang="en-US" altLang="zh-CN" sz="2400" b="1" i="1" kern="100">
                                <a:solidFill>
                                  <a:srgbClr val="00B050"/>
                                </a:solidFill>
                                <a:effectLst/>
                                <a:latin typeface="Cambria Math" panose="02040503050406030204" pitchFamily="18" charset="0"/>
                                <a:ea typeface="宋体" panose="02010600030101010101" pitchFamily="2" charset="-122"/>
                                <a:cs typeface="Times New Roman" panose="02020603050405020304" pitchFamily="18" charset="0"/>
                              </a:rPr>
                              <m:t>𝟎</m:t>
                            </m:r>
                          </m:sub>
                          <m:sup>
                            <m:r>
                              <a:rPr lang="en-US" altLang="zh-CN" sz="2400" b="1" i="1" kern="100">
                                <a:solidFill>
                                  <a:srgbClr val="00B050"/>
                                </a:solidFill>
                                <a:effectLst/>
                                <a:latin typeface="Cambria Math" panose="02040503050406030204" pitchFamily="18" charset="0"/>
                                <a:ea typeface="宋体" panose="02010600030101010101" pitchFamily="2" charset="-122"/>
                                <a:cs typeface="Times New Roman" panose="02020603050405020304" pitchFamily="18" charset="0"/>
                              </a:rPr>
                              <m:t>𝒏</m:t>
                            </m:r>
                          </m:sup>
                        </m:sSubSup>
                      </m:e>
                    </m:acc>
                    <m:r>
                      <a:rPr lang="en-US" altLang="zh-CN" sz="2400" b="1" i="1" kern="100">
                        <a:solidFill>
                          <a:srgbClr val="00B050"/>
                        </a:solidFill>
                        <a:effectLst/>
                        <a:latin typeface="Cambria Math" panose="02040503050406030204" pitchFamily="18" charset="0"/>
                        <a:ea typeface="宋体" panose="02010600030101010101" pitchFamily="2" charset="-122"/>
                        <a:cs typeface="Times New Roman" panose="02020603050405020304" pitchFamily="18" charset="0"/>
                      </a:rPr>
                      <m:t>                      </m:t>
                    </m:r>
                    <m:sSub>
                      <m:sSubPr>
                        <m:ctrlPr>
                          <a:rPr lang="zh-CN" altLang="zh-CN" sz="2400" b="1" i="1" kern="100">
                            <a:solidFill>
                              <a:srgbClr val="00B05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b="1" i="1" kern="100">
                            <a:solidFill>
                              <a:srgbClr val="00B050"/>
                            </a:solidFill>
                            <a:effectLst/>
                            <a:latin typeface="Cambria Math" panose="02040503050406030204" pitchFamily="18" charset="0"/>
                            <a:ea typeface="宋体" panose="02010600030101010101" pitchFamily="2" charset="-122"/>
                            <a:cs typeface="Times New Roman" panose="02020603050405020304" pitchFamily="18" charset="0"/>
                          </a:rPr>
                          <m:t>𝑲</m:t>
                        </m:r>
                      </m:e>
                      <m:sub>
                        <m:r>
                          <a:rPr lang="en-US" altLang="zh-CN" sz="2400" b="1" i="1" kern="100">
                            <a:solidFill>
                              <a:srgbClr val="00B050"/>
                            </a:solidFill>
                            <a:effectLst/>
                            <a:latin typeface="Cambria Math" panose="02040503050406030204" pitchFamily="18" charset="0"/>
                            <a:ea typeface="宋体" panose="02010600030101010101" pitchFamily="2" charset="-122"/>
                            <a:cs typeface="Times New Roman" panose="02020603050405020304" pitchFamily="18" charset="0"/>
                          </a:rPr>
                          <m:t>𝟏</m:t>
                        </m:r>
                      </m:sub>
                    </m:sSub>
                    <m:r>
                      <a:rPr lang="en-US" altLang="zh-CN" sz="2400" b="1" i="1" kern="100">
                        <a:solidFill>
                          <a:srgbClr val="00B050"/>
                        </a:solidFill>
                        <a:effectLst/>
                        <a:latin typeface="Cambria Math" panose="02040503050406030204" pitchFamily="18" charset="0"/>
                        <a:ea typeface="宋体" panose="02010600030101010101" pitchFamily="2" charset="-122"/>
                        <a:cs typeface="Times New Roman" panose="02020603050405020304" pitchFamily="18" charset="0"/>
                      </a:rPr>
                      <m:t>= </m:t>
                    </m:r>
                    <m:acc>
                      <m:accPr>
                        <m:chr m:val="̅"/>
                        <m:ctrlPr>
                          <a:rPr lang="zh-CN" altLang="zh-CN" sz="2400" b="1" i="1" kern="100">
                            <a:solidFill>
                              <a:srgbClr val="00B050"/>
                            </a:solidFill>
                            <a:effectLst/>
                            <a:latin typeface="Cambria Math" panose="02040503050406030204" pitchFamily="18" charset="0"/>
                            <a:ea typeface="Cambria Math" panose="02040503050406030204" pitchFamily="18" charset="0"/>
                            <a:cs typeface="Times New Roman" panose="02020603050405020304" pitchFamily="18" charset="0"/>
                          </a:rPr>
                        </m:ctrlPr>
                      </m:accPr>
                      <m:e>
                        <m:sSubSup>
                          <m:sSubSupPr>
                            <m:ctrlPr>
                              <a:rPr lang="zh-CN" altLang="zh-CN" sz="2400" b="1" i="1" kern="100">
                                <a:solidFill>
                                  <a:srgbClr val="00B050"/>
                                </a:solidFill>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400" b="1" i="1" kern="100">
                                <a:solidFill>
                                  <a:srgbClr val="00B050"/>
                                </a:solidFill>
                                <a:effectLst/>
                                <a:latin typeface="Cambria Math" panose="02040503050406030204" pitchFamily="18" charset="0"/>
                                <a:ea typeface="宋体" panose="02010600030101010101" pitchFamily="2" charset="-122"/>
                                <a:cs typeface="Times New Roman" panose="02020603050405020304" pitchFamily="18" charset="0"/>
                              </a:rPr>
                              <m:t>𝑸</m:t>
                            </m:r>
                          </m:e>
                          <m:sub>
                            <m:r>
                              <a:rPr lang="en-US" altLang="zh-CN" sz="2400" b="1" i="1" kern="100">
                                <a:solidFill>
                                  <a:srgbClr val="00B050"/>
                                </a:solidFill>
                                <a:effectLst/>
                                <a:latin typeface="Cambria Math" panose="02040503050406030204" pitchFamily="18" charset="0"/>
                                <a:ea typeface="宋体" panose="02010600030101010101" pitchFamily="2" charset="-122"/>
                                <a:cs typeface="Times New Roman" panose="02020603050405020304" pitchFamily="18" charset="0"/>
                              </a:rPr>
                              <m:t>𝟎</m:t>
                            </m:r>
                          </m:sub>
                          <m:sup>
                            <m:r>
                              <a:rPr lang="en-US" altLang="zh-CN" sz="2400" b="1" i="1" kern="100">
                                <a:solidFill>
                                  <a:srgbClr val="00B050"/>
                                </a:solidFill>
                                <a:effectLst/>
                                <a:latin typeface="Cambria Math" panose="02040503050406030204" pitchFamily="18" charset="0"/>
                                <a:ea typeface="宋体" panose="02010600030101010101" pitchFamily="2" charset="-122"/>
                                <a:cs typeface="Times New Roman" panose="02020603050405020304" pitchFamily="18" charset="0"/>
                              </a:rPr>
                              <m:t>𝒏</m:t>
                            </m:r>
                          </m:sup>
                        </m:sSubSup>
                      </m:e>
                    </m:acc>
                    <m:r>
                      <a:rPr lang="en-US" altLang="zh-CN" sz="2400" b="1" i="1" kern="100">
                        <a:solidFill>
                          <a:srgbClr val="00B050"/>
                        </a:solidFill>
                        <a:effectLst/>
                        <a:latin typeface="Cambria Math" panose="02040503050406030204" pitchFamily="18" charset="0"/>
                        <a:ea typeface="宋体" panose="02010600030101010101" pitchFamily="2" charset="-122"/>
                        <a:cs typeface="Times New Roman" panose="02020603050405020304" pitchFamily="18" charset="0"/>
                      </a:rPr>
                      <m:t> </m:t>
                    </m:r>
                  </m:oMath>
                </a14:m>
                <a:r>
                  <a:rPr lang="en-US" altLang="zh-CN" sz="2400" b="1" kern="100" dirty="0">
                    <a:solidFill>
                      <a:srgbClr val="00B050"/>
                    </a:solidFill>
                    <a:effectLst/>
                    <a:latin typeface="Times New Roman" panose="02020603050405020304" pitchFamily="18" charset="0"/>
                    <a:ea typeface="宋体" panose="02010600030101010101" pitchFamily="2" charset="-122"/>
                    <a:cs typeface="Times New Roman" panose="02020603050405020304" pitchFamily="18" charset="0"/>
                  </a:rPr>
                  <a:t>     </a:t>
                </a:r>
                <a:endParaRPr lang="zh-CN" altLang="zh-CN" sz="2400" b="1" kern="100" dirty="0">
                  <a:solidFill>
                    <a:srgbClr val="00B050"/>
                  </a:solidFill>
                  <a:effectLst/>
                  <a:latin typeface="Calibri" panose="020F0502020204030204" pitchFamily="34" charset="0"/>
                  <a:ea typeface="宋体" panose="02010600030101010101" pitchFamily="2" charset="-122"/>
                  <a:cs typeface="Times New Roman" panose="02020603050405020304" pitchFamily="18" charset="0"/>
                </a:endParaRPr>
              </a:p>
              <a:p>
                <a:pPr>
                  <a:lnSpc>
                    <a:spcPct val="150000"/>
                  </a:lnSpc>
                </a:pPr>
                <a:r>
                  <a:rPr lang="en-US" altLang="zh-CN" sz="2400" b="1" dirty="0">
                    <a:solidFill>
                      <a:srgbClr val="00B050"/>
                    </a:solidFill>
                    <a:effectLst/>
                    <a:ea typeface="Cambria Math" panose="02040503050406030204" pitchFamily="18" charset="0"/>
                    <a:cs typeface="Times New Roman" panose="02020603050405020304" pitchFamily="18" charset="0"/>
                  </a:rPr>
                  <a:t>  </a:t>
                </a:r>
                <a14:m>
                  <m:oMath xmlns:m="http://schemas.openxmlformats.org/officeDocument/2006/math">
                    <m:sSub>
                      <m:sSubPr>
                        <m:ctrlPr>
                          <a:rPr lang="zh-CN" altLang="zh-CN" sz="2400" b="1" i="1">
                            <a:solidFill>
                              <a:srgbClr val="00B05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b="1" i="1">
                            <a:solidFill>
                              <a:srgbClr val="00B050"/>
                            </a:solidFill>
                            <a:effectLst/>
                            <a:latin typeface="Cambria Math" panose="02040503050406030204" pitchFamily="18" charset="0"/>
                            <a:ea typeface="宋体" panose="02010600030101010101" pitchFamily="2" charset="-122"/>
                            <a:cs typeface="Times New Roman" panose="02020603050405020304" pitchFamily="18" charset="0"/>
                          </a:rPr>
                          <m:t>𝑱</m:t>
                        </m:r>
                      </m:e>
                      <m:sub>
                        <m:r>
                          <a:rPr lang="en-US" altLang="zh-CN" sz="2400" b="1" i="1">
                            <a:solidFill>
                              <a:srgbClr val="00B050"/>
                            </a:solidFill>
                            <a:effectLst/>
                            <a:latin typeface="Cambria Math" panose="02040503050406030204" pitchFamily="18" charset="0"/>
                            <a:ea typeface="宋体" panose="02010600030101010101" pitchFamily="2" charset="-122"/>
                            <a:cs typeface="Times New Roman" panose="02020603050405020304" pitchFamily="18" charset="0"/>
                          </a:rPr>
                          <m:t>𝟎</m:t>
                        </m:r>
                      </m:sub>
                    </m:sSub>
                    <m:r>
                      <a:rPr lang="en-US" altLang="zh-CN" sz="2400" b="1" i="1">
                        <a:solidFill>
                          <a:srgbClr val="00B050"/>
                        </a:solidFill>
                        <a:effectLst/>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altLang="zh-CN" sz="2400" b="1" i="1">
                            <a:solidFill>
                              <a:srgbClr val="00B050"/>
                            </a:solidFill>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400" b="1" i="1">
                            <a:solidFill>
                              <a:srgbClr val="00B050"/>
                            </a:solidFill>
                            <a:effectLst/>
                            <a:latin typeface="Cambria Math" panose="02040503050406030204" pitchFamily="18" charset="0"/>
                            <a:ea typeface="宋体" panose="02010600030101010101" pitchFamily="2" charset="-122"/>
                            <a:cs typeface="Times New Roman" panose="02020603050405020304" pitchFamily="18" charset="0"/>
                          </a:rPr>
                          <m:t>𝑸</m:t>
                        </m:r>
                      </m:e>
                      <m:sub>
                        <m:r>
                          <a:rPr lang="en-US" altLang="zh-CN" sz="2400" b="1" i="1">
                            <a:solidFill>
                              <a:srgbClr val="00B050"/>
                            </a:solidFill>
                            <a:effectLst/>
                            <a:latin typeface="Cambria Math" panose="02040503050406030204" pitchFamily="18" charset="0"/>
                            <a:ea typeface="宋体" panose="02010600030101010101" pitchFamily="2" charset="-122"/>
                            <a:cs typeface="Times New Roman" panose="02020603050405020304" pitchFamily="18" charset="0"/>
                          </a:rPr>
                          <m:t>𝟐</m:t>
                        </m:r>
                      </m:sub>
                      <m:sup>
                        <m:r>
                          <a:rPr lang="en-US" altLang="zh-CN" sz="2400" b="1" i="1">
                            <a:solidFill>
                              <a:srgbClr val="00B050"/>
                            </a:solidFill>
                            <a:effectLst/>
                            <a:latin typeface="Cambria Math" panose="02040503050406030204" pitchFamily="18" charset="0"/>
                            <a:ea typeface="宋体" panose="02010600030101010101" pitchFamily="2" charset="-122"/>
                            <a:cs typeface="Times New Roman" panose="02020603050405020304" pitchFamily="18" charset="0"/>
                          </a:rPr>
                          <m:t>𝒏</m:t>
                        </m:r>
                      </m:sup>
                    </m:sSubSup>
                    <m:r>
                      <a:rPr lang="en-US" altLang="zh-CN" sz="2400" b="1" i="1">
                        <a:solidFill>
                          <a:srgbClr val="00B050"/>
                        </a:solidFill>
                        <a:effectLst/>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altLang="zh-CN" sz="2400" b="1" i="1">
                            <a:solidFill>
                              <a:srgbClr val="00B050"/>
                            </a:solidFill>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400" b="1" i="1">
                            <a:solidFill>
                              <a:srgbClr val="00B050"/>
                            </a:solidFill>
                            <a:effectLst/>
                            <a:latin typeface="Cambria Math" panose="02040503050406030204" pitchFamily="18" charset="0"/>
                            <a:ea typeface="宋体" panose="02010600030101010101" pitchFamily="2" charset="-122"/>
                            <a:cs typeface="Times New Roman" panose="02020603050405020304" pitchFamily="18" charset="0"/>
                          </a:rPr>
                          <m:t>𝑸</m:t>
                        </m:r>
                      </m:e>
                      <m:sub>
                        <m:r>
                          <a:rPr lang="en-US" altLang="zh-CN" sz="2400" b="1" i="1">
                            <a:solidFill>
                              <a:srgbClr val="00B050"/>
                            </a:solidFill>
                            <a:effectLst/>
                            <a:latin typeface="Cambria Math" panose="02040503050406030204" pitchFamily="18" charset="0"/>
                            <a:ea typeface="宋体" panose="02010600030101010101" pitchFamily="2" charset="-122"/>
                            <a:cs typeface="Times New Roman" panose="02020603050405020304" pitchFamily="18" charset="0"/>
                          </a:rPr>
                          <m:t>𝟏</m:t>
                        </m:r>
                      </m:sub>
                      <m:sup>
                        <m:r>
                          <a:rPr lang="en-US" altLang="zh-CN" sz="2400" b="1" i="1">
                            <a:solidFill>
                              <a:srgbClr val="00B050"/>
                            </a:solidFill>
                            <a:effectLst/>
                            <a:latin typeface="Cambria Math" panose="02040503050406030204" pitchFamily="18" charset="0"/>
                            <a:ea typeface="宋体" panose="02010600030101010101" pitchFamily="2" charset="-122"/>
                            <a:cs typeface="Times New Roman" panose="02020603050405020304" pitchFamily="18" charset="0"/>
                          </a:rPr>
                          <m:t>𝒏</m:t>
                        </m:r>
                      </m:sup>
                    </m:sSubSup>
                    <m:r>
                      <a:rPr lang="en-US" altLang="zh-CN" sz="2400" b="1" i="1">
                        <a:solidFill>
                          <a:srgbClr val="00B050"/>
                        </a:solidFill>
                        <a:effectLst/>
                        <a:latin typeface="Cambria Math" panose="02040503050406030204" pitchFamily="18" charset="0"/>
                        <a:ea typeface="宋体" panose="02010600030101010101" pitchFamily="2" charset="-122"/>
                        <a:cs typeface="Times New Roman" panose="02020603050405020304" pitchFamily="18" charset="0"/>
                      </a:rPr>
                      <m:t>            </m:t>
                    </m:r>
                    <m:sSub>
                      <m:sSubPr>
                        <m:ctrlPr>
                          <a:rPr lang="zh-CN" altLang="zh-CN" sz="2400" b="1" i="1">
                            <a:solidFill>
                              <a:srgbClr val="00B05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b="1" i="1">
                            <a:solidFill>
                              <a:srgbClr val="00B050"/>
                            </a:solidFill>
                            <a:effectLst/>
                            <a:latin typeface="Cambria Math" panose="02040503050406030204" pitchFamily="18" charset="0"/>
                            <a:ea typeface="宋体" panose="02010600030101010101" pitchFamily="2" charset="-122"/>
                            <a:cs typeface="Times New Roman" panose="02020603050405020304" pitchFamily="18" charset="0"/>
                          </a:rPr>
                          <m:t>𝑲</m:t>
                        </m:r>
                      </m:e>
                      <m:sub>
                        <m:r>
                          <a:rPr lang="en-US" altLang="zh-CN" sz="2400" b="1" i="1">
                            <a:solidFill>
                              <a:srgbClr val="00B050"/>
                            </a:solidFill>
                            <a:effectLst/>
                            <a:latin typeface="Cambria Math" panose="02040503050406030204" pitchFamily="18" charset="0"/>
                            <a:ea typeface="宋体" panose="02010600030101010101" pitchFamily="2" charset="-122"/>
                            <a:cs typeface="Times New Roman" panose="02020603050405020304" pitchFamily="18" charset="0"/>
                          </a:rPr>
                          <m:t>𝟎</m:t>
                        </m:r>
                      </m:sub>
                    </m:sSub>
                    <m:r>
                      <a:rPr lang="en-US" altLang="zh-CN" sz="2400" b="1" i="1">
                        <a:solidFill>
                          <a:srgbClr val="00B050"/>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a:solidFill>
                          <a:srgbClr val="00B050"/>
                        </a:solidFill>
                        <a:effectLst/>
                        <a:latin typeface="Cambria Math" panose="02040503050406030204" pitchFamily="18" charset="0"/>
                        <a:ea typeface="宋体" panose="02010600030101010101" pitchFamily="2" charset="-122"/>
                        <a:cs typeface="Times New Roman" panose="02020603050405020304" pitchFamily="18" charset="0"/>
                      </a:rPr>
                      <m:t>𝟏</m:t>
                    </m:r>
                  </m:oMath>
                </a14:m>
                <a:endParaRPr lang="en-US" altLang="zh-CN" sz="2400" b="1" dirty="0">
                  <a:latin typeface="微软雅黑" panose="020B0503020204020204" pitchFamily="34" charset="-122"/>
                  <a:ea typeface="微软雅黑" panose="020B0503020204020204" pitchFamily="34" charset="-122"/>
                </a:endParaRPr>
              </a:p>
            </p:txBody>
          </p:sp>
        </mc:Choice>
        <mc:Fallback xmlns="">
          <p:sp>
            <p:nvSpPr>
              <p:cNvPr id="6" name="文本框 5"/>
              <p:cNvSpPr txBox="1">
                <a:spLocks noRot="1" noChangeAspect="1" noMove="1" noResize="1" noEditPoints="1" noAdjustHandles="1" noChangeArrowheads="1" noChangeShapeType="1" noTextEdit="1"/>
              </p:cNvSpPr>
              <p:nvPr/>
            </p:nvSpPr>
            <p:spPr>
              <a:xfrm>
                <a:off x="332509" y="1042889"/>
                <a:ext cx="6255910" cy="2417457"/>
              </a:xfrm>
              <a:prstGeom prst="rect">
                <a:avLst/>
              </a:prstGeom>
              <a:blipFill rotWithShape="1">
                <a:blip r:embed="rId4"/>
                <a:stretch>
                  <a:fillRect l="-1365"/>
                </a:stretch>
              </a:blipFill>
            </p:spPr>
            <p:txBody>
              <a:bodyPr/>
              <a:lstStyle/>
              <a:p>
                <a:r>
                  <a:rPr lang="zh-CN" altLang="en-US">
                    <a:noFill/>
                  </a:rPr>
                  <a:t> </a:t>
                </a:r>
              </a:p>
            </p:txBody>
          </p:sp>
        </mc:Fallback>
      </mc:AlternateContent>
      <p:sp>
        <p:nvSpPr>
          <p:cNvPr id="10" name="平行四边形 9"/>
          <p:cNvSpPr/>
          <p:nvPr/>
        </p:nvSpPr>
        <p:spPr>
          <a:xfrm>
            <a:off x="304512" y="129448"/>
            <a:ext cx="1739441" cy="612000"/>
          </a:xfrm>
          <a:prstGeom prst="parallelogram">
            <a:avLst/>
          </a:prstGeom>
          <a:effectLst>
            <a:glow rad="63500">
              <a:schemeClr val="accent1">
                <a:satMod val="175000"/>
                <a:alpha val="40000"/>
              </a:schemeClr>
            </a:glow>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latin typeface="微软雅黑" panose="020B0503020204020204" pitchFamily="34" charset="-122"/>
                <a:ea typeface="微软雅黑" panose="020B0503020204020204" pitchFamily="34" charset="-122"/>
                <a:cs typeface="Times New Roman" panose="02020603050405020304" pitchFamily="18" charset="0"/>
              </a:rPr>
              <a:t>6.3.5</a:t>
            </a:r>
            <a:endParaRPr lang="zh-CN" altLang="en-US" sz="36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3" name="标题 2"/>
          <p:cNvSpPr>
            <a:spLocks noGrp="1"/>
          </p:cNvSpPr>
          <p:nvPr>
            <p:ph type="title"/>
          </p:nvPr>
        </p:nvSpPr>
        <p:spPr>
          <a:xfrm>
            <a:off x="2187686" y="97943"/>
            <a:ext cx="6291295" cy="732155"/>
          </a:xfrm>
        </p:spPr>
        <p:txBody>
          <a:bodyPr>
            <a:normAutofit/>
          </a:bodyPr>
          <a:lstStyle/>
          <a:p>
            <a:r>
              <a:rPr lang="zh-CN" altLang="en-US" dirty="0">
                <a:effectLst>
                  <a:outerShdw blurRad="38100" dist="38100" dir="2700000" algn="tl">
                    <a:srgbClr val="000000">
                      <a:alpha val="43137"/>
                    </a:srgbClr>
                  </a:outerShdw>
                </a:effectLst>
              </a:rPr>
              <a:t>同步时序电路设计举例</a:t>
            </a:r>
          </a:p>
        </p:txBody>
      </p:sp>
      <p:sp>
        <p:nvSpPr>
          <p:cNvPr id="9" name="页脚占位符 3"/>
          <p:cNvSpPr>
            <a:spLocks noGrp="1"/>
          </p:cNvSpPr>
          <p:nvPr>
            <p:ph type="ftr" sz="quarter" idx="11"/>
          </p:nvPr>
        </p:nvSpPr>
        <p:spPr>
          <a:xfrm>
            <a:off x="9642764" y="0"/>
            <a:ext cx="2549236" cy="510988"/>
          </a:xfrm>
        </p:spPr>
        <p:txBody>
          <a:bodyPr/>
          <a:lstStyle/>
          <a:p>
            <a:r>
              <a:rPr lang="zh-CN" altLang="en-US"/>
              <a:t>第</a:t>
            </a:r>
            <a:r>
              <a:rPr lang="en-US" altLang="zh-CN"/>
              <a:t>6</a:t>
            </a:r>
            <a:r>
              <a:rPr lang="zh-CN" altLang="en-US"/>
              <a:t>章 同步时序逻辑电路</a:t>
            </a:r>
            <a:endParaRPr lang="zh-CN" altLang="en-US" dirty="0"/>
          </a:p>
        </p:txBody>
      </p:sp>
      <mc:AlternateContent xmlns:mc="http://schemas.openxmlformats.org/markup-compatibility/2006" xmlns:a14="http://schemas.microsoft.com/office/drawing/2010/main">
        <mc:Choice Requires="a14">
          <p:sp>
            <p:nvSpPr>
              <p:cNvPr id="24" name="文本框 5"/>
              <p:cNvSpPr txBox="1"/>
              <p:nvPr/>
            </p:nvSpPr>
            <p:spPr>
              <a:xfrm>
                <a:off x="6602274" y="1097455"/>
                <a:ext cx="5334087" cy="2308324"/>
              </a:xfrm>
              <a:prstGeom prst="rect">
                <a:avLst/>
              </a:prstGeom>
              <a:noFill/>
            </p:spPr>
            <p:txBody>
              <a:bodyPr wrap="square" rtlCol="0">
                <a:spAutoFit/>
              </a:bodyPr>
              <a:lstStyle/>
              <a:p>
                <a:pPr marL="342900" indent="-342900" defTabSz="468000">
                  <a:lnSpc>
                    <a:spcPct val="150000"/>
                  </a:lnSpc>
                  <a:buClr>
                    <a:srgbClr val="3859CD"/>
                  </a:buClr>
                  <a:buFont typeface="Wingdings" panose="05000000000000000000" pitchFamily="2" charset="2"/>
                  <a:buChar char="n"/>
                </a:pPr>
                <a:r>
                  <a:rPr lang="zh-CN" altLang="en-US" sz="2400" b="1" dirty="0">
                    <a:solidFill>
                      <a:srgbClr val="0000CC"/>
                    </a:solidFill>
                    <a:latin typeface="微软雅黑" panose="020B0503020204020204" pitchFamily="34" charset="-122"/>
                    <a:ea typeface="微软雅黑" panose="020B0503020204020204" pitchFamily="34" charset="-122"/>
                  </a:rPr>
                  <a:t>（</a:t>
                </a:r>
                <a:r>
                  <a:rPr lang="en-US" altLang="zh-CN" sz="2400" b="1" dirty="0">
                    <a:solidFill>
                      <a:srgbClr val="0000CC"/>
                    </a:solidFill>
                    <a:latin typeface="微软雅黑" panose="020B0503020204020204" pitchFamily="34" charset="-122"/>
                    <a:ea typeface="微软雅黑" panose="020B0503020204020204" pitchFamily="34" charset="-122"/>
                  </a:rPr>
                  <a:t>4</a:t>
                </a:r>
                <a:r>
                  <a:rPr lang="zh-CN" altLang="en-US" sz="2400" b="1" dirty="0">
                    <a:solidFill>
                      <a:srgbClr val="0000CC"/>
                    </a:solidFill>
                    <a:latin typeface="微软雅黑" panose="020B0503020204020204" pitchFamily="34" charset="-122"/>
                    <a:ea typeface="微软雅黑" panose="020B0503020204020204" pitchFamily="34" charset="-122"/>
                  </a:rPr>
                  <a:t>）检查自启动特性：</a:t>
                </a:r>
                <a:endParaRPr lang="en-US" altLang="zh-CN" sz="2400" b="1" dirty="0">
                  <a:solidFill>
                    <a:srgbClr val="0000CC"/>
                  </a:solidFill>
                  <a:latin typeface="微软雅黑" panose="020B0503020204020204" pitchFamily="34" charset="-122"/>
                  <a:ea typeface="微软雅黑" panose="020B0503020204020204" pitchFamily="34" charset="-122"/>
                </a:endParaRPr>
              </a:p>
              <a:p>
                <a:pPr marL="342900" indent="-342900" defTabSz="468000">
                  <a:lnSpc>
                    <a:spcPct val="150000"/>
                  </a:lnSpc>
                  <a:buClr>
                    <a:srgbClr val="3859CD"/>
                  </a:buClr>
                  <a:buFont typeface="Wingdings" panose="05000000000000000000" pitchFamily="2" charset="2"/>
                  <a:buChar char="n"/>
                </a:pPr>
                <a:r>
                  <a:rPr lang="zh-CN" altLang="en-US" sz="2400" b="1" dirty="0">
                    <a:latin typeface="微软雅黑" panose="020B0503020204020204" pitchFamily="34" charset="-122"/>
                    <a:ea typeface="微软雅黑" panose="020B0503020204020204" pitchFamily="34" charset="-122"/>
                  </a:rPr>
                  <a:t>当</a:t>
                </a:r>
                <a14:m>
                  <m:oMath xmlns:m="http://schemas.openxmlformats.org/officeDocument/2006/math">
                    <m:r>
                      <a:rPr lang="en-US" altLang="zh-CN" sz="2400" b="1" i="1" dirty="0" smtClean="0">
                        <a:solidFill>
                          <a:srgbClr val="FF0000"/>
                        </a:solidFill>
                        <a:latin typeface="Cambria Math"/>
                        <a:ea typeface="微软雅黑" panose="020B0503020204020204" pitchFamily="34" charset="-122"/>
                      </a:rPr>
                      <m:t>𝑸</m:t>
                    </m:r>
                    <m:r>
                      <a:rPr lang="en-US" altLang="zh-CN" sz="2400" b="1" i="1" baseline="-25000" dirty="0">
                        <a:solidFill>
                          <a:srgbClr val="FF0000"/>
                        </a:solidFill>
                        <a:latin typeface="Cambria Math"/>
                        <a:ea typeface="微软雅黑" panose="020B0503020204020204" pitchFamily="34" charset="-122"/>
                      </a:rPr>
                      <m:t>𝟐</m:t>
                    </m:r>
                    <m:r>
                      <a:rPr lang="en-US" altLang="zh-CN" sz="2400" b="1" i="1" dirty="0">
                        <a:solidFill>
                          <a:srgbClr val="FF0000"/>
                        </a:solidFill>
                        <a:latin typeface="Cambria Math"/>
                        <a:ea typeface="微软雅黑" panose="020B0503020204020204" pitchFamily="34" charset="-122"/>
                      </a:rPr>
                      <m:t> </m:t>
                    </m:r>
                    <m:r>
                      <a:rPr lang="en-US" altLang="zh-CN" sz="2400" b="1" i="1" dirty="0">
                        <a:solidFill>
                          <a:srgbClr val="FF0000"/>
                        </a:solidFill>
                        <a:latin typeface="Cambria Math"/>
                        <a:ea typeface="微软雅黑" panose="020B0503020204020204" pitchFamily="34" charset="-122"/>
                      </a:rPr>
                      <m:t>𝑸</m:t>
                    </m:r>
                    <m:r>
                      <a:rPr lang="en-US" altLang="zh-CN" sz="2400" b="1" i="1" baseline="-25000" dirty="0">
                        <a:solidFill>
                          <a:srgbClr val="FF0000"/>
                        </a:solidFill>
                        <a:latin typeface="Cambria Math"/>
                        <a:ea typeface="微软雅黑" panose="020B0503020204020204" pitchFamily="34" charset="-122"/>
                      </a:rPr>
                      <m:t>𝟏</m:t>
                    </m:r>
                    <m:r>
                      <a:rPr lang="en-US" altLang="zh-CN" sz="2400" b="1" i="1" dirty="0">
                        <a:solidFill>
                          <a:srgbClr val="FF0000"/>
                        </a:solidFill>
                        <a:latin typeface="Cambria Math"/>
                        <a:ea typeface="微软雅黑" panose="020B0503020204020204" pitchFamily="34" charset="-122"/>
                      </a:rPr>
                      <m:t> </m:t>
                    </m:r>
                    <m:r>
                      <a:rPr lang="en-US" altLang="zh-CN" sz="2400" b="1" i="1" dirty="0">
                        <a:solidFill>
                          <a:srgbClr val="FF0000"/>
                        </a:solidFill>
                        <a:latin typeface="Cambria Math"/>
                        <a:ea typeface="微软雅黑" panose="020B0503020204020204" pitchFamily="34" charset="-122"/>
                      </a:rPr>
                      <m:t>𝑸</m:t>
                    </m:r>
                    <m:r>
                      <a:rPr lang="en-US" altLang="zh-CN" sz="2400" b="1" i="1" baseline="-25000" dirty="0">
                        <a:solidFill>
                          <a:srgbClr val="FF0000"/>
                        </a:solidFill>
                        <a:latin typeface="Cambria Math"/>
                        <a:ea typeface="微软雅黑" panose="020B0503020204020204" pitchFamily="34" charset="-122"/>
                      </a:rPr>
                      <m:t>𝟎</m:t>
                    </m:r>
                    <m:r>
                      <a:rPr lang="en-US" altLang="zh-CN" sz="2400" b="1" i="1" dirty="0">
                        <a:solidFill>
                          <a:srgbClr val="FF0000"/>
                        </a:solidFill>
                        <a:latin typeface="Cambria Math"/>
                        <a:ea typeface="微软雅黑" panose="020B0503020204020204" pitchFamily="34" charset="-122"/>
                      </a:rPr>
                      <m:t>=</m:t>
                    </m:r>
                    <m:r>
                      <a:rPr lang="en-US" altLang="zh-CN" sz="2400" b="1" i="1" dirty="0">
                        <a:solidFill>
                          <a:srgbClr val="FF0000"/>
                        </a:solidFill>
                        <a:latin typeface="Cambria Math"/>
                        <a:ea typeface="微软雅黑" panose="020B0503020204020204" pitchFamily="34" charset="-122"/>
                      </a:rPr>
                      <m:t>𝟏𝟏𝟏</m:t>
                    </m:r>
                  </m:oMath>
                </a14:m>
                <a:r>
                  <a:rPr lang="zh-CN" altLang="en-US" sz="2400" b="1" dirty="0">
                    <a:latin typeface="微软雅黑" panose="020B0503020204020204" pitchFamily="34" charset="-122"/>
                    <a:ea typeface="微软雅黑" panose="020B0503020204020204" pitchFamily="34" charset="-122"/>
                  </a:rPr>
                  <a:t>，则其次态为</a:t>
                </a:r>
                <a:r>
                  <a:rPr lang="en-US" altLang="zh-CN" sz="2400" b="1" dirty="0">
                    <a:latin typeface="微软雅黑" panose="020B0503020204020204" pitchFamily="34" charset="-122"/>
                    <a:ea typeface="微软雅黑" panose="020B0503020204020204" pitchFamily="34" charset="-122"/>
                  </a:rPr>
                  <a:t>110</a:t>
                </a:r>
                <a:r>
                  <a:rPr lang="zh-CN" altLang="en-US" sz="2400" b="1" dirty="0">
                    <a:latin typeface="微软雅黑" panose="020B0503020204020204" pitchFamily="34" charset="-122"/>
                    <a:ea typeface="微软雅黑" panose="020B0503020204020204" pitchFamily="34" charset="-122"/>
                  </a:rPr>
                  <a:t>，</a:t>
                </a:r>
                <a:r>
                  <a:rPr lang="zh-CN" altLang="en-US" sz="2400" b="1" dirty="0">
                    <a:solidFill>
                      <a:srgbClr val="FF0000"/>
                    </a:solidFill>
                    <a:latin typeface="微软雅黑" panose="020B0503020204020204" pitchFamily="34" charset="-122"/>
                    <a:ea typeface="微软雅黑" panose="020B0503020204020204" pitchFamily="34" charset="-122"/>
                  </a:rPr>
                  <a:t>可自启动，输出</a:t>
                </a:r>
                <a:r>
                  <a:rPr lang="en-US" altLang="zh-CN" sz="2400" b="1" dirty="0">
                    <a:solidFill>
                      <a:srgbClr val="FF0000"/>
                    </a:solidFill>
                    <a:latin typeface="微软雅黑" panose="020B0503020204020204" pitchFamily="34" charset="-122"/>
                    <a:ea typeface="微软雅黑" panose="020B0503020204020204" pitchFamily="34" charset="-122"/>
                  </a:rPr>
                  <a:t>Z=0</a:t>
                </a:r>
                <a:r>
                  <a:rPr lang="zh-CN" altLang="en-US" sz="2400" b="1" dirty="0">
                    <a:solidFill>
                      <a:srgbClr val="FF0000"/>
                    </a:solidFill>
                    <a:latin typeface="微软雅黑" panose="020B0503020204020204" pitchFamily="34" charset="-122"/>
                    <a:ea typeface="微软雅黑" panose="020B0503020204020204" pitchFamily="34" charset="-122"/>
                  </a:rPr>
                  <a:t>，正确。</a:t>
                </a:r>
              </a:p>
              <a:p>
                <a:pPr marL="342900" indent="-342900" defTabSz="468000">
                  <a:lnSpc>
                    <a:spcPct val="150000"/>
                  </a:lnSpc>
                  <a:buClr>
                    <a:srgbClr val="3859CD"/>
                  </a:buClr>
                  <a:buFont typeface="Wingdings" panose="05000000000000000000" pitchFamily="2" charset="2"/>
                  <a:buChar char="n"/>
                </a:pPr>
                <a:r>
                  <a:rPr lang="zh-CN" altLang="en-US" sz="2400" b="1" dirty="0">
                    <a:solidFill>
                      <a:srgbClr val="0000CC"/>
                    </a:solidFill>
                    <a:latin typeface="微软雅黑" panose="020B0503020204020204" pitchFamily="34" charset="-122"/>
                    <a:ea typeface="微软雅黑" panose="020B0503020204020204" pitchFamily="34" charset="-122"/>
                  </a:rPr>
                  <a:t>（</a:t>
                </a:r>
                <a:r>
                  <a:rPr lang="en-US" altLang="zh-CN" sz="2400" b="1" dirty="0">
                    <a:solidFill>
                      <a:srgbClr val="0000CC"/>
                    </a:solidFill>
                    <a:latin typeface="微软雅黑" panose="020B0503020204020204" pitchFamily="34" charset="-122"/>
                    <a:ea typeface="微软雅黑" panose="020B0503020204020204" pitchFamily="34" charset="-122"/>
                  </a:rPr>
                  <a:t>5</a:t>
                </a:r>
                <a:r>
                  <a:rPr lang="zh-CN" altLang="en-US" sz="2400" b="1" dirty="0">
                    <a:solidFill>
                      <a:srgbClr val="0000CC"/>
                    </a:solidFill>
                    <a:latin typeface="微软雅黑" panose="020B0503020204020204" pitchFamily="34" charset="-122"/>
                    <a:ea typeface="微软雅黑" panose="020B0503020204020204" pitchFamily="34" charset="-122"/>
                  </a:rPr>
                  <a:t>）画出电路图：</a:t>
                </a:r>
              </a:p>
            </p:txBody>
          </p:sp>
        </mc:Choice>
        <mc:Fallback xmlns="">
          <p:sp>
            <p:nvSpPr>
              <p:cNvPr id="24" name="文本框 5"/>
              <p:cNvSpPr txBox="1">
                <a:spLocks noRot="1" noChangeAspect="1" noMove="1" noResize="1" noEditPoints="1" noAdjustHandles="1" noChangeArrowheads="1" noChangeShapeType="1" noTextEdit="1"/>
              </p:cNvSpPr>
              <p:nvPr/>
            </p:nvSpPr>
            <p:spPr>
              <a:xfrm>
                <a:off x="6602274" y="1097455"/>
                <a:ext cx="5334087" cy="2308324"/>
              </a:xfrm>
              <a:prstGeom prst="rect">
                <a:avLst/>
              </a:prstGeom>
              <a:blipFill rotWithShape="1">
                <a:blip r:embed="rId5"/>
                <a:stretch>
                  <a:fillRect l="-1486" r="-2286" b="-2375"/>
                </a:stretch>
              </a:blipFill>
            </p:spPr>
            <p:txBody>
              <a:bodyPr/>
              <a:lstStyle/>
              <a:p>
                <a:r>
                  <a:rPr lang="zh-CN" altLang="en-US">
                    <a:noFill/>
                  </a:rPr>
                  <a:t> </a:t>
                </a:r>
              </a:p>
            </p:txBody>
          </p:sp>
        </mc:Fallback>
      </mc:AlternateContent>
      <p:graphicFrame>
        <p:nvGraphicFramePr>
          <p:cNvPr id="20" name="对象 19"/>
          <p:cNvGraphicFramePr>
            <a:graphicFrameLocks noChangeAspect="1"/>
          </p:cNvGraphicFramePr>
          <p:nvPr>
            <p:extLst>
              <p:ext uri="{D42A27DB-BD31-4B8C-83A1-F6EECF244321}">
                <p14:modId xmlns:p14="http://schemas.microsoft.com/office/powerpoint/2010/main" val="3444273179"/>
              </p:ext>
            </p:extLst>
          </p:nvPr>
        </p:nvGraphicFramePr>
        <p:xfrm>
          <a:off x="2816173" y="3688582"/>
          <a:ext cx="9277503" cy="3048236"/>
        </p:xfrm>
        <a:graphic>
          <a:graphicData uri="http://schemas.openxmlformats.org/presentationml/2006/ole">
            <mc:AlternateContent xmlns:mc="http://schemas.openxmlformats.org/markup-compatibility/2006">
              <mc:Choice xmlns:v="urn:schemas-microsoft-com:vml" Requires="v">
                <p:oleObj spid="_x0000_s437292" name="Visio" r:id="rId6" imgW="4205700" imgH="1386180" progId="Visio.Drawing.11">
                  <p:embed/>
                </p:oleObj>
              </mc:Choice>
              <mc:Fallback>
                <p:oleObj name="Visio" r:id="rId6" imgW="4205700" imgH="1386180" progId="Visio.Drawing.11">
                  <p:embed/>
                  <p:pic>
                    <p:nvPicPr>
                      <p:cNvPr id="0" name="对象 2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16173" y="3688582"/>
                        <a:ext cx="9277503" cy="3048236"/>
                      </a:xfrm>
                      <a:prstGeom prst="rect">
                        <a:avLst/>
                      </a:prstGeom>
                      <a:solidFill>
                        <a:schemeClr val="accent4">
                          <a:lumMod val="20000"/>
                          <a:lumOff val="80000"/>
                        </a:schemeClr>
                      </a:solidFill>
                      <a:ln>
                        <a:noFill/>
                      </a:ln>
                    </p:spPr>
                  </p:pic>
                </p:oleObj>
              </mc:Fallback>
            </mc:AlternateContent>
          </a:graphicData>
        </a:graphic>
      </p:graphicFrame>
      <mc:AlternateContent xmlns:mc="http://schemas.openxmlformats.org/markup-compatibility/2006" xmlns:a14="http://schemas.microsoft.com/office/drawing/2010/main">
        <mc:Choice Requires="a14">
          <p:sp>
            <p:nvSpPr>
              <p:cNvPr id="2" name="矩形 1"/>
              <p:cNvSpPr/>
              <p:nvPr/>
            </p:nvSpPr>
            <p:spPr>
              <a:xfrm>
                <a:off x="542684" y="3731415"/>
                <a:ext cx="2221314" cy="49994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b="1" i="1">
                          <a:solidFill>
                            <a:srgbClr val="0000CC"/>
                          </a:solidFill>
                          <a:latin typeface="Cambria Math" panose="02040503050406030204" pitchFamily="18" charset="0"/>
                          <a:ea typeface="宋体" panose="02010600030101010101" pitchFamily="2" charset="-122"/>
                          <a:cs typeface="Times New Roman" panose="02020603050405020304" pitchFamily="18" charset="0"/>
                        </a:rPr>
                        <m:t>𝒁</m:t>
                      </m:r>
                      <m:r>
                        <a:rPr lang="en-US" altLang="zh-CN" sz="2400" b="1">
                          <a:solidFill>
                            <a:srgbClr val="0000CC"/>
                          </a:solidFill>
                          <a:latin typeface="Cambria Math" panose="02040503050406030204" pitchFamily="18" charset="0"/>
                          <a:ea typeface="宋体" panose="02010600030101010101" pitchFamily="2" charset="-122"/>
                          <a:cs typeface="Times New Roman" panose="02020603050405020304" pitchFamily="18" charset="0"/>
                        </a:rPr>
                        <m:t>=</m:t>
                      </m:r>
                      <m:acc>
                        <m:accPr>
                          <m:chr m:val="̅"/>
                          <m:ctrlPr>
                            <a:rPr lang="zh-CN" altLang="zh-CN" sz="2400" b="1" i="1">
                              <a:solidFill>
                                <a:srgbClr val="0000CC"/>
                              </a:solidFill>
                              <a:latin typeface="Cambria Math" panose="02040503050406030204" pitchFamily="18" charset="0"/>
                              <a:ea typeface="Cambria Math" panose="02040503050406030204" pitchFamily="18" charset="0"/>
                              <a:cs typeface="Times New Roman" panose="02020603050405020304" pitchFamily="18" charset="0"/>
                            </a:rPr>
                          </m:ctrlPr>
                        </m:accPr>
                        <m:e>
                          <m:sSubSup>
                            <m:sSubSupPr>
                              <m:ctrlPr>
                                <a:rPr lang="zh-CN" altLang="zh-CN" sz="2400" b="1" i="1">
                                  <a:solidFill>
                                    <a:srgbClr val="0000CC"/>
                                  </a:solidFill>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400" b="1" i="1">
                                  <a:solidFill>
                                    <a:srgbClr val="0000CC"/>
                                  </a:solidFill>
                                  <a:latin typeface="Cambria Math" panose="02040503050406030204" pitchFamily="18" charset="0"/>
                                  <a:ea typeface="宋体" panose="02010600030101010101" pitchFamily="2" charset="-122"/>
                                  <a:cs typeface="Times New Roman" panose="02020603050405020304" pitchFamily="18" charset="0"/>
                                </a:rPr>
                                <m:t>𝑸</m:t>
                              </m:r>
                            </m:e>
                            <m:sub>
                              <m:r>
                                <a:rPr lang="en-US" altLang="zh-CN" sz="2400" b="1" i="1">
                                  <a:solidFill>
                                    <a:srgbClr val="0000CC"/>
                                  </a:solidFill>
                                  <a:latin typeface="Cambria Math" panose="02040503050406030204" pitchFamily="18" charset="0"/>
                                  <a:ea typeface="宋体" panose="02010600030101010101" pitchFamily="2" charset="-122"/>
                                  <a:cs typeface="Times New Roman" panose="02020603050405020304" pitchFamily="18" charset="0"/>
                                </a:rPr>
                                <m:t>𝟐</m:t>
                              </m:r>
                            </m:sub>
                            <m:sup>
                              <m:r>
                                <a:rPr lang="en-US" altLang="zh-CN" sz="2400" b="1" i="1">
                                  <a:solidFill>
                                    <a:srgbClr val="0000CC"/>
                                  </a:solidFill>
                                  <a:latin typeface="Cambria Math" panose="02040503050406030204" pitchFamily="18" charset="0"/>
                                  <a:ea typeface="宋体" panose="02010600030101010101" pitchFamily="2" charset="-122"/>
                                  <a:cs typeface="Times New Roman" panose="02020603050405020304" pitchFamily="18" charset="0"/>
                                </a:rPr>
                                <m:t>𝒏</m:t>
                              </m:r>
                            </m:sup>
                          </m:sSubSup>
                        </m:e>
                      </m:acc>
                      <m:r>
                        <a:rPr lang="en-US" altLang="zh-CN" sz="2400" b="1" i="1">
                          <a:solidFill>
                            <a:srgbClr val="0000CC"/>
                          </a:solidFill>
                          <a:latin typeface="Cambria Math" panose="02040503050406030204" pitchFamily="18" charset="0"/>
                          <a:ea typeface="宋体" panose="02010600030101010101" pitchFamily="2" charset="-122"/>
                          <a:cs typeface="Times New Roman" panose="02020603050405020304" pitchFamily="18" charset="0"/>
                        </a:rPr>
                        <m:t> </m:t>
                      </m:r>
                      <m:acc>
                        <m:accPr>
                          <m:chr m:val="̅"/>
                          <m:ctrlPr>
                            <a:rPr lang="zh-CN" altLang="zh-CN" sz="2400" b="1" i="1">
                              <a:solidFill>
                                <a:srgbClr val="0000CC"/>
                              </a:solidFill>
                              <a:latin typeface="Cambria Math" panose="02040503050406030204" pitchFamily="18" charset="0"/>
                              <a:ea typeface="Cambria Math" panose="02040503050406030204" pitchFamily="18" charset="0"/>
                              <a:cs typeface="Times New Roman" panose="02020603050405020304" pitchFamily="18" charset="0"/>
                            </a:rPr>
                          </m:ctrlPr>
                        </m:accPr>
                        <m:e>
                          <m:sSubSup>
                            <m:sSubSupPr>
                              <m:ctrlPr>
                                <a:rPr lang="zh-CN" altLang="zh-CN" sz="2400" b="1" i="1">
                                  <a:solidFill>
                                    <a:srgbClr val="0000CC"/>
                                  </a:solidFill>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400" b="1" i="1">
                                  <a:solidFill>
                                    <a:srgbClr val="0000CC"/>
                                  </a:solidFill>
                                  <a:latin typeface="Cambria Math" panose="02040503050406030204" pitchFamily="18" charset="0"/>
                                  <a:ea typeface="宋体" panose="02010600030101010101" pitchFamily="2" charset="-122"/>
                                  <a:cs typeface="Times New Roman" panose="02020603050405020304" pitchFamily="18" charset="0"/>
                                </a:rPr>
                                <m:t>𝑸</m:t>
                              </m:r>
                            </m:e>
                            <m:sub>
                              <m:r>
                                <a:rPr lang="en-US" altLang="zh-CN" sz="2400" b="1" i="1">
                                  <a:solidFill>
                                    <a:srgbClr val="0000CC"/>
                                  </a:solidFill>
                                  <a:latin typeface="Cambria Math" panose="02040503050406030204" pitchFamily="18" charset="0"/>
                                  <a:ea typeface="宋体" panose="02010600030101010101" pitchFamily="2" charset="-122"/>
                                  <a:cs typeface="Times New Roman" panose="02020603050405020304" pitchFamily="18" charset="0"/>
                                </a:rPr>
                                <m:t>𝟏</m:t>
                              </m:r>
                            </m:sub>
                            <m:sup>
                              <m:r>
                                <a:rPr lang="en-US" altLang="zh-CN" sz="2400" b="1" i="1">
                                  <a:solidFill>
                                    <a:srgbClr val="0000CC"/>
                                  </a:solidFill>
                                  <a:latin typeface="Cambria Math" panose="02040503050406030204" pitchFamily="18" charset="0"/>
                                  <a:ea typeface="宋体" panose="02010600030101010101" pitchFamily="2" charset="-122"/>
                                  <a:cs typeface="Times New Roman" panose="02020603050405020304" pitchFamily="18" charset="0"/>
                                </a:rPr>
                                <m:t>𝒏</m:t>
                              </m:r>
                            </m:sup>
                          </m:sSubSup>
                        </m:e>
                      </m:acc>
                      <m:r>
                        <a:rPr lang="en-US" altLang="zh-CN" sz="2400" b="1" i="1">
                          <a:solidFill>
                            <a:srgbClr val="0000CC"/>
                          </a:solidFill>
                          <a:latin typeface="Cambria Math" panose="02040503050406030204" pitchFamily="18" charset="0"/>
                          <a:ea typeface="宋体" panose="02010600030101010101" pitchFamily="2" charset="-122"/>
                          <a:cs typeface="Times New Roman" panose="02020603050405020304" pitchFamily="18" charset="0"/>
                        </a:rPr>
                        <m:t> </m:t>
                      </m:r>
                      <m:acc>
                        <m:accPr>
                          <m:chr m:val="̅"/>
                          <m:ctrlPr>
                            <a:rPr lang="zh-CN" altLang="zh-CN" sz="2400" b="1" i="1">
                              <a:solidFill>
                                <a:srgbClr val="0000CC"/>
                              </a:solidFill>
                              <a:latin typeface="Cambria Math" panose="02040503050406030204" pitchFamily="18" charset="0"/>
                              <a:ea typeface="Cambria Math" panose="02040503050406030204" pitchFamily="18" charset="0"/>
                              <a:cs typeface="Times New Roman" panose="02020603050405020304" pitchFamily="18" charset="0"/>
                            </a:rPr>
                          </m:ctrlPr>
                        </m:accPr>
                        <m:e>
                          <m:sSubSup>
                            <m:sSubSupPr>
                              <m:ctrlPr>
                                <a:rPr lang="zh-CN" altLang="zh-CN" sz="2400" b="1" i="1">
                                  <a:solidFill>
                                    <a:srgbClr val="0000CC"/>
                                  </a:solidFill>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400" b="1" i="1">
                                  <a:solidFill>
                                    <a:srgbClr val="0000CC"/>
                                  </a:solidFill>
                                  <a:latin typeface="Cambria Math" panose="02040503050406030204" pitchFamily="18" charset="0"/>
                                  <a:ea typeface="宋体" panose="02010600030101010101" pitchFamily="2" charset="-122"/>
                                  <a:cs typeface="Times New Roman" panose="02020603050405020304" pitchFamily="18" charset="0"/>
                                </a:rPr>
                                <m:t>𝑸</m:t>
                              </m:r>
                            </m:e>
                            <m:sub>
                              <m:r>
                                <a:rPr lang="en-US" altLang="zh-CN" sz="2400" b="1" i="1">
                                  <a:solidFill>
                                    <a:srgbClr val="0000CC"/>
                                  </a:solidFill>
                                  <a:latin typeface="Cambria Math" panose="02040503050406030204" pitchFamily="18" charset="0"/>
                                  <a:ea typeface="宋体" panose="02010600030101010101" pitchFamily="2" charset="-122"/>
                                  <a:cs typeface="Times New Roman" panose="02020603050405020304" pitchFamily="18" charset="0"/>
                                </a:rPr>
                                <m:t>𝟎</m:t>
                              </m:r>
                            </m:sub>
                            <m:sup>
                              <m:r>
                                <a:rPr lang="en-US" altLang="zh-CN" sz="2400" b="1" i="1">
                                  <a:solidFill>
                                    <a:srgbClr val="0000CC"/>
                                  </a:solidFill>
                                  <a:latin typeface="Cambria Math" panose="02040503050406030204" pitchFamily="18" charset="0"/>
                                  <a:ea typeface="宋体" panose="02010600030101010101" pitchFamily="2" charset="-122"/>
                                  <a:cs typeface="Times New Roman" panose="02020603050405020304" pitchFamily="18" charset="0"/>
                                </a:rPr>
                                <m:t>𝒏</m:t>
                              </m:r>
                            </m:sup>
                          </m:sSubSup>
                        </m:e>
                      </m:acc>
                    </m:oMath>
                  </m:oMathPara>
                </a14:m>
                <a:endParaRPr lang="zh-CN" altLang="en-US" sz="2400" dirty="0"/>
              </a:p>
            </p:txBody>
          </p:sp>
        </mc:Choice>
        <mc:Fallback xmlns="">
          <p:sp>
            <p:nvSpPr>
              <p:cNvPr id="2" name="矩形 1"/>
              <p:cNvSpPr>
                <a:spLocks noRot="1" noChangeAspect="1" noMove="1" noResize="1" noEditPoints="1" noAdjustHandles="1" noChangeArrowheads="1" noChangeShapeType="1" noTextEdit="1"/>
              </p:cNvSpPr>
              <p:nvPr/>
            </p:nvSpPr>
            <p:spPr>
              <a:xfrm>
                <a:off x="542684" y="3731415"/>
                <a:ext cx="2221314" cy="499945"/>
              </a:xfrm>
              <a:prstGeom prst="rect">
                <a:avLst/>
              </a:prstGeom>
              <a:blipFill rotWithShape="1">
                <a:blip r:embed="rId8"/>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642124456"/>
      </p:ext>
    </p:extLst>
  </p:cSld>
  <p:clrMapOvr>
    <a:masterClrMapping/>
  </p:clrMapOvr>
  <mc:AlternateContent xmlns:mc="http://schemas.openxmlformats.org/markup-compatibility/2006" xmlns:p14="http://schemas.microsoft.com/office/powerpoint/2010/main">
    <mc:Choice Requires="p14">
      <p:transition spd="slow" p14:dur="1250">
        <p:randomBar dir="vert"/>
      </p:transition>
    </mc:Choice>
    <mc:Fallback xmlns="">
      <p:transition spd="slow">
        <p:randomBar dir="vert"/>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B6D9C768-8413-45FA-BDC7-53DA68035736}" type="slidenum">
              <a:rPr lang="zh-CN" altLang="en-US" smtClean="0"/>
              <a:t>77</a:t>
            </a:fld>
            <a:endParaRPr lang="zh-CN" altLang="en-US"/>
          </a:p>
        </p:txBody>
      </p:sp>
      <p:sp>
        <p:nvSpPr>
          <p:cNvPr id="6" name="文本框 5"/>
          <p:cNvSpPr txBox="1"/>
          <p:nvPr/>
        </p:nvSpPr>
        <p:spPr>
          <a:xfrm>
            <a:off x="462116" y="1052721"/>
            <a:ext cx="11267768" cy="2308324"/>
          </a:xfrm>
          <a:prstGeom prst="rect">
            <a:avLst/>
          </a:prstGeom>
          <a:noFill/>
        </p:spPr>
        <p:txBody>
          <a:bodyPr wrap="square" rtlCol="0">
            <a:spAutoFit/>
          </a:bodyPr>
          <a:lstStyle/>
          <a:p>
            <a:pPr marL="457200" indent="-457200" defTabSz="468000">
              <a:lnSpc>
                <a:spcPct val="150000"/>
              </a:lnSpc>
              <a:buClr>
                <a:srgbClr val="3859CD"/>
              </a:buClr>
              <a:buFont typeface="Wingdings" panose="05000000000000000000" pitchFamily="2" charset="2"/>
              <a:buChar char="n"/>
            </a:pPr>
            <a:r>
              <a:rPr lang="en-US" altLang="zh-CN" sz="2400" b="1" dirty="0">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例</a:t>
            </a:r>
            <a:r>
              <a:rPr lang="en-US" altLang="zh-CN" sz="2400" b="1" dirty="0">
                <a:latin typeface="微软雅黑" panose="020B0503020204020204" pitchFamily="34" charset="-122"/>
                <a:ea typeface="微软雅黑" panose="020B0503020204020204" pitchFamily="34" charset="-122"/>
              </a:rPr>
              <a:t>6.26】</a:t>
            </a:r>
            <a:r>
              <a:rPr lang="zh-CN" altLang="en-US" sz="2400" b="1" dirty="0">
                <a:latin typeface="微软雅黑" panose="020B0503020204020204" pitchFamily="34" charset="-122"/>
                <a:ea typeface="微软雅黑" panose="020B0503020204020204" pitchFamily="34" charset="-122"/>
              </a:rPr>
              <a:t>请完成</a:t>
            </a:r>
            <a:r>
              <a:rPr lang="en-US" altLang="zh-CN" sz="2400" b="1" dirty="0">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例</a:t>
            </a:r>
            <a:r>
              <a:rPr lang="en-US" altLang="zh-CN" sz="2400" b="1" dirty="0">
                <a:latin typeface="微软雅黑" panose="020B0503020204020204" pitchFamily="34" charset="-122"/>
                <a:ea typeface="微软雅黑" panose="020B0503020204020204" pitchFamily="34" charset="-122"/>
              </a:rPr>
              <a:t>6.18】</a:t>
            </a:r>
            <a:r>
              <a:rPr lang="zh-CN" altLang="en-US" sz="2400" b="1" dirty="0">
                <a:latin typeface="微软雅黑" panose="020B0503020204020204" pitchFamily="34" charset="-122"/>
                <a:ea typeface="微软雅黑" panose="020B0503020204020204" pitchFamily="34" charset="-122"/>
              </a:rPr>
              <a:t>的自动售货机的投币控制电路设计。</a:t>
            </a:r>
          </a:p>
          <a:p>
            <a:pPr marL="457200" indent="-457200" defTabSz="468000">
              <a:lnSpc>
                <a:spcPct val="150000"/>
              </a:lnSpc>
              <a:buClr>
                <a:srgbClr val="3859CD"/>
              </a:buClr>
              <a:buFont typeface="Wingdings" panose="05000000000000000000" pitchFamily="2" charset="2"/>
              <a:buChar char="n"/>
            </a:pPr>
            <a:r>
              <a:rPr lang="zh-CN" altLang="en-US" sz="2400" b="1" dirty="0">
                <a:latin typeface="微软雅黑" panose="020B0503020204020204" pitchFamily="34" charset="-122"/>
                <a:ea typeface="微软雅黑" panose="020B0503020204020204" pitchFamily="34" charset="-122"/>
              </a:rPr>
              <a:t>原始状态表已经最简，</a:t>
            </a:r>
            <a:r>
              <a:rPr lang="en-US" altLang="zh-CN" sz="2400" b="1" dirty="0">
                <a:latin typeface="微软雅黑" panose="020B0503020204020204" pitchFamily="34" charset="-122"/>
                <a:ea typeface="微软雅黑" panose="020B0503020204020204" pitchFamily="34" charset="-122"/>
              </a:rPr>
              <a:t>4</a:t>
            </a:r>
            <a:r>
              <a:rPr lang="zh-CN" altLang="en-US" sz="2400" b="1" dirty="0">
                <a:latin typeface="微软雅黑" panose="020B0503020204020204" pitchFamily="34" charset="-122"/>
                <a:ea typeface="微软雅黑" panose="020B0503020204020204" pitchFamily="34" charset="-122"/>
              </a:rPr>
              <a:t>个状态需要</a:t>
            </a:r>
            <a:r>
              <a:rPr lang="en-US" altLang="zh-CN" sz="2400" b="1" dirty="0">
                <a:latin typeface="微软雅黑" panose="020B0503020204020204" pitchFamily="34" charset="-122"/>
                <a:ea typeface="微软雅黑" panose="020B0503020204020204" pitchFamily="34" charset="-122"/>
              </a:rPr>
              <a:t>2</a:t>
            </a:r>
            <a:r>
              <a:rPr lang="zh-CN" altLang="en-US" sz="2400" b="1" dirty="0">
                <a:latin typeface="微软雅黑" panose="020B0503020204020204" pitchFamily="34" charset="-122"/>
                <a:ea typeface="微软雅黑" panose="020B0503020204020204" pitchFamily="34" charset="-122"/>
              </a:rPr>
              <a:t>个触发器</a:t>
            </a:r>
            <a:endParaRPr lang="en-US" altLang="zh-CN" sz="2400" b="1" dirty="0">
              <a:latin typeface="微软雅黑" panose="020B0503020204020204" pitchFamily="34" charset="-122"/>
              <a:ea typeface="微软雅黑" panose="020B0503020204020204" pitchFamily="34" charset="-122"/>
            </a:endParaRPr>
          </a:p>
          <a:p>
            <a:pPr marL="457200" indent="-457200" defTabSz="468000">
              <a:lnSpc>
                <a:spcPct val="150000"/>
              </a:lnSpc>
              <a:buClr>
                <a:srgbClr val="3859CD"/>
              </a:buClr>
              <a:buFont typeface="Wingdings" panose="05000000000000000000" pitchFamily="2" charset="2"/>
              <a:buChar char="n"/>
            </a:pPr>
            <a:r>
              <a:rPr lang="zh-CN" altLang="en-US" sz="2400" b="1" dirty="0">
                <a:latin typeface="微软雅黑" panose="020B0503020204020204" pitchFamily="34" charset="-122"/>
                <a:ea typeface="微软雅黑" panose="020B0503020204020204" pitchFamily="34" charset="-122"/>
              </a:rPr>
              <a:t>按照状态分配原则，</a:t>
            </a:r>
            <a:r>
              <a:rPr lang="en-US" altLang="zh-CN" sz="2400" b="1" dirty="0">
                <a:latin typeface="微软雅黑" panose="020B0503020204020204" pitchFamily="34" charset="-122"/>
                <a:ea typeface="微软雅黑" panose="020B0503020204020204" pitchFamily="34" charset="-122"/>
              </a:rPr>
              <a:t>4</a:t>
            </a:r>
            <a:r>
              <a:rPr lang="zh-CN" altLang="en-US" sz="2400" b="1" dirty="0">
                <a:latin typeface="微软雅黑" panose="020B0503020204020204" pitchFamily="34" charset="-122"/>
                <a:ea typeface="微软雅黑" panose="020B0503020204020204" pitchFamily="34" charset="-122"/>
              </a:rPr>
              <a:t>个状态的编码都应该互相相邻，显然做不到</a:t>
            </a:r>
            <a:endParaRPr lang="en-US" altLang="zh-CN" sz="2400" b="1" dirty="0">
              <a:latin typeface="微软雅黑" panose="020B0503020204020204" pitchFamily="34" charset="-122"/>
              <a:ea typeface="微软雅黑" panose="020B0503020204020204" pitchFamily="34" charset="-122"/>
            </a:endParaRPr>
          </a:p>
          <a:p>
            <a:pPr marL="457200" indent="-457200" defTabSz="468000">
              <a:lnSpc>
                <a:spcPct val="150000"/>
              </a:lnSpc>
              <a:buClr>
                <a:srgbClr val="3859CD"/>
              </a:buClr>
              <a:buFont typeface="Wingdings" panose="05000000000000000000" pitchFamily="2" charset="2"/>
              <a:buChar char="n"/>
            </a:pPr>
            <a:r>
              <a:rPr lang="zh-CN" altLang="en-US" sz="2400" b="1" dirty="0">
                <a:latin typeface="微软雅黑" panose="020B0503020204020204" pitchFamily="34" charset="-122"/>
                <a:ea typeface="微软雅黑" panose="020B0503020204020204" pitchFamily="34" charset="-122"/>
              </a:rPr>
              <a:t>假设状态编码方案为：</a:t>
            </a:r>
            <a:r>
              <a:rPr lang="en-US" altLang="zh-CN" sz="2400" b="1" dirty="0">
                <a:solidFill>
                  <a:srgbClr val="0000CC"/>
                </a:solidFill>
                <a:latin typeface="微软雅黑" panose="020B0503020204020204" pitchFamily="34" charset="-122"/>
                <a:ea typeface="微软雅黑" panose="020B0503020204020204" pitchFamily="34" charset="-122"/>
              </a:rPr>
              <a:t>S</a:t>
            </a:r>
            <a:r>
              <a:rPr lang="en-US" altLang="zh-CN" sz="2400" b="1" baseline="-25000" dirty="0">
                <a:solidFill>
                  <a:srgbClr val="0000CC"/>
                </a:solidFill>
                <a:latin typeface="微软雅黑" panose="020B0503020204020204" pitchFamily="34" charset="-122"/>
                <a:ea typeface="微软雅黑" panose="020B0503020204020204" pitchFamily="34" charset="-122"/>
              </a:rPr>
              <a:t>0</a:t>
            </a:r>
            <a:r>
              <a:rPr lang="en-US" altLang="zh-CN" sz="2400" b="1" dirty="0">
                <a:solidFill>
                  <a:srgbClr val="0000CC"/>
                </a:solidFill>
                <a:latin typeface="微软雅黑" panose="020B0503020204020204" pitchFamily="34" charset="-122"/>
                <a:ea typeface="微软雅黑" panose="020B0503020204020204" pitchFamily="34" charset="-122"/>
              </a:rPr>
              <a:t>=00</a:t>
            </a:r>
            <a:r>
              <a:rPr lang="zh-CN" altLang="en-US" sz="2400" b="1" dirty="0">
                <a:solidFill>
                  <a:srgbClr val="0000CC"/>
                </a:solidFill>
                <a:latin typeface="微软雅黑" panose="020B0503020204020204" pitchFamily="34" charset="-122"/>
                <a:ea typeface="微软雅黑" panose="020B0503020204020204" pitchFamily="34" charset="-122"/>
              </a:rPr>
              <a:t>，</a:t>
            </a:r>
            <a:r>
              <a:rPr lang="en-US" altLang="zh-CN" sz="2400" b="1" dirty="0">
                <a:solidFill>
                  <a:srgbClr val="0000CC"/>
                </a:solidFill>
                <a:latin typeface="微软雅黑" panose="020B0503020204020204" pitchFamily="34" charset="-122"/>
                <a:ea typeface="微软雅黑" panose="020B0503020204020204" pitchFamily="34" charset="-122"/>
              </a:rPr>
              <a:t>S</a:t>
            </a:r>
            <a:r>
              <a:rPr lang="en-US" altLang="zh-CN" sz="2400" b="1" baseline="-25000" dirty="0">
                <a:solidFill>
                  <a:srgbClr val="0000CC"/>
                </a:solidFill>
                <a:latin typeface="微软雅黑" panose="020B0503020204020204" pitchFamily="34" charset="-122"/>
                <a:ea typeface="微软雅黑" panose="020B0503020204020204" pitchFamily="34" charset="-122"/>
              </a:rPr>
              <a:t>1</a:t>
            </a:r>
            <a:r>
              <a:rPr lang="en-US" altLang="zh-CN" sz="2400" b="1" dirty="0">
                <a:solidFill>
                  <a:srgbClr val="0000CC"/>
                </a:solidFill>
                <a:latin typeface="微软雅黑" panose="020B0503020204020204" pitchFamily="34" charset="-122"/>
                <a:ea typeface="微软雅黑" panose="020B0503020204020204" pitchFamily="34" charset="-122"/>
              </a:rPr>
              <a:t>=01</a:t>
            </a:r>
            <a:r>
              <a:rPr lang="zh-CN" altLang="en-US" sz="2400" b="1" dirty="0">
                <a:solidFill>
                  <a:srgbClr val="0000CC"/>
                </a:solidFill>
                <a:latin typeface="微软雅黑" panose="020B0503020204020204" pitchFamily="34" charset="-122"/>
                <a:ea typeface="微软雅黑" panose="020B0503020204020204" pitchFamily="34" charset="-122"/>
              </a:rPr>
              <a:t>，</a:t>
            </a:r>
            <a:r>
              <a:rPr lang="en-US" altLang="zh-CN" sz="2400" b="1" dirty="0">
                <a:solidFill>
                  <a:srgbClr val="0000CC"/>
                </a:solidFill>
                <a:latin typeface="微软雅黑" panose="020B0503020204020204" pitchFamily="34" charset="-122"/>
                <a:ea typeface="微软雅黑" panose="020B0503020204020204" pitchFamily="34" charset="-122"/>
              </a:rPr>
              <a:t>S</a:t>
            </a:r>
            <a:r>
              <a:rPr lang="en-US" altLang="zh-CN" sz="2400" b="1" baseline="-25000" dirty="0">
                <a:solidFill>
                  <a:srgbClr val="0000CC"/>
                </a:solidFill>
                <a:latin typeface="微软雅黑" panose="020B0503020204020204" pitchFamily="34" charset="-122"/>
                <a:ea typeface="微软雅黑" panose="020B0503020204020204" pitchFamily="34" charset="-122"/>
              </a:rPr>
              <a:t>2</a:t>
            </a:r>
            <a:r>
              <a:rPr lang="en-US" altLang="zh-CN" sz="2400" b="1" dirty="0">
                <a:solidFill>
                  <a:srgbClr val="0000CC"/>
                </a:solidFill>
                <a:latin typeface="微软雅黑" panose="020B0503020204020204" pitchFamily="34" charset="-122"/>
                <a:ea typeface="微软雅黑" panose="020B0503020204020204" pitchFamily="34" charset="-122"/>
              </a:rPr>
              <a:t>=10</a:t>
            </a:r>
            <a:r>
              <a:rPr lang="zh-CN" altLang="en-US" sz="2400" b="1" dirty="0">
                <a:solidFill>
                  <a:srgbClr val="0000CC"/>
                </a:solidFill>
                <a:latin typeface="微软雅黑" panose="020B0503020204020204" pitchFamily="34" charset="-122"/>
                <a:ea typeface="微软雅黑" panose="020B0503020204020204" pitchFamily="34" charset="-122"/>
              </a:rPr>
              <a:t>，</a:t>
            </a:r>
            <a:r>
              <a:rPr lang="en-US" altLang="zh-CN" sz="2400" b="1" dirty="0">
                <a:solidFill>
                  <a:srgbClr val="0000CC"/>
                </a:solidFill>
                <a:latin typeface="微软雅黑" panose="020B0503020204020204" pitchFamily="34" charset="-122"/>
                <a:ea typeface="微软雅黑" panose="020B0503020204020204" pitchFamily="34" charset="-122"/>
              </a:rPr>
              <a:t>S</a:t>
            </a:r>
            <a:r>
              <a:rPr lang="en-US" altLang="zh-CN" sz="2400" b="1" baseline="-25000" dirty="0">
                <a:solidFill>
                  <a:srgbClr val="0000CC"/>
                </a:solidFill>
                <a:latin typeface="微软雅黑" panose="020B0503020204020204" pitchFamily="34" charset="-122"/>
                <a:ea typeface="微软雅黑" panose="020B0503020204020204" pitchFamily="34" charset="-122"/>
              </a:rPr>
              <a:t>3</a:t>
            </a:r>
            <a:r>
              <a:rPr lang="en-US" altLang="zh-CN" sz="2400" b="1" dirty="0">
                <a:solidFill>
                  <a:srgbClr val="0000CC"/>
                </a:solidFill>
                <a:latin typeface="微软雅黑" panose="020B0503020204020204" pitchFamily="34" charset="-122"/>
                <a:ea typeface="微软雅黑" panose="020B0503020204020204" pitchFamily="34" charset="-122"/>
              </a:rPr>
              <a:t>=11</a:t>
            </a:r>
            <a:r>
              <a:rPr lang="zh-CN" altLang="en-US" sz="2400" b="1" dirty="0">
                <a:latin typeface="微软雅黑" panose="020B0503020204020204" pitchFamily="34" charset="-122"/>
                <a:ea typeface="微软雅黑" panose="020B0503020204020204" pitchFamily="34" charset="-122"/>
              </a:rPr>
              <a:t>，则状态编码表为：</a:t>
            </a:r>
          </a:p>
        </p:txBody>
      </p:sp>
      <p:sp>
        <p:nvSpPr>
          <p:cNvPr id="10" name="平行四边形 9"/>
          <p:cNvSpPr/>
          <p:nvPr/>
        </p:nvSpPr>
        <p:spPr>
          <a:xfrm>
            <a:off x="304512" y="129448"/>
            <a:ext cx="1739441" cy="612000"/>
          </a:xfrm>
          <a:prstGeom prst="parallelogram">
            <a:avLst/>
          </a:prstGeom>
          <a:effectLst>
            <a:glow rad="63500">
              <a:schemeClr val="accent1">
                <a:satMod val="175000"/>
                <a:alpha val="40000"/>
              </a:schemeClr>
            </a:glow>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latin typeface="微软雅黑" panose="020B0503020204020204" pitchFamily="34" charset="-122"/>
                <a:ea typeface="微软雅黑" panose="020B0503020204020204" pitchFamily="34" charset="-122"/>
                <a:cs typeface="Times New Roman" panose="02020603050405020304" pitchFamily="18" charset="0"/>
              </a:rPr>
              <a:t>6.3.5</a:t>
            </a:r>
            <a:endParaRPr lang="zh-CN" altLang="en-US" sz="36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3" name="标题 2"/>
          <p:cNvSpPr>
            <a:spLocks noGrp="1"/>
          </p:cNvSpPr>
          <p:nvPr>
            <p:ph type="title"/>
          </p:nvPr>
        </p:nvSpPr>
        <p:spPr>
          <a:xfrm>
            <a:off x="2187686" y="97943"/>
            <a:ext cx="6291295" cy="732155"/>
          </a:xfrm>
        </p:spPr>
        <p:txBody>
          <a:bodyPr>
            <a:normAutofit/>
          </a:bodyPr>
          <a:lstStyle/>
          <a:p>
            <a:r>
              <a:rPr lang="zh-CN" altLang="en-US" dirty="0">
                <a:effectLst>
                  <a:outerShdw blurRad="38100" dist="38100" dir="2700000" algn="tl">
                    <a:srgbClr val="000000">
                      <a:alpha val="43137"/>
                    </a:srgbClr>
                  </a:outerShdw>
                </a:effectLst>
              </a:rPr>
              <a:t>同步时序电路设计举例</a:t>
            </a:r>
          </a:p>
        </p:txBody>
      </p:sp>
      <p:sp>
        <p:nvSpPr>
          <p:cNvPr id="9" name="页脚占位符 3"/>
          <p:cNvSpPr>
            <a:spLocks noGrp="1"/>
          </p:cNvSpPr>
          <p:nvPr>
            <p:ph type="ftr" sz="quarter" idx="11"/>
          </p:nvPr>
        </p:nvSpPr>
        <p:spPr>
          <a:xfrm>
            <a:off x="9642764" y="0"/>
            <a:ext cx="2549236" cy="510988"/>
          </a:xfrm>
        </p:spPr>
        <p:txBody>
          <a:bodyPr/>
          <a:lstStyle/>
          <a:p>
            <a:r>
              <a:rPr lang="zh-CN" altLang="en-US"/>
              <a:t>第</a:t>
            </a:r>
            <a:r>
              <a:rPr lang="en-US" altLang="zh-CN"/>
              <a:t>6</a:t>
            </a:r>
            <a:r>
              <a:rPr lang="zh-CN" altLang="en-US"/>
              <a:t>章 同步时序逻辑电路</a:t>
            </a:r>
            <a:endParaRPr lang="zh-CN" altLang="en-US" dirty="0"/>
          </a:p>
        </p:txBody>
      </p:sp>
      <mc:AlternateContent xmlns:mc="http://schemas.openxmlformats.org/markup-compatibility/2006" xmlns:a14="http://schemas.microsoft.com/office/drawing/2010/main">
        <mc:Choice Requires="a14">
          <p:graphicFrame>
            <p:nvGraphicFramePr>
              <p:cNvPr id="25" name="表格 24"/>
              <p:cNvGraphicFramePr>
                <a:graphicFrameLocks noGrp="1"/>
              </p:cNvGraphicFramePr>
              <p:nvPr>
                <p:extLst>
                  <p:ext uri="{D42A27DB-BD31-4B8C-83A1-F6EECF244321}">
                    <p14:modId xmlns:p14="http://schemas.microsoft.com/office/powerpoint/2010/main" val="2658276936"/>
                  </p:ext>
                </p:extLst>
              </p:nvPr>
            </p:nvGraphicFramePr>
            <p:xfrm>
              <a:off x="6283884" y="3577601"/>
              <a:ext cx="5809785" cy="3196824"/>
            </p:xfrm>
            <a:graphic>
              <a:graphicData uri="http://schemas.openxmlformats.org/drawingml/2006/table">
                <a:tbl>
                  <a:tblPr firstRow="1" firstCol="1" bandRow="1">
                    <a:tableStyleId>{B301B821-A1FF-4177-AEE7-76D212191A09}</a:tableStyleId>
                  </a:tblPr>
                  <a:tblGrid>
                    <a:gridCol w="1161957">
                      <a:extLst>
                        <a:ext uri="{9D8B030D-6E8A-4147-A177-3AD203B41FA5}">
                          <a16:colId xmlns:a16="http://schemas.microsoft.com/office/drawing/2014/main" val="535926423"/>
                        </a:ext>
                      </a:extLst>
                    </a:gridCol>
                    <a:gridCol w="1161957">
                      <a:extLst>
                        <a:ext uri="{9D8B030D-6E8A-4147-A177-3AD203B41FA5}">
                          <a16:colId xmlns:a16="http://schemas.microsoft.com/office/drawing/2014/main" val="2195789671"/>
                        </a:ext>
                      </a:extLst>
                    </a:gridCol>
                    <a:gridCol w="1161957">
                      <a:extLst>
                        <a:ext uri="{9D8B030D-6E8A-4147-A177-3AD203B41FA5}">
                          <a16:colId xmlns:a16="http://schemas.microsoft.com/office/drawing/2014/main" val="315439713"/>
                        </a:ext>
                      </a:extLst>
                    </a:gridCol>
                    <a:gridCol w="1161957">
                      <a:extLst>
                        <a:ext uri="{9D8B030D-6E8A-4147-A177-3AD203B41FA5}">
                          <a16:colId xmlns:a16="http://schemas.microsoft.com/office/drawing/2014/main" val="1272122406"/>
                        </a:ext>
                      </a:extLst>
                    </a:gridCol>
                    <a:gridCol w="1161957">
                      <a:extLst>
                        <a:ext uri="{9D8B030D-6E8A-4147-A177-3AD203B41FA5}">
                          <a16:colId xmlns:a16="http://schemas.microsoft.com/office/drawing/2014/main" val="2159293701"/>
                        </a:ext>
                      </a:extLst>
                    </a:gridCol>
                  </a:tblGrid>
                  <a:tr h="532804">
                    <a:tc rowSpan="2">
                      <a:txBody>
                        <a:bodyPr/>
                        <a:lstStyle/>
                        <a:p>
                          <a:pPr algn="ctr">
                            <a:lnSpc>
                              <a:spcPts val="2000"/>
                            </a:lnSpc>
                            <a:spcAft>
                              <a:spcPts val="0"/>
                            </a:spcAft>
                          </a:pPr>
                          <a:r>
                            <a:rPr lang="zh-CN" sz="2000" b="1" kern="100" dirty="0">
                              <a:effectLst/>
                              <a:latin typeface="Times New Roman" panose="02020603050405020304" pitchFamily="18" charset="0"/>
                              <a:cs typeface="Times New Roman" panose="02020603050405020304" pitchFamily="18" charset="0"/>
                            </a:rPr>
                            <a:t>原态</a:t>
                          </a:r>
                        </a:p>
                        <a:p>
                          <a:pPr algn="ctr">
                            <a:lnSpc>
                              <a:spcPts val="2000"/>
                            </a:lnSpc>
                            <a:spcAft>
                              <a:spcPts val="0"/>
                            </a:spcAft>
                          </a:pPr>
                          <a14:m>
                            <m:oMathPara xmlns:m="http://schemas.openxmlformats.org/officeDocument/2006/math">
                              <m:oMathParaPr>
                                <m:jc m:val="centerGroup"/>
                              </m:oMathParaPr>
                              <m:oMath xmlns:m="http://schemas.openxmlformats.org/officeDocument/2006/math">
                                <m:sSubSup>
                                  <m:sSubSupPr>
                                    <m:ctrlPr>
                                      <a:rPr lang="zh-CN" sz="2000" b="1" i="1" kern="100">
                                        <a:effectLst/>
                                        <a:latin typeface="Cambria Math" panose="02040503050406030204" pitchFamily="18" charset="0"/>
                                      </a:rPr>
                                    </m:ctrlPr>
                                  </m:sSubSupPr>
                                  <m:e>
                                    <m:r>
                                      <a:rPr lang="en-US" sz="2000" b="1" i="1" kern="100">
                                        <a:effectLst/>
                                        <a:latin typeface="Cambria Math"/>
                                      </a:rPr>
                                      <m:t>𝑸</m:t>
                                    </m:r>
                                  </m:e>
                                  <m:sub>
                                    <m:r>
                                      <a:rPr lang="en-US" sz="2000" b="1" i="1" kern="100">
                                        <a:effectLst/>
                                        <a:latin typeface="Cambria Math"/>
                                      </a:rPr>
                                      <m:t>𝟏</m:t>
                                    </m:r>
                                  </m:sub>
                                  <m:sup>
                                    <m:r>
                                      <a:rPr lang="en-US" sz="2000" b="1" i="1" kern="100">
                                        <a:effectLst/>
                                        <a:latin typeface="Cambria Math"/>
                                      </a:rPr>
                                      <m:t>𝒏</m:t>
                                    </m:r>
                                  </m:sup>
                                </m:sSubSup>
                                <m:sSubSup>
                                  <m:sSubSupPr>
                                    <m:ctrlPr>
                                      <a:rPr lang="zh-CN" sz="2000" b="1" i="1" kern="100">
                                        <a:effectLst/>
                                        <a:latin typeface="Cambria Math" panose="02040503050406030204" pitchFamily="18" charset="0"/>
                                      </a:rPr>
                                    </m:ctrlPr>
                                  </m:sSubSupPr>
                                  <m:e>
                                    <m:r>
                                      <a:rPr lang="en-US" sz="2000" b="1" i="1" kern="100">
                                        <a:effectLst/>
                                        <a:latin typeface="Cambria Math"/>
                                      </a:rPr>
                                      <m:t>𝑸</m:t>
                                    </m:r>
                                  </m:e>
                                  <m:sub>
                                    <m:r>
                                      <a:rPr lang="en-US" sz="2000" b="1" i="1" kern="100">
                                        <a:effectLst/>
                                        <a:latin typeface="Cambria Math"/>
                                      </a:rPr>
                                      <m:t>𝟎</m:t>
                                    </m:r>
                                  </m:sub>
                                  <m:sup>
                                    <m:r>
                                      <a:rPr lang="en-US" sz="2000" b="1" i="1" kern="100">
                                        <a:effectLst/>
                                        <a:latin typeface="Cambria Math"/>
                                      </a:rPr>
                                      <m:t>𝒏</m:t>
                                    </m:r>
                                  </m:sup>
                                </m:sSubSup>
                              </m:oMath>
                            </m:oMathPara>
                          </a14:m>
                          <a:endParaRPr lang="zh-CN" sz="20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14596" marR="114596" marT="0" marB="0" anchor="ctr">
                        <a:lnR w="28575" cap="flat" cmpd="sng" algn="ctr">
                          <a:solidFill>
                            <a:srgbClr val="FF0000"/>
                          </a:solidFill>
                          <a:prstDash val="solid"/>
                          <a:round/>
                          <a:headEnd type="none" w="med" len="med"/>
                          <a:tailEnd type="none" w="med" len="med"/>
                        </a:lnR>
                      </a:tcPr>
                    </a:tc>
                    <a:tc gridSpan="4">
                      <a:txBody>
                        <a:bodyPr/>
                        <a:lstStyle/>
                        <a:p>
                          <a:pPr algn="ctr">
                            <a:lnSpc>
                              <a:spcPts val="2000"/>
                            </a:lnSpc>
                            <a:spcAft>
                              <a:spcPts val="0"/>
                            </a:spcAft>
                          </a:pPr>
                          <a:r>
                            <a:rPr lang="zh-CN" sz="2000" b="1" kern="0">
                              <a:effectLst/>
                              <a:latin typeface="Times New Roman" panose="02020603050405020304" pitchFamily="18" charset="0"/>
                              <a:cs typeface="Times New Roman" panose="02020603050405020304" pitchFamily="18" charset="0"/>
                            </a:rPr>
                            <a:t>次态</a:t>
                          </a:r>
                          <a14:m>
                            <m:oMath xmlns:m="http://schemas.openxmlformats.org/officeDocument/2006/math">
                              <m:sSubSup>
                                <m:sSubSupPr>
                                  <m:ctrlPr>
                                    <a:rPr lang="zh-CN" sz="2000" b="1" i="1" kern="100">
                                      <a:effectLst/>
                                      <a:latin typeface="Cambria Math" panose="02040503050406030204" pitchFamily="18" charset="0"/>
                                    </a:rPr>
                                  </m:ctrlPr>
                                </m:sSubSupPr>
                                <m:e>
                                  <m:r>
                                    <a:rPr lang="en-US" sz="2000" b="1" i="1" kern="100">
                                      <a:effectLst/>
                                      <a:latin typeface="Cambria Math"/>
                                    </a:rPr>
                                    <m:t>𝑸</m:t>
                                  </m:r>
                                </m:e>
                                <m:sub>
                                  <m:r>
                                    <a:rPr lang="en-US" sz="2000" b="1" i="1" kern="100">
                                      <a:effectLst/>
                                      <a:latin typeface="Cambria Math"/>
                                    </a:rPr>
                                    <m:t>𝟏</m:t>
                                  </m:r>
                                </m:sub>
                                <m:sup>
                                  <m:r>
                                    <a:rPr lang="en-US" sz="2000" b="1" i="1" kern="100">
                                      <a:effectLst/>
                                      <a:latin typeface="Cambria Math"/>
                                    </a:rPr>
                                    <m:t>𝒏</m:t>
                                  </m:r>
                                  <m:r>
                                    <a:rPr lang="en-US" sz="2000" b="1" kern="100">
                                      <a:effectLst/>
                                      <a:latin typeface="Cambria Math"/>
                                    </a:rPr>
                                    <m:t>+</m:t>
                                  </m:r>
                                  <m:r>
                                    <a:rPr lang="en-US" sz="2000" b="1" i="1" kern="100">
                                      <a:effectLst/>
                                      <a:latin typeface="Cambria Math"/>
                                    </a:rPr>
                                    <m:t>𝟏</m:t>
                                  </m:r>
                                </m:sup>
                              </m:sSubSup>
                              <m:sSubSup>
                                <m:sSubSupPr>
                                  <m:ctrlPr>
                                    <a:rPr lang="zh-CN" sz="2000" b="1" i="1" kern="100">
                                      <a:effectLst/>
                                      <a:latin typeface="Cambria Math" panose="02040503050406030204" pitchFamily="18" charset="0"/>
                                    </a:rPr>
                                  </m:ctrlPr>
                                </m:sSubSupPr>
                                <m:e>
                                  <m:r>
                                    <a:rPr lang="en-US" sz="2000" b="1" i="1" kern="100">
                                      <a:effectLst/>
                                      <a:latin typeface="Cambria Math"/>
                                    </a:rPr>
                                    <m:t>𝑸</m:t>
                                  </m:r>
                                </m:e>
                                <m:sub>
                                  <m:r>
                                    <a:rPr lang="en-US" sz="2000" b="1" i="1" kern="100">
                                      <a:effectLst/>
                                      <a:latin typeface="Cambria Math"/>
                                    </a:rPr>
                                    <m:t>𝟎</m:t>
                                  </m:r>
                                </m:sub>
                                <m:sup>
                                  <m:r>
                                    <a:rPr lang="en-US" sz="2000" b="1" i="1" kern="100">
                                      <a:effectLst/>
                                      <a:latin typeface="Cambria Math"/>
                                    </a:rPr>
                                    <m:t>𝒏</m:t>
                                  </m:r>
                                  <m:r>
                                    <a:rPr lang="en-US" sz="2000" b="1" kern="100">
                                      <a:effectLst/>
                                      <a:latin typeface="Cambria Math"/>
                                    </a:rPr>
                                    <m:t>+</m:t>
                                  </m:r>
                                  <m:r>
                                    <a:rPr lang="en-US" sz="2000" b="1" i="1" kern="100">
                                      <a:effectLst/>
                                      <a:latin typeface="Cambria Math"/>
                                    </a:rPr>
                                    <m:t>𝟏</m:t>
                                  </m:r>
                                </m:sup>
                              </m:sSubSup>
                            </m:oMath>
                          </a14:m>
                          <a:r>
                            <a:rPr lang="en-US" sz="2000" b="1" kern="0">
                              <a:effectLst/>
                              <a:latin typeface="Times New Roman" panose="02020603050405020304" pitchFamily="18" charset="0"/>
                              <a:cs typeface="Times New Roman" panose="02020603050405020304" pitchFamily="18" charset="0"/>
                            </a:rPr>
                            <a:t>/</a:t>
                          </a:r>
                          <a:r>
                            <a:rPr lang="zh-CN" sz="2000" b="1" kern="0">
                              <a:effectLst/>
                              <a:latin typeface="Times New Roman" panose="02020603050405020304" pitchFamily="18" charset="0"/>
                              <a:cs typeface="Times New Roman" panose="02020603050405020304" pitchFamily="18" charset="0"/>
                            </a:rPr>
                            <a:t>输出</a:t>
                          </a:r>
                          <a:r>
                            <a:rPr lang="en-US" sz="2000" b="1" kern="0">
                              <a:effectLst/>
                              <a:latin typeface="Times New Roman" panose="02020603050405020304" pitchFamily="18" charset="0"/>
                              <a:cs typeface="Times New Roman" panose="02020603050405020304" pitchFamily="18" charset="0"/>
                            </a:rPr>
                            <a:t>YZ</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14596" marR="114596" marT="0" marB="0" anchor="ctr">
                        <a:lnL w="28575" cap="flat" cmpd="sng" algn="ctr">
                          <a:solidFill>
                            <a:srgbClr val="FF0000"/>
                          </a:solidFill>
                          <a:prstDash val="solid"/>
                          <a:round/>
                          <a:headEnd type="none" w="med" len="med"/>
                          <a:tailEnd type="none" w="med" len="med"/>
                        </a:ln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434287867"/>
                      </a:ext>
                    </a:extLst>
                  </a:tr>
                  <a:tr h="532804">
                    <a:tc vMerge="1">
                      <a:txBody>
                        <a:bodyPr/>
                        <a:lstStyle/>
                        <a:p>
                          <a:endParaRPr lang="zh-CN" altLang="en-US"/>
                        </a:p>
                      </a:txBody>
                      <a:tcPr/>
                    </a:tc>
                    <a:tc>
                      <a:txBody>
                        <a:bodyPr/>
                        <a:lstStyle/>
                        <a:p>
                          <a:pPr algn="ctr">
                            <a:lnSpc>
                              <a:spcPts val="2000"/>
                            </a:lnSpc>
                            <a:spcAft>
                              <a:spcPts val="0"/>
                            </a:spcAft>
                          </a:pPr>
                          <a:r>
                            <a:rPr lang="en-US" sz="2000" b="1" kern="1200">
                              <a:effectLst/>
                              <a:latin typeface="Times New Roman" panose="02020603050405020304" pitchFamily="18" charset="0"/>
                              <a:cs typeface="Times New Roman" panose="02020603050405020304" pitchFamily="18" charset="0"/>
                            </a:rPr>
                            <a:t>AB=00</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14596" marR="114596" marT="0" marB="0" anchor="ctr">
                        <a:lnL w="28575" cap="flat" cmpd="sng" algn="ctr">
                          <a:solidFill>
                            <a:srgbClr val="FF0000"/>
                          </a:solidFill>
                          <a:prstDash val="solid"/>
                          <a:round/>
                          <a:headEnd type="none" w="med" len="med"/>
                          <a:tailEnd type="none" w="med" len="med"/>
                        </a:lnL>
                      </a:tcPr>
                    </a:tc>
                    <a:tc>
                      <a:txBody>
                        <a:bodyPr/>
                        <a:lstStyle/>
                        <a:p>
                          <a:pPr algn="ctr">
                            <a:lnSpc>
                              <a:spcPts val="2000"/>
                            </a:lnSpc>
                            <a:spcAft>
                              <a:spcPts val="0"/>
                            </a:spcAft>
                          </a:pPr>
                          <a:r>
                            <a:rPr lang="en-US" sz="2000" b="1" kern="1200">
                              <a:effectLst/>
                              <a:latin typeface="Times New Roman" panose="02020603050405020304" pitchFamily="18" charset="0"/>
                              <a:cs typeface="Times New Roman" panose="02020603050405020304" pitchFamily="18" charset="0"/>
                            </a:rPr>
                            <a:t>AB=01</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14596" marR="114596" marT="0" marB="0" anchor="ctr"/>
                    </a:tc>
                    <a:tc>
                      <a:txBody>
                        <a:bodyPr/>
                        <a:lstStyle/>
                        <a:p>
                          <a:pPr algn="ctr">
                            <a:lnSpc>
                              <a:spcPts val="2000"/>
                            </a:lnSpc>
                            <a:spcAft>
                              <a:spcPts val="0"/>
                            </a:spcAft>
                          </a:pPr>
                          <a:r>
                            <a:rPr lang="en-US" sz="2000" b="1" kern="1200">
                              <a:effectLst/>
                              <a:latin typeface="Times New Roman" panose="02020603050405020304" pitchFamily="18" charset="0"/>
                              <a:cs typeface="Times New Roman" panose="02020603050405020304" pitchFamily="18" charset="0"/>
                            </a:rPr>
                            <a:t>AB=10</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14596" marR="114596" marT="0" marB="0" anchor="ctr"/>
                    </a:tc>
                    <a:tc>
                      <a:txBody>
                        <a:bodyPr/>
                        <a:lstStyle/>
                        <a:p>
                          <a:pPr algn="ctr">
                            <a:lnSpc>
                              <a:spcPts val="2000"/>
                            </a:lnSpc>
                            <a:spcAft>
                              <a:spcPts val="0"/>
                            </a:spcAft>
                          </a:pPr>
                          <a:r>
                            <a:rPr lang="en-US" sz="2000" b="1" kern="1200">
                              <a:effectLst/>
                              <a:latin typeface="Times New Roman" panose="02020603050405020304" pitchFamily="18" charset="0"/>
                              <a:cs typeface="Times New Roman" panose="02020603050405020304" pitchFamily="18" charset="0"/>
                            </a:rPr>
                            <a:t>AB=11</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14596" marR="114596" marT="0" marB="0" anchor="ctr"/>
                    </a:tc>
                    <a:extLst>
                      <a:ext uri="{0D108BD9-81ED-4DB2-BD59-A6C34878D82A}">
                        <a16:rowId xmlns:a16="http://schemas.microsoft.com/office/drawing/2014/main" val="3755001944"/>
                      </a:ext>
                    </a:extLst>
                  </a:tr>
                  <a:tr h="532804">
                    <a:tc>
                      <a:txBody>
                        <a:bodyPr/>
                        <a:lstStyle/>
                        <a:p>
                          <a:pPr algn="ctr">
                            <a:lnSpc>
                              <a:spcPts val="2000"/>
                            </a:lnSpc>
                            <a:spcAft>
                              <a:spcPts val="0"/>
                            </a:spcAft>
                          </a:pPr>
                          <a:r>
                            <a:rPr lang="en-US" sz="2000" b="1" kern="1200">
                              <a:effectLst/>
                              <a:latin typeface="Times New Roman" panose="02020603050405020304" pitchFamily="18" charset="0"/>
                              <a:cs typeface="Times New Roman" panose="02020603050405020304" pitchFamily="18" charset="0"/>
                            </a:rPr>
                            <a:t>00</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14596" marR="114596" marT="0" marB="0" anchor="ctr">
                        <a:lnR w="28575"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en-US" sz="2000" b="1" kern="0">
                              <a:effectLst/>
                              <a:latin typeface="Times New Roman" panose="02020603050405020304" pitchFamily="18" charset="0"/>
                              <a:cs typeface="Times New Roman" panose="02020603050405020304" pitchFamily="18" charset="0"/>
                            </a:rPr>
                            <a:t>00/00</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14596" marR="114596" marT="0" marB="0" anchor="ctr">
                        <a:lnL w="28575" cap="flat" cmpd="sng" algn="ctr">
                          <a:solidFill>
                            <a:srgbClr val="FF0000"/>
                          </a:solidFill>
                          <a:prstDash val="solid"/>
                          <a:round/>
                          <a:headEnd type="none" w="med" len="med"/>
                          <a:tailEnd type="none" w="med" len="med"/>
                        </a:lnL>
                      </a:tcPr>
                    </a:tc>
                    <a:tc>
                      <a:txBody>
                        <a:bodyPr/>
                        <a:lstStyle/>
                        <a:p>
                          <a:pPr algn="ctr">
                            <a:lnSpc>
                              <a:spcPts val="2000"/>
                            </a:lnSpc>
                            <a:spcAft>
                              <a:spcPts val="0"/>
                            </a:spcAft>
                          </a:pPr>
                          <a:r>
                            <a:rPr lang="en-US" sz="2000" b="1" kern="0">
                              <a:effectLst/>
                              <a:latin typeface="Times New Roman" panose="02020603050405020304" pitchFamily="18" charset="0"/>
                              <a:cs typeface="Times New Roman" panose="02020603050405020304" pitchFamily="18" charset="0"/>
                            </a:rPr>
                            <a:t>10/00</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14596" marR="114596" marT="0" marB="0" anchor="ctr"/>
                    </a:tc>
                    <a:tc>
                      <a:txBody>
                        <a:bodyPr/>
                        <a:lstStyle/>
                        <a:p>
                          <a:pPr algn="ctr">
                            <a:lnSpc>
                              <a:spcPts val="2000"/>
                            </a:lnSpc>
                            <a:spcAft>
                              <a:spcPts val="0"/>
                            </a:spcAft>
                          </a:pPr>
                          <a:r>
                            <a:rPr lang="en-US" sz="2000" b="1" kern="0">
                              <a:effectLst/>
                              <a:latin typeface="Times New Roman" panose="02020603050405020304" pitchFamily="18" charset="0"/>
                              <a:cs typeface="Times New Roman" panose="02020603050405020304" pitchFamily="18" charset="0"/>
                            </a:rPr>
                            <a:t>01/00</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14596" marR="114596" marT="0" marB="0" anchor="ctr"/>
                    </a:tc>
                    <a:tc>
                      <a:txBody>
                        <a:bodyPr/>
                        <a:lstStyle/>
                        <a:p>
                          <a:pPr algn="ctr">
                            <a:lnSpc>
                              <a:spcPts val="2000"/>
                            </a:lnSpc>
                            <a:spcAft>
                              <a:spcPts val="0"/>
                            </a:spcAft>
                          </a:pPr>
                          <a:r>
                            <a:rPr lang="en-US" sz="2000" b="1" kern="0">
                              <a:effectLst/>
                              <a:latin typeface="Times New Roman" panose="02020603050405020304" pitchFamily="18" charset="0"/>
                              <a:cs typeface="Times New Roman" panose="02020603050405020304" pitchFamily="18" charset="0"/>
                            </a:rPr>
                            <a:t>d/d</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14596" marR="114596" marT="0" marB="0" anchor="ctr"/>
                    </a:tc>
                    <a:extLst>
                      <a:ext uri="{0D108BD9-81ED-4DB2-BD59-A6C34878D82A}">
                        <a16:rowId xmlns:a16="http://schemas.microsoft.com/office/drawing/2014/main" val="3193780503"/>
                      </a:ext>
                    </a:extLst>
                  </a:tr>
                  <a:tr h="532804">
                    <a:tc>
                      <a:txBody>
                        <a:bodyPr/>
                        <a:lstStyle/>
                        <a:p>
                          <a:pPr algn="ctr">
                            <a:lnSpc>
                              <a:spcPts val="2000"/>
                            </a:lnSpc>
                            <a:spcAft>
                              <a:spcPts val="0"/>
                            </a:spcAft>
                          </a:pPr>
                          <a:r>
                            <a:rPr lang="en-US" sz="2000" b="1" kern="1200">
                              <a:effectLst/>
                              <a:latin typeface="Times New Roman" panose="02020603050405020304" pitchFamily="18" charset="0"/>
                              <a:cs typeface="Times New Roman" panose="02020603050405020304" pitchFamily="18" charset="0"/>
                            </a:rPr>
                            <a:t>01</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14596" marR="114596" marT="0" marB="0" anchor="ctr">
                        <a:lnR w="28575"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en-US" sz="2000" b="1" kern="0">
                              <a:effectLst/>
                              <a:latin typeface="Times New Roman" panose="02020603050405020304" pitchFamily="18" charset="0"/>
                              <a:cs typeface="Times New Roman" panose="02020603050405020304" pitchFamily="18" charset="0"/>
                            </a:rPr>
                            <a:t>01/00</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14596" marR="114596" marT="0" marB="0" anchor="ctr">
                        <a:lnL w="28575" cap="flat" cmpd="sng" algn="ctr">
                          <a:solidFill>
                            <a:srgbClr val="FF0000"/>
                          </a:solidFill>
                          <a:prstDash val="solid"/>
                          <a:round/>
                          <a:headEnd type="none" w="med" len="med"/>
                          <a:tailEnd type="none" w="med" len="med"/>
                        </a:lnL>
                      </a:tcPr>
                    </a:tc>
                    <a:tc>
                      <a:txBody>
                        <a:bodyPr/>
                        <a:lstStyle/>
                        <a:p>
                          <a:pPr algn="ctr">
                            <a:lnSpc>
                              <a:spcPts val="2000"/>
                            </a:lnSpc>
                            <a:spcAft>
                              <a:spcPts val="0"/>
                            </a:spcAft>
                          </a:pPr>
                          <a:r>
                            <a:rPr lang="en-US" sz="2000" b="1" kern="0">
                              <a:effectLst/>
                              <a:latin typeface="Times New Roman" panose="02020603050405020304" pitchFamily="18" charset="0"/>
                              <a:cs typeface="Times New Roman" panose="02020603050405020304" pitchFamily="18" charset="0"/>
                            </a:rPr>
                            <a:t>11/00</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14596" marR="114596" marT="0" marB="0" anchor="ctr"/>
                    </a:tc>
                    <a:tc>
                      <a:txBody>
                        <a:bodyPr/>
                        <a:lstStyle/>
                        <a:p>
                          <a:pPr algn="ctr">
                            <a:lnSpc>
                              <a:spcPts val="2000"/>
                            </a:lnSpc>
                            <a:spcAft>
                              <a:spcPts val="0"/>
                            </a:spcAft>
                          </a:pPr>
                          <a:r>
                            <a:rPr lang="en-US" sz="2000" b="1" kern="0">
                              <a:effectLst/>
                              <a:latin typeface="Times New Roman" panose="02020603050405020304" pitchFamily="18" charset="0"/>
                              <a:cs typeface="Times New Roman" panose="02020603050405020304" pitchFamily="18" charset="0"/>
                            </a:rPr>
                            <a:t>10/00</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14596" marR="114596" marT="0" marB="0" anchor="ctr"/>
                    </a:tc>
                    <a:tc>
                      <a:txBody>
                        <a:bodyPr/>
                        <a:lstStyle/>
                        <a:p>
                          <a:pPr algn="ctr">
                            <a:lnSpc>
                              <a:spcPts val="2000"/>
                            </a:lnSpc>
                            <a:spcAft>
                              <a:spcPts val="0"/>
                            </a:spcAft>
                          </a:pPr>
                          <a:r>
                            <a:rPr lang="en-US" sz="2000" b="1" kern="0">
                              <a:effectLst/>
                              <a:latin typeface="Times New Roman" panose="02020603050405020304" pitchFamily="18" charset="0"/>
                              <a:cs typeface="Times New Roman" panose="02020603050405020304" pitchFamily="18" charset="0"/>
                            </a:rPr>
                            <a:t>d/d</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14596" marR="114596" marT="0" marB="0" anchor="ctr"/>
                    </a:tc>
                    <a:extLst>
                      <a:ext uri="{0D108BD9-81ED-4DB2-BD59-A6C34878D82A}">
                        <a16:rowId xmlns:a16="http://schemas.microsoft.com/office/drawing/2014/main" val="3002153592"/>
                      </a:ext>
                    </a:extLst>
                  </a:tr>
                  <a:tr h="532804">
                    <a:tc>
                      <a:txBody>
                        <a:bodyPr/>
                        <a:lstStyle/>
                        <a:p>
                          <a:pPr algn="ctr">
                            <a:lnSpc>
                              <a:spcPts val="2000"/>
                            </a:lnSpc>
                            <a:spcAft>
                              <a:spcPts val="0"/>
                            </a:spcAft>
                          </a:pPr>
                          <a:r>
                            <a:rPr lang="en-US" sz="2000" b="1" kern="1200">
                              <a:effectLst/>
                              <a:latin typeface="Times New Roman" panose="02020603050405020304" pitchFamily="18" charset="0"/>
                              <a:cs typeface="Times New Roman" panose="02020603050405020304" pitchFamily="18" charset="0"/>
                            </a:rPr>
                            <a:t>10</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14596" marR="114596" marT="0" marB="0" anchor="ctr">
                        <a:lnR w="28575"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en-US" sz="2000" b="1" kern="0">
                              <a:effectLst/>
                              <a:latin typeface="Times New Roman" panose="02020603050405020304" pitchFamily="18" charset="0"/>
                              <a:cs typeface="Times New Roman" panose="02020603050405020304" pitchFamily="18" charset="0"/>
                            </a:rPr>
                            <a:t>10/00</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14596" marR="114596" marT="0" marB="0" anchor="ctr">
                        <a:lnL w="28575" cap="flat" cmpd="sng" algn="ctr">
                          <a:solidFill>
                            <a:srgbClr val="FF0000"/>
                          </a:solidFill>
                          <a:prstDash val="solid"/>
                          <a:round/>
                          <a:headEnd type="none" w="med" len="med"/>
                          <a:tailEnd type="none" w="med" len="med"/>
                        </a:lnL>
                      </a:tcPr>
                    </a:tc>
                    <a:tc>
                      <a:txBody>
                        <a:bodyPr/>
                        <a:lstStyle/>
                        <a:p>
                          <a:pPr algn="ctr">
                            <a:lnSpc>
                              <a:spcPts val="2000"/>
                            </a:lnSpc>
                            <a:spcAft>
                              <a:spcPts val="0"/>
                            </a:spcAft>
                          </a:pPr>
                          <a:r>
                            <a:rPr lang="en-US" sz="2000" b="1" kern="0">
                              <a:effectLst/>
                              <a:latin typeface="Times New Roman" panose="02020603050405020304" pitchFamily="18" charset="0"/>
                              <a:cs typeface="Times New Roman" panose="02020603050405020304" pitchFamily="18" charset="0"/>
                            </a:rPr>
                            <a:t>00/10</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14596" marR="114596" marT="0" marB="0" anchor="ctr"/>
                    </a:tc>
                    <a:tc>
                      <a:txBody>
                        <a:bodyPr/>
                        <a:lstStyle/>
                        <a:p>
                          <a:pPr algn="ctr">
                            <a:lnSpc>
                              <a:spcPts val="2000"/>
                            </a:lnSpc>
                            <a:spcAft>
                              <a:spcPts val="0"/>
                            </a:spcAft>
                          </a:pPr>
                          <a:r>
                            <a:rPr lang="en-US" sz="2000" b="1" kern="0">
                              <a:effectLst/>
                              <a:latin typeface="Times New Roman" panose="02020603050405020304" pitchFamily="18" charset="0"/>
                              <a:cs typeface="Times New Roman" panose="02020603050405020304" pitchFamily="18" charset="0"/>
                            </a:rPr>
                            <a:t>11/00</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14596" marR="114596" marT="0" marB="0" anchor="ctr"/>
                    </a:tc>
                    <a:tc>
                      <a:txBody>
                        <a:bodyPr/>
                        <a:lstStyle/>
                        <a:p>
                          <a:pPr algn="ctr">
                            <a:lnSpc>
                              <a:spcPts val="2000"/>
                            </a:lnSpc>
                            <a:spcAft>
                              <a:spcPts val="0"/>
                            </a:spcAft>
                          </a:pPr>
                          <a:r>
                            <a:rPr lang="en-US" sz="2000" b="1" kern="0">
                              <a:effectLst/>
                              <a:latin typeface="Times New Roman" panose="02020603050405020304" pitchFamily="18" charset="0"/>
                              <a:cs typeface="Times New Roman" panose="02020603050405020304" pitchFamily="18" charset="0"/>
                            </a:rPr>
                            <a:t>d/d</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14596" marR="114596" marT="0" marB="0" anchor="ctr"/>
                    </a:tc>
                    <a:extLst>
                      <a:ext uri="{0D108BD9-81ED-4DB2-BD59-A6C34878D82A}">
                        <a16:rowId xmlns:a16="http://schemas.microsoft.com/office/drawing/2014/main" val="4203768812"/>
                      </a:ext>
                    </a:extLst>
                  </a:tr>
                  <a:tr h="532804">
                    <a:tc>
                      <a:txBody>
                        <a:bodyPr/>
                        <a:lstStyle/>
                        <a:p>
                          <a:pPr algn="ctr">
                            <a:lnSpc>
                              <a:spcPts val="2000"/>
                            </a:lnSpc>
                            <a:spcAft>
                              <a:spcPts val="0"/>
                            </a:spcAft>
                          </a:pPr>
                          <a:r>
                            <a:rPr lang="en-US" sz="2000" b="1" kern="1200" dirty="0">
                              <a:effectLst/>
                              <a:latin typeface="Times New Roman" panose="02020603050405020304" pitchFamily="18" charset="0"/>
                              <a:cs typeface="Times New Roman" panose="02020603050405020304" pitchFamily="18" charset="0"/>
                            </a:rPr>
                            <a:t>11</a:t>
                          </a:r>
                          <a:endParaRPr lang="zh-CN" sz="20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14596" marR="114596" marT="0" marB="0" anchor="ctr">
                        <a:lnR w="28575"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en-US" sz="2000" b="1" kern="0">
                              <a:effectLst/>
                              <a:latin typeface="Times New Roman" panose="02020603050405020304" pitchFamily="18" charset="0"/>
                              <a:cs typeface="Times New Roman" panose="02020603050405020304" pitchFamily="18" charset="0"/>
                            </a:rPr>
                            <a:t>11/00</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14596" marR="114596" marT="0" marB="0" anchor="ctr">
                        <a:lnL w="28575" cap="flat" cmpd="sng" algn="ctr">
                          <a:solidFill>
                            <a:srgbClr val="FF0000"/>
                          </a:solidFill>
                          <a:prstDash val="solid"/>
                          <a:round/>
                          <a:headEnd type="none" w="med" len="med"/>
                          <a:tailEnd type="none" w="med" len="med"/>
                        </a:lnL>
                      </a:tcPr>
                    </a:tc>
                    <a:tc>
                      <a:txBody>
                        <a:bodyPr/>
                        <a:lstStyle/>
                        <a:p>
                          <a:pPr algn="ctr">
                            <a:lnSpc>
                              <a:spcPts val="2000"/>
                            </a:lnSpc>
                            <a:spcAft>
                              <a:spcPts val="0"/>
                            </a:spcAft>
                          </a:pPr>
                          <a:r>
                            <a:rPr lang="en-US" sz="2000" b="1" kern="0">
                              <a:effectLst/>
                              <a:latin typeface="Times New Roman" panose="02020603050405020304" pitchFamily="18" charset="0"/>
                              <a:cs typeface="Times New Roman" panose="02020603050405020304" pitchFamily="18" charset="0"/>
                            </a:rPr>
                            <a:t>00/11</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14596" marR="114596" marT="0" marB="0" anchor="ctr"/>
                    </a:tc>
                    <a:tc>
                      <a:txBody>
                        <a:bodyPr/>
                        <a:lstStyle/>
                        <a:p>
                          <a:pPr algn="ctr">
                            <a:lnSpc>
                              <a:spcPts val="2000"/>
                            </a:lnSpc>
                            <a:spcAft>
                              <a:spcPts val="0"/>
                            </a:spcAft>
                          </a:pPr>
                          <a:r>
                            <a:rPr lang="en-US" sz="2000" b="1" kern="0">
                              <a:effectLst/>
                              <a:latin typeface="Times New Roman" panose="02020603050405020304" pitchFamily="18" charset="0"/>
                              <a:cs typeface="Times New Roman" panose="02020603050405020304" pitchFamily="18" charset="0"/>
                            </a:rPr>
                            <a:t>00/10</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14596" marR="114596" marT="0" marB="0" anchor="ctr"/>
                    </a:tc>
                    <a:tc>
                      <a:txBody>
                        <a:bodyPr/>
                        <a:lstStyle/>
                        <a:p>
                          <a:pPr algn="ctr">
                            <a:lnSpc>
                              <a:spcPts val="2000"/>
                            </a:lnSpc>
                            <a:spcAft>
                              <a:spcPts val="0"/>
                            </a:spcAft>
                          </a:pPr>
                          <a:r>
                            <a:rPr lang="en-US" sz="2000" b="1" kern="0" dirty="0">
                              <a:effectLst/>
                              <a:latin typeface="Times New Roman" panose="02020603050405020304" pitchFamily="18" charset="0"/>
                              <a:cs typeface="Times New Roman" panose="02020603050405020304" pitchFamily="18" charset="0"/>
                            </a:rPr>
                            <a:t>d/d</a:t>
                          </a:r>
                          <a:endParaRPr lang="zh-CN" sz="20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14596" marR="114596" marT="0" marB="0" anchor="ctr"/>
                    </a:tc>
                    <a:extLst>
                      <a:ext uri="{0D108BD9-81ED-4DB2-BD59-A6C34878D82A}">
                        <a16:rowId xmlns:a16="http://schemas.microsoft.com/office/drawing/2014/main" val="1515706370"/>
                      </a:ext>
                    </a:extLst>
                  </a:tr>
                </a:tbl>
              </a:graphicData>
            </a:graphic>
          </p:graphicFrame>
        </mc:Choice>
        <mc:Fallback xmlns="">
          <p:graphicFrame>
            <p:nvGraphicFramePr>
              <p:cNvPr id="25" name="表格 24"/>
              <p:cNvGraphicFramePr>
                <a:graphicFrameLocks noGrp="1"/>
              </p:cNvGraphicFramePr>
              <p:nvPr>
                <p:extLst>
                  <p:ext uri="{D42A27DB-BD31-4B8C-83A1-F6EECF244321}">
                    <p14:modId xmlns:p14="http://schemas.microsoft.com/office/powerpoint/2010/main" val="2658276936"/>
                  </p:ext>
                </p:extLst>
              </p:nvPr>
            </p:nvGraphicFramePr>
            <p:xfrm>
              <a:off x="6283884" y="3577601"/>
              <a:ext cx="5809785" cy="3196824"/>
            </p:xfrm>
            <a:graphic>
              <a:graphicData uri="http://schemas.openxmlformats.org/drawingml/2006/table">
                <a:tbl>
                  <a:tblPr firstRow="1" firstCol="1" bandRow="1">
                    <a:tableStyleId>{B301B821-A1FF-4177-AEE7-76D212191A09}</a:tableStyleId>
                  </a:tblPr>
                  <a:tblGrid>
                    <a:gridCol w="1161957">
                      <a:extLst>
                        <a:ext uri="{9D8B030D-6E8A-4147-A177-3AD203B41FA5}">
                          <a16:colId xmlns="" xmlns:a16="http://schemas.microsoft.com/office/drawing/2014/main" xmlns:a14="http://schemas.microsoft.com/office/drawing/2010/main" val="535926423"/>
                        </a:ext>
                      </a:extLst>
                    </a:gridCol>
                    <a:gridCol w="1161957">
                      <a:extLst>
                        <a:ext uri="{9D8B030D-6E8A-4147-A177-3AD203B41FA5}">
                          <a16:colId xmlns="" xmlns:a16="http://schemas.microsoft.com/office/drawing/2014/main" xmlns:a14="http://schemas.microsoft.com/office/drawing/2010/main" val="2195789671"/>
                        </a:ext>
                      </a:extLst>
                    </a:gridCol>
                    <a:gridCol w="1161957">
                      <a:extLst>
                        <a:ext uri="{9D8B030D-6E8A-4147-A177-3AD203B41FA5}">
                          <a16:colId xmlns="" xmlns:a16="http://schemas.microsoft.com/office/drawing/2014/main" xmlns:a14="http://schemas.microsoft.com/office/drawing/2010/main" val="315439713"/>
                        </a:ext>
                      </a:extLst>
                    </a:gridCol>
                    <a:gridCol w="1161957">
                      <a:extLst>
                        <a:ext uri="{9D8B030D-6E8A-4147-A177-3AD203B41FA5}">
                          <a16:colId xmlns="" xmlns:a16="http://schemas.microsoft.com/office/drawing/2014/main" xmlns:a14="http://schemas.microsoft.com/office/drawing/2010/main" val="1272122406"/>
                        </a:ext>
                      </a:extLst>
                    </a:gridCol>
                    <a:gridCol w="1161957">
                      <a:extLst>
                        <a:ext uri="{9D8B030D-6E8A-4147-A177-3AD203B41FA5}">
                          <a16:colId xmlns="" xmlns:a16="http://schemas.microsoft.com/office/drawing/2014/main" xmlns:a14="http://schemas.microsoft.com/office/drawing/2010/main" val="2159293701"/>
                        </a:ext>
                      </a:extLst>
                    </a:gridCol>
                  </a:tblGrid>
                  <a:tr h="532804">
                    <a:tc rowSpan="2">
                      <a:txBody>
                        <a:bodyPr/>
                        <a:lstStyle/>
                        <a:p>
                          <a:endParaRPr lang="zh-CN"/>
                        </a:p>
                      </a:txBody>
                      <a:tcPr marL="114596" marR="114596" marT="0" marB="0" anchor="ctr">
                        <a:lnR w="28575" cap="flat" cmpd="sng" algn="ctr">
                          <a:solidFill>
                            <a:srgbClr val="FF0000"/>
                          </a:solidFill>
                          <a:prstDash val="solid"/>
                          <a:round/>
                          <a:headEnd type="none" w="med" len="med"/>
                          <a:tailEnd type="none" w="med" len="med"/>
                        </a:lnR>
                        <a:blipFill rotWithShape="1">
                          <a:blip r:embed="rId3"/>
                          <a:stretch>
                            <a:fillRect l="-524" t="-1143" r="-398953" b="-201143"/>
                          </a:stretch>
                        </a:blipFill>
                      </a:tcPr>
                    </a:tc>
                    <a:tc gridSpan="4">
                      <a:txBody>
                        <a:bodyPr/>
                        <a:lstStyle/>
                        <a:p>
                          <a:endParaRPr lang="zh-CN"/>
                        </a:p>
                      </a:txBody>
                      <a:tcPr marL="114596" marR="114596" marT="0" marB="0" anchor="ctr">
                        <a:lnL w="28575" cap="flat" cmpd="sng" algn="ctr">
                          <a:solidFill>
                            <a:srgbClr val="FF0000"/>
                          </a:solidFill>
                          <a:prstDash val="solid"/>
                          <a:round/>
                          <a:headEnd type="none" w="med" len="med"/>
                          <a:tailEnd type="none" w="med" len="med"/>
                        </a:lnL>
                        <a:blipFill rotWithShape="1">
                          <a:blip r:embed="rId3"/>
                          <a:stretch>
                            <a:fillRect l="-25197" t="-2299" b="-505747"/>
                          </a:stretch>
                        </a:blip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 xmlns:a16="http://schemas.microsoft.com/office/drawing/2014/main" xmlns:a14="http://schemas.microsoft.com/office/drawing/2010/main" val="1434287867"/>
                      </a:ext>
                    </a:extLst>
                  </a:tr>
                  <a:tr h="532804">
                    <a:tc vMerge="1">
                      <a:txBody>
                        <a:bodyPr/>
                        <a:lstStyle/>
                        <a:p>
                          <a:endParaRPr lang="zh-CN" altLang="en-US"/>
                        </a:p>
                      </a:txBody>
                      <a:tcPr/>
                    </a:tc>
                    <a:tc>
                      <a:txBody>
                        <a:bodyPr/>
                        <a:lstStyle/>
                        <a:p>
                          <a:pPr algn="ctr">
                            <a:lnSpc>
                              <a:spcPts val="2000"/>
                            </a:lnSpc>
                            <a:spcAft>
                              <a:spcPts val="0"/>
                            </a:spcAft>
                          </a:pPr>
                          <a:r>
                            <a:rPr lang="en-US" sz="2000" b="1" kern="1200">
                              <a:effectLst/>
                              <a:latin typeface="Times New Roman" panose="02020603050405020304" pitchFamily="18" charset="0"/>
                              <a:cs typeface="Times New Roman" panose="02020603050405020304" pitchFamily="18" charset="0"/>
                            </a:rPr>
                            <a:t>AB=00</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14596" marR="114596" marT="0" marB="0" anchor="ctr">
                        <a:lnL w="28575" cap="flat" cmpd="sng" algn="ctr">
                          <a:solidFill>
                            <a:srgbClr val="FF0000"/>
                          </a:solidFill>
                          <a:prstDash val="solid"/>
                          <a:round/>
                          <a:headEnd type="none" w="med" len="med"/>
                          <a:tailEnd type="none" w="med" len="med"/>
                        </a:lnL>
                      </a:tcPr>
                    </a:tc>
                    <a:tc>
                      <a:txBody>
                        <a:bodyPr/>
                        <a:lstStyle/>
                        <a:p>
                          <a:pPr algn="ctr">
                            <a:lnSpc>
                              <a:spcPts val="2000"/>
                            </a:lnSpc>
                            <a:spcAft>
                              <a:spcPts val="0"/>
                            </a:spcAft>
                          </a:pPr>
                          <a:r>
                            <a:rPr lang="en-US" sz="2000" b="1" kern="1200">
                              <a:effectLst/>
                              <a:latin typeface="Times New Roman" panose="02020603050405020304" pitchFamily="18" charset="0"/>
                              <a:cs typeface="Times New Roman" panose="02020603050405020304" pitchFamily="18" charset="0"/>
                            </a:rPr>
                            <a:t>AB=01</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14596" marR="114596" marT="0" marB="0" anchor="ctr"/>
                    </a:tc>
                    <a:tc>
                      <a:txBody>
                        <a:bodyPr/>
                        <a:lstStyle/>
                        <a:p>
                          <a:pPr algn="ctr">
                            <a:lnSpc>
                              <a:spcPts val="2000"/>
                            </a:lnSpc>
                            <a:spcAft>
                              <a:spcPts val="0"/>
                            </a:spcAft>
                          </a:pPr>
                          <a:r>
                            <a:rPr lang="en-US" sz="2000" b="1" kern="1200">
                              <a:effectLst/>
                              <a:latin typeface="Times New Roman" panose="02020603050405020304" pitchFamily="18" charset="0"/>
                              <a:cs typeface="Times New Roman" panose="02020603050405020304" pitchFamily="18" charset="0"/>
                            </a:rPr>
                            <a:t>AB=10</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14596" marR="114596" marT="0" marB="0" anchor="ctr"/>
                    </a:tc>
                    <a:tc>
                      <a:txBody>
                        <a:bodyPr/>
                        <a:lstStyle/>
                        <a:p>
                          <a:pPr algn="ctr">
                            <a:lnSpc>
                              <a:spcPts val="2000"/>
                            </a:lnSpc>
                            <a:spcAft>
                              <a:spcPts val="0"/>
                            </a:spcAft>
                          </a:pPr>
                          <a:r>
                            <a:rPr lang="en-US" sz="2000" b="1" kern="1200">
                              <a:effectLst/>
                              <a:latin typeface="Times New Roman" panose="02020603050405020304" pitchFamily="18" charset="0"/>
                              <a:cs typeface="Times New Roman" panose="02020603050405020304" pitchFamily="18" charset="0"/>
                            </a:rPr>
                            <a:t>AB=11</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14596" marR="114596" marT="0" marB="0" anchor="ctr"/>
                    </a:tc>
                    <a:extLst>
                      <a:ext uri="{0D108BD9-81ED-4DB2-BD59-A6C34878D82A}">
                        <a16:rowId xmlns="" xmlns:a16="http://schemas.microsoft.com/office/drawing/2014/main" xmlns:a14="http://schemas.microsoft.com/office/drawing/2010/main" val="3755001944"/>
                      </a:ext>
                    </a:extLst>
                  </a:tr>
                  <a:tr h="532804">
                    <a:tc>
                      <a:txBody>
                        <a:bodyPr/>
                        <a:lstStyle/>
                        <a:p>
                          <a:pPr algn="ctr">
                            <a:lnSpc>
                              <a:spcPts val="2000"/>
                            </a:lnSpc>
                            <a:spcAft>
                              <a:spcPts val="0"/>
                            </a:spcAft>
                          </a:pPr>
                          <a:r>
                            <a:rPr lang="en-US" sz="2000" b="1" kern="1200">
                              <a:effectLst/>
                              <a:latin typeface="Times New Roman" panose="02020603050405020304" pitchFamily="18" charset="0"/>
                              <a:cs typeface="Times New Roman" panose="02020603050405020304" pitchFamily="18" charset="0"/>
                            </a:rPr>
                            <a:t>00</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14596" marR="114596" marT="0" marB="0" anchor="ctr">
                        <a:lnR w="28575"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en-US" sz="2000" b="1" kern="0">
                              <a:effectLst/>
                              <a:latin typeface="Times New Roman" panose="02020603050405020304" pitchFamily="18" charset="0"/>
                              <a:cs typeface="Times New Roman" panose="02020603050405020304" pitchFamily="18" charset="0"/>
                            </a:rPr>
                            <a:t>00/00</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14596" marR="114596" marT="0" marB="0" anchor="ctr">
                        <a:lnL w="28575" cap="flat" cmpd="sng" algn="ctr">
                          <a:solidFill>
                            <a:srgbClr val="FF0000"/>
                          </a:solidFill>
                          <a:prstDash val="solid"/>
                          <a:round/>
                          <a:headEnd type="none" w="med" len="med"/>
                          <a:tailEnd type="none" w="med" len="med"/>
                        </a:lnL>
                      </a:tcPr>
                    </a:tc>
                    <a:tc>
                      <a:txBody>
                        <a:bodyPr/>
                        <a:lstStyle/>
                        <a:p>
                          <a:pPr algn="ctr">
                            <a:lnSpc>
                              <a:spcPts val="2000"/>
                            </a:lnSpc>
                            <a:spcAft>
                              <a:spcPts val="0"/>
                            </a:spcAft>
                          </a:pPr>
                          <a:r>
                            <a:rPr lang="en-US" sz="2000" b="1" kern="0">
                              <a:effectLst/>
                              <a:latin typeface="Times New Roman" panose="02020603050405020304" pitchFamily="18" charset="0"/>
                              <a:cs typeface="Times New Roman" panose="02020603050405020304" pitchFamily="18" charset="0"/>
                            </a:rPr>
                            <a:t>10/00</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14596" marR="114596" marT="0" marB="0" anchor="ctr"/>
                    </a:tc>
                    <a:tc>
                      <a:txBody>
                        <a:bodyPr/>
                        <a:lstStyle/>
                        <a:p>
                          <a:pPr algn="ctr">
                            <a:lnSpc>
                              <a:spcPts val="2000"/>
                            </a:lnSpc>
                            <a:spcAft>
                              <a:spcPts val="0"/>
                            </a:spcAft>
                          </a:pPr>
                          <a:r>
                            <a:rPr lang="en-US" sz="2000" b="1" kern="0">
                              <a:effectLst/>
                              <a:latin typeface="Times New Roman" panose="02020603050405020304" pitchFamily="18" charset="0"/>
                              <a:cs typeface="Times New Roman" panose="02020603050405020304" pitchFamily="18" charset="0"/>
                            </a:rPr>
                            <a:t>01/00</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14596" marR="114596" marT="0" marB="0" anchor="ctr"/>
                    </a:tc>
                    <a:tc>
                      <a:txBody>
                        <a:bodyPr/>
                        <a:lstStyle/>
                        <a:p>
                          <a:pPr algn="ctr">
                            <a:lnSpc>
                              <a:spcPts val="2000"/>
                            </a:lnSpc>
                            <a:spcAft>
                              <a:spcPts val="0"/>
                            </a:spcAft>
                          </a:pPr>
                          <a:r>
                            <a:rPr lang="en-US" sz="2000" b="1" kern="0">
                              <a:effectLst/>
                              <a:latin typeface="Times New Roman" panose="02020603050405020304" pitchFamily="18" charset="0"/>
                              <a:cs typeface="Times New Roman" panose="02020603050405020304" pitchFamily="18" charset="0"/>
                            </a:rPr>
                            <a:t>d/d</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14596" marR="114596" marT="0" marB="0" anchor="ctr"/>
                    </a:tc>
                    <a:extLst>
                      <a:ext uri="{0D108BD9-81ED-4DB2-BD59-A6C34878D82A}">
                        <a16:rowId xmlns="" xmlns:a16="http://schemas.microsoft.com/office/drawing/2014/main" xmlns:a14="http://schemas.microsoft.com/office/drawing/2010/main" val="3193780503"/>
                      </a:ext>
                    </a:extLst>
                  </a:tr>
                  <a:tr h="532804">
                    <a:tc>
                      <a:txBody>
                        <a:bodyPr/>
                        <a:lstStyle/>
                        <a:p>
                          <a:pPr algn="ctr">
                            <a:lnSpc>
                              <a:spcPts val="2000"/>
                            </a:lnSpc>
                            <a:spcAft>
                              <a:spcPts val="0"/>
                            </a:spcAft>
                          </a:pPr>
                          <a:r>
                            <a:rPr lang="en-US" sz="2000" b="1" kern="1200">
                              <a:effectLst/>
                              <a:latin typeface="Times New Roman" panose="02020603050405020304" pitchFamily="18" charset="0"/>
                              <a:cs typeface="Times New Roman" panose="02020603050405020304" pitchFamily="18" charset="0"/>
                            </a:rPr>
                            <a:t>01</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14596" marR="114596" marT="0" marB="0" anchor="ctr">
                        <a:lnR w="28575"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en-US" sz="2000" b="1" kern="0">
                              <a:effectLst/>
                              <a:latin typeface="Times New Roman" panose="02020603050405020304" pitchFamily="18" charset="0"/>
                              <a:cs typeface="Times New Roman" panose="02020603050405020304" pitchFamily="18" charset="0"/>
                            </a:rPr>
                            <a:t>01/00</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14596" marR="114596" marT="0" marB="0" anchor="ctr">
                        <a:lnL w="28575" cap="flat" cmpd="sng" algn="ctr">
                          <a:solidFill>
                            <a:srgbClr val="FF0000"/>
                          </a:solidFill>
                          <a:prstDash val="solid"/>
                          <a:round/>
                          <a:headEnd type="none" w="med" len="med"/>
                          <a:tailEnd type="none" w="med" len="med"/>
                        </a:lnL>
                      </a:tcPr>
                    </a:tc>
                    <a:tc>
                      <a:txBody>
                        <a:bodyPr/>
                        <a:lstStyle/>
                        <a:p>
                          <a:pPr algn="ctr">
                            <a:lnSpc>
                              <a:spcPts val="2000"/>
                            </a:lnSpc>
                            <a:spcAft>
                              <a:spcPts val="0"/>
                            </a:spcAft>
                          </a:pPr>
                          <a:r>
                            <a:rPr lang="en-US" sz="2000" b="1" kern="0">
                              <a:effectLst/>
                              <a:latin typeface="Times New Roman" panose="02020603050405020304" pitchFamily="18" charset="0"/>
                              <a:cs typeface="Times New Roman" panose="02020603050405020304" pitchFamily="18" charset="0"/>
                            </a:rPr>
                            <a:t>11/00</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14596" marR="114596" marT="0" marB="0" anchor="ctr"/>
                    </a:tc>
                    <a:tc>
                      <a:txBody>
                        <a:bodyPr/>
                        <a:lstStyle/>
                        <a:p>
                          <a:pPr algn="ctr">
                            <a:lnSpc>
                              <a:spcPts val="2000"/>
                            </a:lnSpc>
                            <a:spcAft>
                              <a:spcPts val="0"/>
                            </a:spcAft>
                          </a:pPr>
                          <a:r>
                            <a:rPr lang="en-US" sz="2000" b="1" kern="0">
                              <a:effectLst/>
                              <a:latin typeface="Times New Roman" panose="02020603050405020304" pitchFamily="18" charset="0"/>
                              <a:cs typeface="Times New Roman" panose="02020603050405020304" pitchFamily="18" charset="0"/>
                            </a:rPr>
                            <a:t>10/00</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14596" marR="114596" marT="0" marB="0" anchor="ctr"/>
                    </a:tc>
                    <a:tc>
                      <a:txBody>
                        <a:bodyPr/>
                        <a:lstStyle/>
                        <a:p>
                          <a:pPr algn="ctr">
                            <a:lnSpc>
                              <a:spcPts val="2000"/>
                            </a:lnSpc>
                            <a:spcAft>
                              <a:spcPts val="0"/>
                            </a:spcAft>
                          </a:pPr>
                          <a:r>
                            <a:rPr lang="en-US" sz="2000" b="1" kern="0">
                              <a:effectLst/>
                              <a:latin typeface="Times New Roman" panose="02020603050405020304" pitchFamily="18" charset="0"/>
                              <a:cs typeface="Times New Roman" panose="02020603050405020304" pitchFamily="18" charset="0"/>
                            </a:rPr>
                            <a:t>d/d</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14596" marR="114596" marT="0" marB="0" anchor="ctr"/>
                    </a:tc>
                    <a:extLst>
                      <a:ext uri="{0D108BD9-81ED-4DB2-BD59-A6C34878D82A}">
                        <a16:rowId xmlns="" xmlns:a16="http://schemas.microsoft.com/office/drawing/2014/main" xmlns:a14="http://schemas.microsoft.com/office/drawing/2010/main" val="3002153592"/>
                      </a:ext>
                    </a:extLst>
                  </a:tr>
                  <a:tr h="532804">
                    <a:tc>
                      <a:txBody>
                        <a:bodyPr/>
                        <a:lstStyle/>
                        <a:p>
                          <a:pPr algn="ctr">
                            <a:lnSpc>
                              <a:spcPts val="2000"/>
                            </a:lnSpc>
                            <a:spcAft>
                              <a:spcPts val="0"/>
                            </a:spcAft>
                          </a:pPr>
                          <a:r>
                            <a:rPr lang="en-US" sz="2000" b="1" kern="1200">
                              <a:effectLst/>
                              <a:latin typeface="Times New Roman" panose="02020603050405020304" pitchFamily="18" charset="0"/>
                              <a:cs typeface="Times New Roman" panose="02020603050405020304" pitchFamily="18" charset="0"/>
                            </a:rPr>
                            <a:t>10</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14596" marR="114596" marT="0" marB="0" anchor="ctr">
                        <a:lnR w="28575"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en-US" sz="2000" b="1" kern="0">
                              <a:effectLst/>
                              <a:latin typeface="Times New Roman" panose="02020603050405020304" pitchFamily="18" charset="0"/>
                              <a:cs typeface="Times New Roman" panose="02020603050405020304" pitchFamily="18" charset="0"/>
                            </a:rPr>
                            <a:t>10/00</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14596" marR="114596" marT="0" marB="0" anchor="ctr">
                        <a:lnL w="28575" cap="flat" cmpd="sng" algn="ctr">
                          <a:solidFill>
                            <a:srgbClr val="FF0000"/>
                          </a:solidFill>
                          <a:prstDash val="solid"/>
                          <a:round/>
                          <a:headEnd type="none" w="med" len="med"/>
                          <a:tailEnd type="none" w="med" len="med"/>
                        </a:lnL>
                      </a:tcPr>
                    </a:tc>
                    <a:tc>
                      <a:txBody>
                        <a:bodyPr/>
                        <a:lstStyle/>
                        <a:p>
                          <a:pPr algn="ctr">
                            <a:lnSpc>
                              <a:spcPts val="2000"/>
                            </a:lnSpc>
                            <a:spcAft>
                              <a:spcPts val="0"/>
                            </a:spcAft>
                          </a:pPr>
                          <a:r>
                            <a:rPr lang="en-US" sz="2000" b="1" kern="0">
                              <a:effectLst/>
                              <a:latin typeface="Times New Roman" panose="02020603050405020304" pitchFamily="18" charset="0"/>
                              <a:cs typeface="Times New Roman" panose="02020603050405020304" pitchFamily="18" charset="0"/>
                            </a:rPr>
                            <a:t>00/10</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14596" marR="114596" marT="0" marB="0" anchor="ctr"/>
                    </a:tc>
                    <a:tc>
                      <a:txBody>
                        <a:bodyPr/>
                        <a:lstStyle/>
                        <a:p>
                          <a:pPr algn="ctr">
                            <a:lnSpc>
                              <a:spcPts val="2000"/>
                            </a:lnSpc>
                            <a:spcAft>
                              <a:spcPts val="0"/>
                            </a:spcAft>
                          </a:pPr>
                          <a:r>
                            <a:rPr lang="en-US" sz="2000" b="1" kern="0">
                              <a:effectLst/>
                              <a:latin typeface="Times New Roman" panose="02020603050405020304" pitchFamily="18" charset="0"/>
                              <a:cs typeface="Times New Roman" panose="02020603050405020304" pitchFamily="18" charset="0"/>
                            </a:rPr>
                            <a:t>11/00</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14596" marR="114596" marT="0" marB="0" anchor="ctr"/>
                    </a:tc>
                    <a:tc>
                      <a:txBody>
                        <a:bodyPr/>
                        <a:lstStyle/>
                        <a:p>
                          <a:pPr algn="ctr">
                            <a:lnSpc>
                              <a:spcPts val="2000"/>
                            </a:lnSpc>
                            <a:spcAft>
                              <a:spcPts val="0"/>
                            </a:spcAft>
                          </a:pPr>
                          <a:r>
                            <a:rPr lang="en-US" sz="2000" b="1" kern="0">
                              <a:effectLst/>
                              <a:latin typeface="Times New Roman" panose="02020603050405020304" pitchFamily="18" charset="0"/>
                              <a:cs typeface="Times New Roman" panose="02020603050405020304" pitchFamily="18" charset="0"/>
                            </a:rPr>
                            <a:t>d/d</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14596" marR="114596" marT="0" marB="0" anchor="ctr"/>
                    </a:tc>
                    <a:extLst>
                      <a:ext uri="{0D108BD9-81ED-4DB2-BD59-A6C34878D82A}">
                        <a16:rowId xmlns="" xmlns:a16="http://schemas.microsoft.com/office/drawing/2014/main" xmlns:a14="http://schemas.microsoft.com/office/drawing/2010/main" val="4203768812"/>
                      </a:ext>
                    </a:extLst>
                  </a:tr>
                  <a:tr h="532804">
                    <a:tc>
                      <a:txBody>
                        <a:bodyPr/>
                        <a:lstStyle/>
                        <a:p>
                          <a:pPr algn="ctr">
                            <a:lnSpc>
                              <a:spcPts val="2000"/>
                            </a:lnSpc>
                            <a:spcAft>
                              <a:spcPts val="0"/>
                            </a:spcAft>
                          </a:pPr>
                          <a:r>
                            <a:rPr lang="en-US" sz="2000" b="1" kern="1200" dirty="0">
                              <a:effectLst/>
                              <a:latin typeface="Times New Roman" panose="02020603050405020304" pitchFamily="18" charset="0"/>
                              <a:cs typeface="Times New Roman" panose="02020603050405020304" pitchFamily="18" charset="0"/>
                            </a:rPr>
                            <a:t>11</a:t>
                          </a:r>
                          <a:endParaRPr lang="zh-CN" sz="20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14596" marR="114596" marT="0" marB="0" anchor="ctr">
                        <a:lnR w="28575"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en-US" sz="2000" b="1" kern="0">
                              <a:effectLst/>
                              <a:latin typeface="Times New Roman" panose="02020603050405020304" pitchFamily="18" charset="0"/>
                              <a:cs typeface="Times New Roman" panose="02020603050405020304" pitchFamily="18" charset="0"/>
                            </a:rPr>
                            <a:t>11/00</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14596" marR="114596" marT="0" marB="0" anchor="ctr">
                        <a:lnL w="28575" cap="flat" cmpd="sng" algn="ctr">
                          <a:solidFill>
                            <a:srgbClr val="FF0000"/>
                          </a:solidFill>
                          <a:prstDash val="solid"/>
                          <a:round/>
                          <a:headEnd type="none" w="med" len="med"/>
                          <a:tailEnd type="none" w="med" len="med"/>
                        </a:lnL>
                      </a:tcPr>
                    </a:tc>
                    <a:tc>
                      <a:txBody>
                        <a:bodyPr/>
                        <a:lstStyle/>
                        <a:p>
                          <a:pPr algn="ctr">
                            <a:lnSpc>
                              <a:spcPts val="2000"/>
                            </a:lnSpc>
                            <a:spcAft>
                              <a:spcPts val="0"/>
                            </a:spcAft>
                          </a:pPr>
                          <a:r>
                            <a:rPr lang="en-US" sz="2000" b="1" kern="0">
                              <a:effectLst/>
                              <a:latin typeface="Times New Roman" panose="02020603050405020304" pitchFamily="18" charset="0"/>
                              <a:cs typeface="Times New Roman" panose="02020603050405020304" pitchFamily="18" charset="0"/>
                            </a:rPr>
                            <a:t>00/11</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14596" marR="114596" marT="0" marB="0" anchor="ctr"/>
                    </a:tc>
                    <a:tc>
                      <a:txBody>
                        <a:bodyPr/>
                        <a:lstStyle/>
                        <a:p>
                          <a:pPr algn="ctr">
                            <a:lnSpc>
                              <a:spcPts val="2000"/>
                            </a:lnSpc>
                            <a:spcAft>
                              <a:spcPts val="0"/>
                            </a:spcAft>
                          </a:pPr>
                          <a:r>
                            <a:rPr lang="en-US" sz="2000" b="1" kern="0">
                              <a:effectLst/>
                              <a:latin typeface="Times New Roman" panose="02020603050405020304" pitchFamily="18" charset="0"/>
                              <a:cs typeface="Times New Roman" panose="02020603050405020304" pitchFamily="18" charset="0"/>
                            </a:rPr>
                            <a:t>00/10</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14596" marR="114596" marT="0" marB="0" anchor="ctr"/>
                    </a:tc>
                    <a:tc>
                      <a:txBody>
                        <a:bodyPr/>
                        <a:lstStyle/>
                        <a:p>
                          <a:pPr algn="ctr">
                            <a:lnSpc>
                              <a:spcPts val="2000"/>
                            </a:lnSpc>
                            <a:spcAft>
                              <a:spcPts val="0"/>
                            </a:spcAft>
                          </a:pPr>
                          <a:r>
                            <a:rPr lang="en-US" sz="2000" b="1" kern="0" dirty="0">
                              <a:effectLst/>
                              <a:latin typeface="Times New Roman" panose="02020603050405020304" pitchFamily="18" charset="0"/>
                              <a:cs typeface="Times New Roman" panose="02020603050405020304" pitchFamily="18" charset="0"/>
                            </a:rPr>
                            <a:t>d/d</a:t>
                          </a:r>
                          <a:endParaRPr lang="zh-CN" sz="20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14596" marR="114596" marT="0" marB="0" anchor="ctr"/>
                    </a:tc>
                    <a:extLst>
                      <a:ext uri="{0D108BD9-81ED-4DB2-BD59-A6C34878D82A}">
                        <a16:rowId xmlns="" xmlns:a16="http://schemas.microsoft.com/office/drawing/2014/main" xmlns:a14="http://schemas.microsoft.com/office/drawing/2010/main" val="1515706370"/>
                      </a:ext>
                    </a:extLst>
                  </a:tr>
                </a:tbl>
              </a:graphicData>
            </a:graphic>
          </p:graphicFrame>
        </mc:Fallback>
      </mc:AlternateContent>
      <p:sp>
        <p:nvSpPr>
          <p:cNvPr id="8" name="文本框 26"/>
          <p:cNvSpPr txBox="1"/>
          <p:nvPr/>
        </p:nvSpPr>
        <p:spPr>
          <a:xfrm>
            <a:off x="318667" y="3422428"/>
            <a:ext cx="2380384" cy="461665"/>
          </a:xfrm>
          <a:prstGeom prst="rect">
            <a:avLst/>
          </a:prstGeom>
          <a:noFill/>
        </p:spPr>
        <p:txBody>
          <a:bodyPr wrap="square" rtlCol="0">
            <a:spAutoFit/>
          </a:bodyPr>
          <a:lstStyle/>
          <a:p>
            <a:pPr marL="285750" indent="-285750">
              <a:buClr>
                <a:srgbClr val="235EB8"/>
              </a:buClr>
              <a:buFont typeface="Wingdings" panose="05000000000000000000" pitchFamily="2" charset="2"/>
              <a:buChar char="n"/>
            </a:pPr>
            <a:r>
              <a:rPr lang="zh-CN" altLang="en-US" sz="2400" b="1" dirty="0">
                <a:latin typeface="微软雅黑" panose="020B0503020204020204" pitchFamily="34" charset="-122"/>
                <a:ea typeface="微软雅黑" panose="020B0503020204020204" pitchFamily="34" charset="-122"/>
              </a:rPr>
              <a:t>原始状态表</a:t>
            </a:r>
          </a:p>
        </p:txBody>
      </p:sp>
      <p:graphicFrame>
        <p:nvGraphicFramePr>
          <p:cNvPr id="11" name="表格 10"/>
          <p:cNvGraphicFramePr>
            <a:graphicFrameLocks noGrp="1"/>
          </p:cNvGraphicFramePr>
          <p:nvPr>
            <p:extLst>
              <p:ext uri="{D42A27DB-BD31-4B8C-83A1-F6EECF244321}">
                <p14:modId xmlns:p14="http://schemas.microsoft.com/office/powerpoint/2010/main" val="861607368"/>
              </p:ext>
            </p:extLst>
          </p:nvPr>
        </p:nvGraphicFramePr>
        <p:xfrm>
          <a:off x="914400" y="3913941"/>
          <a:ext cx="4837125" cy="2746092"/>
        </p:xfrm>
        <a:graphic>
          <a:graphicData uri="http://schemas.openxmlformats.org/drawingml/2006/table">
            <a:tbl>
              <a:tblPr firstRow="1" firstCol="1" bandRow="1">
                <a:tableStyleId>{B301B821-A1FF-4177-AEE7-76D212191A09}</a:tableStyleId>
              </a:tblPr>
              <a:tblGrid>
                <a:gridCol w="967425">
                  <a:extLst>
                    <a:ext uri="{9D8B030D-6E8A-4147-A177-3AD203B41FA5}">
                      <a16:colId xmlns:a16="http://schemas.microsoft.com/office/drawing/2014/main" val="970703155"/>
                    </a:ext>
                  </a:extLst>
                </a:gridCol>
                <a:gridCol w="967425">
                  <a:extLst>
                    <a:ext uri="{9D8B030D-6E8A-4147-A177-3AD203B41FA5}">
                      <a16:colId xmlns:a16="http://schemas.microsoft.com/office/drawing/2014/main" val="1533565457"/>
                    </a:ext>
                  </a:extLst>
                </a:gridCol>
                <a:gridCol w="967425">
                  <a:extLst>
                    <a:ext uri="{9D8B030D-6E8A-4147-A177-3AD203B41FA5}">
                      <a16:colId xmlns:a16="http://schemas.microsoft.com/office/drawing/2014/main" val="3931432079"/>
                    </a:ext>
                  </a:extLst>
                </a:gridCol>
                <a:gridCol w="967425">
                  <a:extLst>
                    <a:ext uri="{9D8B030D-6E8A-4147-A177-3AD203B41FA5}">
                      <a16:colId xmlns:a16="http://schemas.microsoft.com/office/drawing/2014/main" val="2267079903"/>
                    </a:ext>
                  </a:extLst>
                </a:gridCol>
                <a:gridCol w="967425">
                  <a:extLst>
                    <a:ext uri="{9D8B030D-6E8A-4147-A177-3AD203B41FA5}">
                      <a16:colId xmlns:a16="http://schemas.microsoft.com/office/drawing/2014/main" val="3958958640"/>
                    </a:ext>
                  </a:extLst>
                </a:gridCol>
              </a:tblGrid>
              <a:tr h="457682">
                <a:tc rowSpan="2">
                  <a:txBody>
                    <a:bodyPr/>
                    <a:lstStyle/>
                    <a:p>
                      <a:pPr algn="ctr">
                        <a:lnSpc>
                          <a:spcPts val="2000"/>
                        </a:lnSpc>
                        <a:spcAft>
                          <a:spcPts val="0"/>
                        </a:spcAft>
                      </a:pPr>
                      <a:r>
                        <a:rPr lang="zh-CN" sz="1800" b="1" kern="100" dirty="0">
                          <a:effectLst/>
                          <a:latin typeface="Times New Roman" panose="02020603050405020304" pitchFamily="18" charset="0"/>
                          <a:ea typeface="微软雅黑" panose="020B0503020204020204" pitchFamily="34" charset="-122"/>
                          <a:cs typeface="Times New Roman" panose="02020603050405020304" pitchFamily="18" charset="0"/>
                        </a:rPr>
                        <a:t>原态</a:t>
                      </a:r>
                    </a:p>
                  </a:txBody>
                  <a:tcPr marL="123574" marR="123574" marT="0" marB="0" anchor="ctr">
                    <a:lnR w="28575" cap="flat" cmpd="sng" algn="ctr">
                      <a:solidFill>
                        <a:srgbClr val="FF0000"/>
                      </a:solidFill>
                      <a:prstDash val="solid"/>
                      <a:round/>
                      <a:headEnd type="none" w="med" len="med"/>
                      <a:tailEnd type="none" w="med" len="med"/>
                    </a:lnR>
                  </a:tcPr>
                </a:tc>
                <a:tc gridSpan="4">
                  <a:txBody>
                    <a:bodyPr/>
                    <a:lstStyle/>
                    <a:p>
                      <a:pPr algn="ctr">
                        <a:lnSpc>
                          <a:spcPts val="2000"/>
                        </a:lnSpc>
                        <a:spcAft>
                          <a:spcPts val="0"/>
                        </a:spcAft>
                      </a:pPr>
                      <a:r>
                        <a:rPr lang="zh-CN" sz="1800" b="1" kern="0" dirty="0">
                          <a:effectLst/>
                          <a:latin typeface="Times New Roman" panose="02020603050405020304" pitchFamily="18" charset="0"/>
                          <a:ea typeface="微软雅黑" panose="020B0503020204020204" pitchFamily="34" charset="-122"/>
                          <a:cs typeface="Times New Roman" panose="02020603050405020304" pitchFamily="18" charset="0"/>
                        </a:rPr>
                        <a:t>次态</a:t>
                      </a:r>
                      <a:r>
                        <a:rPr lang="en-US" sz="1800" b="1" kern="0" dirty="0">
                          <a:effectLst/>
                          <a:latin typeface="Times New Roman" panose="02020603050405020304" pitchFamily="18" charset="0"/>
                          <a:ea typeface="微软雅黑" panose="020B0503020204020204" pitchFamily="34" charset="-122"/>
                          <a:cs typeface="Times New Roman" panose="02020603050405020304" pitchFamily="18" charset="0"/>
                        </a:rPr>
                        <a:t>/</a:t>
                      </a:r>
                      <a:r>
                        <a:rPr lang="zh-CN" sz="1800" b="1" kern="0" dirty="0">
                          <a:effectLst/>
                          <a:latin typeface="Times New Roman" panose="02020603050405020304" pitchFamily="18" charset="0"/>
                          <a:ea typeface="微软雅黑" panose="020B0503020204020204" pitchFamily="34" charset="-122"/>
                          <a:cs typeface="Times New Roman" panose="02020603050405020304" pitchFamily="18" charset="0"/>
                        </a:rPr>
                        <a:t>输出</a:t>
                      </a:r>
                      <a:endParaRPr lang="zh-CN" sz="18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23574" marR="123574" marT="0" marB="0" anchor="ctr">
                    <a:lnL w="28575" cap="flat" cmpd="sng" algn="ctr">
                      <a:solidFill>
                        <a:srgbClr val="FF0000"/>
                      </a:solidFill>
                      <a:prstDash val="solid"/>
                      <a:round/>
                      <a:headEnd type="none" w="med" len="med"/>
                      <a:tailEnd type="none" w="med" len="med"/>
                    </a:ln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4056314310"/>
                  </a:ext>
                </a:extLst>
              </a:tr>
              <a:tr h="457682">
                <a:tc vMerge="1">
                  <a:txBody>
                    <a:bodyPr/>
                    <a:lstStyle/>
                    <a:p>
                      <a:endParaRPr lang="zh-CN" altLang="en-US"/>
                    </a:p>
                  </a:txBody>
                  <a:tcPr/>
                </a:tc>
                <a:tc>
                  <a:txBody>
                    <a:bodyPr/>
                    <a:lstStyle/>
                    <a:p>
                      <a:pPr algn="ctr">
                        <a:lnSpc>
                          <a:spcPts val="2000"/>
                        </a:lnSpc>
                        <a:spcAft>
                          <a:spcPts val="0"/>
                        </a:spcAft>
                      </a:pPr>
                      <a:r>
                        <a:rPr lang="en-US" sz="1800" b="1" kern="1200" dirty="0">
                          <a:effectLst/>
                          <a:latin typeface="Times New Roman" panose="02020603050405020304" pitchFamily="18" charset="0"/>
                          <a:ea typeface="微软雅黑" panose="020B0503020204020204" pitchFamily="34" charset="-122"/>
                          <a:cs typeface="Times New Roman" panose="02020603050405020304" pitchFamily="18" charset="0"/>
                        </a:rPr>
                        <a:t>AB=00</a:t>
                      </a:r>
                      <a:endParaRPr lang="zh-CN" sz="18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23574" marR="123574" marT="0" marB="0" anchor="ctr">
                    <a:lnL w="28575" cap="flat" cmpd="sng" algn="ctr">
                      <a:solidFill>
                        <a:srgbClr val="FF0000"/>
                      </a:solidFill>
                      <a:prstDash val="solid"/>
                      <a:round/>
                      <a:headEnd type="none" w="med" len="med"/>
                      <a:tailEnd type="none" w="med" len="med"/>
                    </a:lnL>
                    <a:lnR w="28575" cap="flat" cmpd="sng" algn="ctr">
                      <a:solidFill>
                        <a:schemeClr val="accent5">
                          <a:lumMod val="60000"/>
                          <a:lumOff val="40000"/>
                        </a:schemeClr>
                      </a:solidFill>
                      <a:prstDash val="solid"/>
                      <a:round/>
                      <a:headEnd type="none" w="med" len="med"/>
                      <a:tailEnd type="none" w="med" len="med"/>
                    </a:lnR>
                  </a:tcPr>
                </a:tc>
                <a:tc>
                  <a:txBody>
                    <a:bodyPr/>
                    <a:lstStyle/>
                    <a:p>
                      <a:pPr algn="ctr">
                        <a:lnSpc>
                          <a:spcPts val="2000"/>
                        </a:lnSpc>
                        <a:spcAft>
                          <a:spcPts val="0"/>
                        </a:spcAft>
                      </a:pPr>
                      <a:r>
                        <a:rPr lang="en-US" sz="1800" b="1" kern="1200" dirty="0">
                          <a:effectLst/>
                          <a:latin typeface="Times New Roman" panose="02020603050405020304" pitchFamily="18" charset="0"/>
                          <a:ea typeface="微软雅黑" panose="020B0503020204020204" pitchFamily="34" charset="-122"/>
                          <a:cs typeface="Times New Roman" panose="02020603050405020304" pitchFamily="18" charset="0"/>
                        </a:rPr>
                        <a:t>AB=01</a:t>
                      </a:r>
                      <a:endParaRPr lang="zh-CN" sz="18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23574" marR="123574" marT="0" marB="0" anchor="ctr">
                    <a:lnL w="28575" cap="flat" cmpd="sng" algn="ctr">
                      <a:solidFill>
                        <a:schemeClr val="accent5">
                          <a:lumMod val="60000"/>
                          <a:lumOff val="40000"/>
                        </a:schemeClr>
                      </a:solidFill>
                      <a:prstDash val="solid"/>
                      <a:round/>
                      <a:headEnd type="none" w="med" len="med"/>
                      <a:tailEnd type="none" w="med" len="med"/>
                    </a:lnL>
                    <a:lnR w="28575" cap="flat" cmpd="sng" algn="ctr">
                      <a:solidFill>
                        <a:schemeClr val="accent5">
                          <a:lumMod val="60000"/>
                          <a:lumOff val="40000"/>
                        </a:schemeClr>
                      </a:solidFill>
                      <a:prstDash val="solid"/>
                      <a:round/>
                      <a:headEnd type="none" w="med" len="med"/>
                      <a:tailEnd type="none" w="med" len="med"/>
                    </a:lnR>
                  </a:tcPr>
                </a:tc>
                <a:tc>
                  <a:txBody>
                    <a:bodyPr/>
                    <a:lstStyle/>
                    <a:p>
                      <a:pPr algn="ctr">
                        <a:lnSpc>
                          <a:spcPts val="2000"/>
                        </a:lnSpc>
                        <a:spcAft>
                          <a:spcPts val="0"/>
                        </a:spcAft>
                      </a:pPr>
                      <a:r>
                        <a:rPr lang="en-US" sz="1800" b="1" kern="1200" dirty="0">
                          <a:effectLst/>
                          <a:latin typeface="Times New Roman" panose="02020603050405020304" pitchFamily="18" charset="0"/>
                          <a:ea typeface="微软雅黑" panose="020B0503020204020204" pitchFamily="34" charset="-122"/>
                          <a:cs typeface="Times New Roman" panose="02020603050405020304" pitchFamily="18" charset="0"/>
                        </a:rPr>
                        <a:t>AB=10</a:t>
                      </a:r>
                      <a:endParaRPr lang="zh-CN" sz="18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23574" marR="123574" marT="0" marB="0" anchor="ctr">
                    <a:lnL w="28575" cap="flat" cmpd="sng" algn="ctr">
                      <a:solidFill>
                        <a:schemeClr val="accent5">
                          <a:lumMod val="60000"/>
                          <a:lumOff val="40000"/>
                        </a:schemeClr>
                      </a:solidFill>
                      <a:prstDash val="solid"/>
                      <a:round/>
                      <a:headEnd type="none" w="med" len="med"/>
                      <a:tailEnd type="none" w="med" len="med"/>
                    </a:lnL>
                    <a:lnR w="28575" cap="flat" cmpd="sng" algn="ctr">
                      <a:solidFill>
                        <a:schemeClr val="accent5">
                          <a:lumMod val="60000"/>
                          <a:lumOff val="40000"/>
                        </a:schemeClr>
                      </a:solidFill>
                      <a:prstDash val="solid"/>
                      <a:round/>
                      <a:headEnd type="none" w="med" len="med"/>
                      <a:tailEnd type="none" w="med" len="med"/>
                    </a:lnR>
                  </a:tcPr>
                </a:tc>
                <a:tc>
                  <a:txBody>
                    <a:bodyPr/>
                    <a:lstStyle/>
                    <a:p>
                      <a:pPr algn="ctr">
                        <a:lnSpc>
                          <a:spcPts val="2000"/>
                        </a:lnSpc>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AB=11</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23574" marR="123574" marT="0" marB="0" anchor="ctr">
                    <a:lnL w="28575" cap="flat" cmpd="sng" algn="ctr">
                      <a:solidFill>
                        <a:schemeClr val="accent5">
                          <a:lumMod val="60000"/>
                          <a:lumOff val="40000"/>
                        </a:schemeClr>
                      </a:solidFill>
                      <a:prstDash val="solid"/>
                      <a:round/>
                      <a:headEnd type="none" w="med" len="med"/>
                      <a:tailEnd type="none" w="med" len="med"/>
                    </a:lnL>
                  </a:tcPr>
                </a:tc>
                <a:extLst>
                  <a:ext uri="{0D108BD9-81ED-4DB2-BD59-A6C34878D82A}">
                    <a16:rowId xmlns:a16="http://schemas.microsoft.com/office/drawing/2014/main" val="1451379422"/>
                  </a:ext>
                </a:extLst>
              </a:tr>
              <a:tr h="457682">
                <a:tc>
                  <a:txBody>
                    <a:bodyPr/>
                    <a:lstStyle/>
                    <a:p>
                      <a:pPr algn="ctr">
                        <a:lnSpc>
                          <a:spcPts val="2000"/>
                        </a:lnSpc>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S</a:t>
                      </a:r>
                      <a:r>
                        <a:rPr lang="en-US" sz="1800" b="1" kern="1200" baseline="-2500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23574" marR="123574" marT="0" marB="0" anchor="ctr">
                    <a:lnR w="28575"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en-US" sz="1800" b="1" kern="0">
                          <a:effectLst/>
                          <a:latin typeface="Times New Roman" panose="02020603050405020304" pitchFamily="18" charset="0"/>
                          <a:ea typeface="微软雅黑" panose="020B0503020204020204" pitchFamily="34" charset="-122"/>
                          <a:cs typeface="Times New Roman" panose="02020603050405020304" pitchFamily="18" charset="0"/>
                        </a:rPr>
                        <a:t>S</a:t>
                      </a:r>
                      <a:r>
                        <a:rPr lang="en-US" sz="1800" b="1" kern="0" baseline="-25000">
                          <a:effectLst/>
                          <a:latin typeface="Times New Roman" panose="02020603050405020304" pitchFamily="18" charset="0"/>
                          <a:ea typeface="微软雅黑" panose="020B0503020204020204" pitchFamily="34" charset="-122"/>
                          <a:cs typeface="Times New Roman" panose="02020603050405020304" pitchFamily="18" charset="0"/>
                        </a:rPr>
                        <a:t>0</a:t>
                      </a:r>
                      <a:r>
                        <a:rPr lang="en-US" sz="1800" b="1" kern="0">
                          <a:effectLst/>
                          <a:latin typeface="Times New Roman" panose="02020603050405020304" pitchFamily="18" charset="0"/>
                          <a:ea typeface="微软雅黑" panose="020B0503020204020204" pitchFamily="34" charset="-122"/>
                          <a:cs typeface="Times New Roman" panose="02020603050405020304" pitchFamily="18" charset="0"/>
                        </a:rPr>
                        <a:t>/00</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23574" marR="123574" marT="0" marB="0" anchor="ctr">
                    <a:lnL w="28575" cap="flat" cmpd="sng" algn="ctr">
                      <a:solidFill>
                        <a:srgbClr val="FF0000"/>
                      </a:solidFill>
                      <a:prstDash val="solid"/>
                      <a:round/>
                      <a:headEnd type="none" w="med" len="med"/>
                      <a:tailEnd type="none" w="med" len="med"/>
                    </a:lnL>
                    <a:lnR w="28575" cap="flat" cmpd="sng" algn="ctr">
                      <a:solidFill>
                        <a:schemeClr val="accent5">
                          <a:lumMod val="60000"/>
                          <a:lumOff val="40000"/>
                        </a:schemeClr>
                      </a:solidFill>
                      <a:prstDash val="solid"/>
                      <a:round/>
                      <a:headEnd type="none" w="med" len="med"/>
                      <a:tailEnd type="none" w="med" len="med"/>
                    </a:lnR>
                  </a:tcPr>
                </a:tc>
                <a:tc>
                  <a:txBody>
                    <a:bodyPr/>
                    <a:lstStyle/>
                    <a:p>
                      <a:pPr algn="ctr">
                        <a:lnSpc>
                          <a:spcPts val="2000"/>
                        </a:lnSpc>
                        <a:spcAft>
                          <a:spcPts val="0"/>
                        </a:spcAft>
                      </a:pPr>
                      <a:r>
                        <a:rPr lang="en-US" sz="1800" b="1" kern="0">
                          <a:effectLst/>
                          <a:latin typeface="Times New Roman" panose="02020603050405020304" pitchFamily="18" charset="0"/>
                          <a:ea typeface="微软雅黑" panose="020B0503020204020204" pitchFamily="34" charset="-122"/>
                          <a:cs typeface="Times New Roman" panose="02020603050405020304" pitchFamily="18" charset="0"/>
                        </a:rPr>
                        <a:t>S</a:t>
                      </a:r>
                      <a:r>
                        <a:rPr lang="en-US" sz="1800" b="1" kern="0" baseline="-25000">
                          <a:effectLst/>
                          <a:latin typeface="Times New Roman" panose="02020603050405020304" pitchFamily="18" charset="0"/>
                          <a:ea typeface="微软雅黑" panose="020B0503020204020204" pitchFamily="34" charset="-122"/>
                          <a:cs typeface="Times New Roman" panose="02020603050405020304" pitchFamily="18" charset="0"/>
                        </a:rPr>
                        <a:t>2</a:t>
                      </a:r>
                      <a:r>
                        <a:rPr lang="en-US" sz="1800" b="1" kern="0">
                          <a:effectLst/>
                          <a:latin typeface="Times New Roman" panose="02020603050405020304" pitchFamily="18" charset="0"/>
                          <a:ea typeface="微软雅黑" panose="020B0503020204020204" pitchFamily="34" charset="-122"/>
                          <a:cs typeface="Times New Roman" panose="02020603050405020304" pitchFamily="18" charset="0"/>
                        </a:rPr>
                        <a:t>/00</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23574" marR="123574" marT="0" marB="0" anchor="ctr">
                    <a:lnL w="28575" cap="flat" cmpd="sng" algn="ctr">
                      <a:solidFill>
                        <a:schemeClr val="accent5">
                          <a:lumMod val="60000"/>
                          <a:lumOff val="40000"/>
                        </a:schemeClr>
                      </a:solidFill>
                      <a:prstDash val="solid"/>
                      <a:round/>
                      <a:headEnd type="none" w="med" len="med"/>
                      <a:tailEnd type="none" w="med" len="med"/>
                    </a:lnL>
                    <a:lnR w="28575" cap="flat" cmpd="sng" algn="ctr">
                      <a:solidFill>
                        <a:schemeClr val="accent5">
                          <a:lumMod val="60000"/>
                          <a:lumOff val="40000"/>
                        </a:schemeClr>
                      </a:solidFill>
                      <a:prstDash val="solid"/>
                      <a:round/>
                      <a:headEnd type="none" w="med" len="med"/>
                      <a:tailEnd type="none" w="med" len="med"/>
                    </a:lnR>
                  </a:tcPr>
                </a:tc>
                <a:tc>
                  <a:txBody>
                    <a:bodyPr/>
                    <a:lstStyle/>
                    <a:p>
                      <a:pPr algn="ctr">
                        <a:lnSpc>
                          <a:spcPts val="2000"/>
                        </a:lnSpc>
                        <a:spcAft>
                          <a:spcPts val="0"/>
                        </a:spcAft>
                      </a:pPr>
                      <a:r>
                        <a:rPr lang="en-US" sz="1800" b="1" kern="0">
                          <a:effectLst/>
                          <a:latin typeface="Times New Roman" panose="02020603050405020304" pitchFamily="18" charset="0"/>
                          <a:ea typeface="微软雅黑" panose="020B0503020204020204" pitchFamily="34" charset="-122"/>
                          <a:cs typeface="Times New Roman" panose="02020603050405020304" pitchFamily="18" charset="0"/>
                        </a:rPr>
                        <a:t>S</a:t>
                      </a:r>
                      <a:r>
                        <a:rPr lang="en-US" sz="1800" b="1" kern="0" baseline="-25000">
                          <a:effectLst/>
                          <a:latin typeface="Times New Roman" panose="02020603050405020304" pitchFamily="18" charset="0"/>
                          <a:ea typeface="微软雅黑" panose="020B0503020204020204" pitchFamily="34" charset="-122"/>
                          <a:cs typeface="Times New Roman" panose="02020603050405020304" pitchFamily="18" charset="0"/>
                        </a:rPr>
                        <a:t>1</a:t>
                      </a:r>
                      <a:r>
                        <a:rPr lang="en-US" sz="1800" b="1" kern="0">
                          <a:effectLst/>
                          <a:latin typeface="Times New Roman" panose="02020603050405020304" pitchFamily="18" charset="0"/>
                          <a:ea typeface="微软雅黑" panose="020B0503020204020204" pitchFamily="34" charset="-122"/>
                          <a:cs typeface="Times New Roman" panose="02020603050405020304" pitchFamily="18" charset="0"/>
                        </a:rPr>
                        <a:t>/00</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23574" marR="123574" marT="0" marB="0" anchor="ctr">
                    <a:lnL w="28575" cap="flat" cmpd="sng" algn="ctr">
                      <a:solidFill>
                        <a:schemeClr val="accent5">
                          <a:lumMod val="60000"/>
                          <a:lumOff val="40000"/>
                        </a:schemeClr>
                      </a:solidFill>
                      <a:prstDash val="solid"/>
                      <a:round/>
                      <a:headEnd type="none" w="med" len="med"/>
                      <a:tailEnd type="none" w="med" len="med"/>
                    </a:lnL>
                    <a:lnR w="28575" cap="flat" cmpd="sng" algn="ctr">
                      <a:solidFill>
                        <a:schemeClr val="accent5">
                          <a:lumMod val="60000"/>
                          <a:lumOff val="40000"/>
                        </a:schemeClr>
                      </a:solidFill>
                      <a:prstDash val="solid"/>
                      <a:round/>
                      <a:headEnd type="none" w="med" len="med"/>
                      <a:tailEnd type="none" w="med" len="med"/>
                    </a:lnR>
                  </a:tcPr>
                </a:tc>
                <a:tc>
                  <a:txBody>
                    <a:bodyPr/>
                    <a:lstStyle/>
                    <a:p>
                      <a:pPr algn="ctr">
                        <a:lnSpc>
                          <a:spcPts val="2000"/>
                        </a:lnSpc>
                        <a:spcAft>
                          <a:spcPts val="0"/>
                        </a:spcAft>
                      </a:pPr>
                      <a:r>
                        <a:rPr lang="en-US" sz="1800" b="1" kern="0">
                          <a:effectLst/>
                          <a:latin typeface="Times New Roman" panose="02020603050405020304" pitchFamily="18" charset="0"/>
                          <a:ea typeface="微软雅黑" panose="020B0503020204020204" pitchFamily="34" charset="-122"/>
                          <a:cs typeface="Times New Roman" panose="02020603050405020304" pitchFamily="18" charset="0"/>
                        </a:rPr>
                        <a:t>d/d</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23574" marR="123574" marT="0" marB="0" anchor="ctr">
                    <a:lnL w="28575" cap="flat" cmpd="sng" algn="ctr">
                      <a:solidFill>
                        <a:schemeClr val="accent5">
                          <a:lumMod val="60000"/>
                          <a:lumOff val="40000"/>
                        </a:schemeClr>
                      </a:solidFill>
                      <a:prstDash val="solid"/>
                      <a:round/>
                      <a:headEnd type="none" w="med" len="med"/>
                      <a:tailEnd type="none" w="med" len="med"/>
                    </a:lnL>
                  </a:tcPr>
                </a:tc>
                <a:extLst>
                  <a:ext uri="{0D108BD9-81ED-4DB2-BD59-A6C34878D82A}">
                    <a16:rowId xmlns:a16="http://schemas.microsoft.com/office/drawing/2014/main" val="1726012798"/>
                  </a:ext>
                </a:extLst>
              </a:tr>
              <a:tr h="457682">
                <a:tc>
                  <a:txBody>
                    <a:bodyPr/>
                    <a:lstStyle/>
                    <a:p>
                      <a:pPr algn="ctr">
                        <a:lnSpc>
                          <a:spcPts val="2000"/>
                        </a:lnSpc>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S</a:t>
                      </a:r>
                      <a:r>
                        <a:rPr lang="en-US" sz="1800" b="1" kern="1200" baseline="-2500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23574" marR="123574" marT="0" marB="0" anchor="ctr">
                    <a:lnR w="28575"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en-US" sz="1800" b="1" kern="0">
                          <a:effectLst/>
                          <a:latin typeface="Times New Roman" panose="02020603050405020304" pitchFamily="18" charset="0"/>
                          <a:ea typeface="微软雅黑" panose="020B0503020204020204" pitchFamily="34" charset="-122"/>
                          <a:cs typeface="Times New Roman" panose="02020603050405020304" pitchFamily="18" charset="0"/>
                        </a:rPr>
                        <a:t>S</a:t>
                      </a:r>
                      <a:r>
                        <a:rPr lang="en-US" sz="1800" b="1" kern="0" baseline="-25000">
                          <a:effectLst/>
                          <a:latin typeface="Times New Roman" panose="02020603050405020304" pitchFamily="18" charset="0"/>
                          <a:ea typeface="微软雅黑" panose="020B0503020204020204" pitchFamily="34" charset="-122"/>
                          <a:cs typeface="Times New Roman" panose="02020603050405020304" pitchFamily="18" charset="0"/>
                        </a:rPr>
                        <a:t>1</a:t>
                      </a:r>
                      <a:r>
                        <a:rPr lang="en-US" sz="1800" b="1" kern="0">
                          <a:effectLst/>
                          <a:latin typeface="Times New Roman" panose="02020603050405020304" pitchFamily="18" charset="0"/>
                          <a:ea typeface="微软雅黑" panose="020B0503020204020204" pitchFamily="34" charset="-122"/>
                          <a:cs typeface="Times New Roman" panose="02020603050405020304" pitchFamily="18" charset="0"/>
                        </a:rPr>
                        <a:t>/00</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23574" marR="123574" marT="0" marB="0" anchor="ctr">
                    <a:lnL w="28575" cap="flat" cmpd="sng" algn="ctr">
                      <a:solidFill>
                        <a:srgbClr val="FF0000"/>
                      </a:solidFill>
                      <a:prstDash val="solid"/>
                      <a:round/>
                      <a:headEnd type="none" w="med" len="med"/>
                      <a:tailEnd type="none" w="med" len="med"/>
                    </a:lnL>
                    <a:lnR w="28575" cap="flat" cmpd="sng" algn="ctr">
                      <a:solidFill>
                        <a:schemeClr val="accent5">
                          <a:lumMod val="60000"/>
                          <a:lumOff val="40000"/>
                        </a:schemeClr>
                      </a:solidFill>
                      <a:prstDash val="solid"/>
                      <a:round/>
                      <a:headEnd type="none" w="med" len="med"/>
                      <a:tailEnd type="none" w="med" len="med"/>
                    </a:lnR>
                  </a:tcPr>
                </a:tc>
                <a:tc>
                  <a:txBody>
                    <a:bodyPr/>
                    <a:lstStyle/>
                    <a:p>
                      <a:pPr algn="ctr">
                        <a:lnSpc>
                          <a:spcPts val="2000"/>
                        </a:lnSpc>
                        <a:spcAft>
                          <a:spcPts val="0"/>
                        </a:spcAft>
                      </a:pPr>
                      <a:r>
                        <a:rPr lang="en-US" sz="1800" b="1" kern="0">
                          <a:effectLst/>
                          <a:latin typeface="Times New Roman" panose="02020603050405020304" pitchFamily="18" charset="0"/>
                          <a:ea typeface="微软雅黑" panose="020B0503020204020204" pitchFamily="34" charset="-122"/>
                          <a:cs typeface="Times New Roman" panose="02020603050405020304" pitchFamily="18" charset="0"/>
                        </a:rPr>
                        <a:t>S</a:t>
                      </a:r>
                      <a:r>
                        <a:rPr lang="en-US" sz="1800" b="1" kern="0" baseline="-25000">
                          <a:effectLst/>
                          <a:latin typeface="Times New Roman" panose="02020603050405020304" pitchFamily="18" charset="0"/>
                          <a:ea typeface="微软雅黑" panose="020B0503020204020204" pitchFamily="34" charset="-122"/>
                          <a:cs typeface="Times New Roman" panose="02020603050405020304" pitchFamily="18" charset="0"/>
                        </a:rPr>
                        <a:t>3</a:t>
                      </a:r>
                      <a:r>
                        <a:rPr lang="en-US" sz="1800" b="1" kern="0">
                          <a:effectLst/>
                          <a:latin typeface="Times New Roman" panose="02020603050405020304" pitchFamily="18" charset="0"/>
                          <a:ea typeface="微软雅黑" panose="020B0503020204020204" pitchFamily="34" charset="-122"/>
                          <a:cs typeface="Times New Roman" panose="02020603050405020304" pitchFamily="18" charset="0"/>
                        </a:rPr>
                        <a:t>/00</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23574" marR="123574" marT="0" marB="0" anchor="ctr">
                    <a:lnL w="28575" cap="flat" cmpd="sng" algn="ctr">
                      <a:solidFill>
                        <a:schemeClr val="accent5">
                          <a:lumMod val="60000"/>
                          <a:lumOff val="40000"/>
                        </a:schemeClr>
                      </a:solidFill>
                      <a:prstDash val="solid"/>
                      <a:round/>
                      <a:headEnd type="none" w="med" len="med"/>
                      <a:tailEnd type="none" w="med" len="med"/>
                    </a:lnL>
                    <a:lnR w="28575" cap="flat" cmpd="sng" algn="ctr">
                      <a:solidFill>
                        <a:schemeClr val="accent5">
                          <a:lumMod val="60000"/>
                          <a:lumOff val="40000"/>
                        </a:schemeClr>
                      </a:solidFill>
                      <a:prstDash val="solid"/>
                      <a:round/>
                      <a:headEnd type="none" w="med" len="med"/>
                      <a:tailEnd type="none" w="med" len="med"/>
                    </a:lnR>
                  </a:tcPr>
                </a:tc>
                <a:tc>
                  <a:txBody>
                    <a:bodyPr/>
                    <a:lstStyle/>
                    <a:p>
                      <a:pPr algn="ctr">
                        <a:lnSpc>
                          <a:spcPts val="2000"/>
                        </a:lnSpc>
                        <a:spcAft>
                          <a:spcPts val="0"/>
                        </a:spcAft>
                      </a:pPr>
                      <a:r>
                        <a:rPr lang="en-US" sz="1800" b="1" kern="0">
                          <a:effectLst/>
                          <a:latin typeface="Times New Roman" panose="02020603050405020304" pitchFamily="18" charset="0"/>
                          <a:ea typeface="微软雅黑" panose="020B0503020204020204" pitchFamily="34" charset="-122"/>
                          <a:cs typeface="Times New Roman" panose="02020603050405020304" pitchFamily="18" charset="0"/>
                        </a:rPr>
                        <a:t>S</a:t>
                      </a:r>
                      <a:r>
                        <a:rPr lang="en-US" sz="1800" b="1" kern="0" baseline="-25000">
                          <a:effectLst/>
                          <a:latin typeface="Times New Roman" panose="02020603050405020304" pitchFamily="18" charset="0"/>
                          <a:ea typeface="微软雅黑" panose="020B0503020204020204" pitchFamily="34" charset="-122"/>
                          <a:cs typeface="Times New Roman" panose="02020603050405020304" pitchFamily="18" charset="0"/>
                        </a:rPr>
                        <a:t>2</a:t>
                      </a:r>
                      <a:r>
                        <a:rPr lang="en-US" sz="1800" b="1" kern="0">
                          <a:effectLst/>
                          <a:latin typeface="Times New Roman" panose="02020603050405020304" pitchFamily="18" charset="0"/>
                          <a:ea typeface="微软雅黑" panose="020B0503020204020204" pitchFamily="34" charset="-122"/>
                          <a:cs typeface="Times New Roman" panose="02020603050405020304" pitchFamily="18" charset="0"/>
                        </a:rPr>
                        <a:t>/00</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23574" marR="123574" marT="0" marB="0" anchor="ctr">
                    <a:lnL w="28575" cap="flat" cmpd="sng" algn="ctr">
                      <a:solidFill>
                        <a:schemeClr val="accent5">
                          <a:lumMod val="60000"/>
                          <a:lumOff val="40000"/>
                        </a:schemeClr>
                      </a:solidFill>
                      <a:prstDash val="solid"/>
                      <a:round/>
                      <a:headEnd type="none" w="med" len="med"/>
                      <a:tailEnd type="none" w="med" len="med"/>
                    </a:lnL>
                    <a:lnR w="28575" cap="flat" cmpd="sng" algn="ctr">
                      <a:solidFill>
                        <a:schemeClr val="accent5">
                          <a:lumMod val="60000"/>
                          <a:lumOff val="40000"/>
                        </a:schemeClr>
                      </a:solidFill>
                      <a:prstDash val="solid"/>
                      <a:round/>
                      <a:headEnd type="none" w="med" len="med"/>
                      <a:tailEnd type="none" w="med" len="med"/>
                    </a:lnR>
                  </a:tcPr>
                </a:tc>
                <a:tc>
                  <a:txBody>
                    <a:bodyPr/>
                    <a:lstStyle/>
                    <a:p>
                      <a:pPr algn="ctr">
                        <a:lnSpc>
                          <a:spcPts val="2000"/>
                        </a:lnSpc>
                        <a:spcAft>
                          <a:spcPts val="0"/>
                        </a:spcAft>
                      </a:pPr>
                      <a:r>
                        <a:rPr lang="en-US" sz="1800" b="1" kern="0">
                          <a:effectLst/>
                          <a:latin typeface="Times New Roman" panose="02020603050405020304" pitchFamily="18" charset="0"/>
                          <a:ea typeface="微软雅黑" panose="020B0503020204020204" pitchFamily="34" charset="-122"/>
                          <a:cs typeface="Times New Roman" panose="02020603050405020304" pitchFamily="18" charset="0"/>
                        </a:rPr>
                        <a:t>d/d</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23574" marR="123574" marT="0" marB="0" anchor="ctr">
                    <a:lnL w="28575" cap="flat" cmpd="sng" algn="ctr">
                      <a:solidFill>
                        <a:schemeClr val="accent5">
                          <a:lumMod val="60000"/>
                          <a:lumOff val="40000"/>
                        </a:schemeClr>
                      </a:solidFill>
                      <a:prstDash val="solid"/>
                      <a:round/>
                      <a:headEnd type="none" w="med" len="med"/>
                      <a:tailEnd type="none" w="med" len="med"/>
                    </a:lnL>
                  </a:tcPr>
                </a:tc>
                <a:extLst>
                  <a:ext uri="{0D108BD9-81ED-4DB2-BD59-A6C34878D82A}">
                    <a16:rowId xmlns:a16="http://schemas.microsoft.com/office/drawing/2014/main" val="3680193747"/>
                  </a:ext>
                </a:extLst>
              </a:tr>
              <a:tr h="457682">
                <a:tc>
                  <a:txBody>
                    <a:bodyPr/>
                    <a:lstStyle/>
                    <a:p>
                      <a:pPr algn="ctr">
                        <a:lnSpc>
                          <a:spcPts val="2000"/>
                        </a:lnSpc>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S</a:t>
                      </a:r>
                      <a:r>
                        <a:rPr lang="en-US" sz="1800" b="1" kern="1200" baseline="-25000">
                          <a:effectLst/>
                          <a:latin typeface="Times New Roman" panose="02020603050405020304" pitchFamily="18" charset="0"/>
                          <a:ea typeface="微软雅黑" panose="020B0503020204020204" pitchFamily="34" charset="-122"/>
                          <a:cs typeface="Times New Roman" panose="02020603050405020304" pitchFamily="18" charset="0"/>
                        </a:rPr>
                        <a:t>2</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23574" marR="123574" marT="0" marB="0" anchor="ctr">
                    <a:lnR w="28575"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en-US" sz="1800" b="1" kern="0">
                          <a:effectLst/>
                          <a:latin typeface="Times New Roman" panose="02020603050405020304" pitchFamily="18" charset="0"/>
                          <a:ea typeface="微软雅黑" panose="020B0503020204020204" pitchFamily="34" charset="-122"/>
                          <a:cs typeface="Times New Roman" panose="02020603050405020304" pitchFamily="18" charset="0"/>
                        </a:rPr>
                        <a:t>S</a:t>
                      </a:r>
                      <a:r>
                        <a:rPr lang="en-US" sz="1800" b="1" kern="0" baseline="-25000">
                          <a:effectLst/>
                          <a:latin typeface="Times New Roman" panose="02020603050405020304" pitchFamily="18" charset="0"/>
                          <a:ea typeface="微软雅黑" panose="020B0503020204020204" pitchFamily="34" charset="-122"/>
                          <a:cs typeface="Times New Roman" panose="02020603050405020304" pitchFamily="18" charset="0"/>
                        </a:rPr>
                        <a:t>2</a:t>
                      </a:r>
                      <a:r>
                        <a:rPr lang="en-US" sz="1800" b="1" kern="0">
                          <a:effectLst/>
                          <a:latin typeface="Times New Roman" panose="02020603050405020304" pitchFamily="18" charset="0"/>
                          <a:ea typeface="微软雅黑" panose="020B0503020204020204" pitchFamily="34" charset="-122"/>
                          <a:cs typeface="Times New Roman" panose="02020603050405020304" pitchFamily="18" charset="0"/>
                        </a:rPr>
                        <a:t>/00</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23574" marR="123574" marT="0" marB="0" anchor="ctr">
                    <a:lnL w="28575" cap="flat" cmpd="sng" algn="ctr">
                      <a:solidFill>
                        <a:srgbClr val="FF0000"/>
                      </a:solidFill>
                      <a:prstDash val="solid"/>
                      <a:round/>
                      <a:headEnd type="none" w="med" len="med"/>
                      <a:tailEnd type="none" w="med" len="med"/>
                    </a:lnL>
                    <a:lnR w="28575" cap="flat" cmpd="sng" algn="ctr">
                      <a:solidFill>
                        <a:schemeClr val="accent5">
                          <a:lumMod val="60000"/>
                          <a:lumOff val="40000"/>
                        </a:schemeClr>
                      </a:solidFill>
                      <a:prstDash val="solid"/>
                      <a:round/>
                      <a:headEnd type="none" w="med" len="med"/>
                      <a:tailEnd type="none" w="med" len="med"/>
                    </a:lnR>
                  </a:tcPr>
                </a:tc>
                <a:tc>
                  <a:txBody>
                    <a:bodyPr/>
                    <a:lstStyle/>
                    <a:p>
                      <a:pPr algn="ctr">
                        <a:lnSpc>
                          <a:spcPts val="2000"/>
                        </a:lnSpc>
                        <a:spcAft>
                          <a:spcPts val="0"/>
                        </a:spcAft>
                      </a:pPr>
                      <a:r>
                        <a:rPr lang="en-US" sz="1800" b="1" kern="0">
                          <a:effectLst/>
                          <a:latin typeface="Times New Roman" panose="02020603050405020304" pitchFamily="18" charset="0"/>
                          <a:ea typeface="微软雅黑" panose="020B0503020204020204" pitchFamily="34" charset="-122"/>
                          <a:cs typeface="Times New Roman" panose="02020603050405020304" pitchFamily="18" charset="0"/>
                        </a:rPr>
                        <a:t>S</a:t>
                      </a:r>
                      <a:r>
                        <a:rPr lang="en-US" sz="1800" b="1" kern="0" baseline="-25000">
                          <a:effectLst/>
                          <a:latin typeface="Times New Roman" panose="02020603050405020304" pitchFamily="18" charset="0"/>
                          <a:ea typeface="微软雅黑" panose="020B0503020204020204" pitchFamily="34" charset="-122"/>
                          <a:cs typeface="Times New Roman" panose="02020603050405020304" pitchFamily="18" charset="0"/>
                        </a:rPr>
                        <a:t>0</a:t>
                      </a:r>
                      <a:r>
                        <a:rPr lang="en-US" sz="1800" b="1" kern="0">
                          <a:effectLst/>
                          <a:latin typeface="Times New Roman" panose="02020603050405020304" pitchFamily="18" charset="0"/>
                          <a:ea typeface="微软雅黑" panose="020B0503020204020204" pitchFamily="34" charset="-122"/>
                          <a:cs typeface="Times New Roman" panose="02020603050405020304" pitchFamily="18" charset="0"/>
                        </a:rPr>
                        <a:t>/10</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23574" marR="123574" marT="0" marB="0" anchor="ctr">
                    <a:lnL w="28575" cap="flat" cmpd="sng" algn="ctr">
                      <a:solidFill>
                        <a:schemeClr val="accent5">
                          <a:lumMod val="60000"/>
                          <a:lumOff val="40000"/>
                        </a:schemeClr>
                      </a:solidFill>
                      <a:prstDash val="solid"/>
                      <a:round/>
                      <a:headEnd type="none" w="med" len="med"/>
                      <a:tailEnd type="none" w="med" len="med"/>
                    </a:lnL>
                    <a:lnR w="28575" cap="flat" cmpd="sng" algn="ctr">
                      <a:solidFill>
                        <a:schemeClr val="accent5">
                          <a:lumMod val="60000"/>
                          <a:lumOff val="40000"/>
                        </a:schemeClr>
                      </a:solidFill>
                      <a:prstDash val="solid"/>
                      <a:round/>
                      <a:headEnd type="none" w="med" len="med"/>
                      <a:tailEnd type="none" w="med" len="med"/>
                    </a:lnR>
                  </a:tcPr>
                </a:tc>
                <a:tc>
                  <a:txBody>
                    <a:bodyPr/>
                    <a:lstStyle/>
                    <a:p>
                      <a:pPr algn="ctr">
                        <a:lnSpc>
                          <a:spcPts val="2000"/>
                        </a:lnSpc>
                        <a:spcAft>
                          <a:spcPts val="0"/>
                        </a:spcAft>
                      </a:pPr>
                      <a:r>
                        <a:rPr lang="en-US" sz="1800" b="1" kern="0">
                          <a:effectLst/>
                          <a:latin typeface="Times New Roman" panose="02020603050405020304" pitchFamily="18" charset="0"/>
                          <a:ea typeface="微软雅黑" panose="020B0503020204020204" pitchFamily="34" charset="-122"/>
                          <a:cs typeface="Times New Roman" panose="02020603050405020304" pitchFamily="18" charset="0"/>
                        </a:rPr>
                        <a:t>S</a:t>
                      </a:r>
                      <a:r>
                        <a:rPr lang="en-US" sz="1800" b="1" kern="0" baseline="-25000">
                          <a:effectLst/>
                          <a:latin typeface="Times New Roman" panose="02020603050405020304" pitchFamily="18" charset="0"/>
                          <a:ea typeface="微软雅黑" panose="020B0503020204020204" pitchFamily="34" charset="-122"/>
                          <a:cs typeface="Times New Roman" panose="02020603050405020304" pitchFamily="18" charset="0"/>
                        </a:rPr>
                        <a:t>3</a:t>
                      </a:r>
                      <a:r>
                        <a:rPr lang="en-US" sz="1800" b="1" kern="0">
                          <a:effectLst/>
                          <a:latin typeface="Times New Roman" panose="02020603050405020304" pitchFamily="18" charset="0"/>
                          <a:ea typeface="微软雅黑" panose="020B0503020204020204" pitchFamily="34" charset="-122"/>
                          <a:cs typeface="Times New Roman" panose="02020603050405020304" pitchFamily="18" charset="0"/>
                        </a:rPr>
                        <a:t>/00</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23574" marR="123574" marT="0" marB="0" anchor="ctr">
                    <a:lnL w="28575" cap="flat" cmpd="sng" algn="ctr">
                      <a:solidFill>
                        <a:schemeClr val="accent5">
                          <a:lumMod val="60000"/>
                          <a:lumOff val="40000"/>
                        </a:schemeClr>
                      </a:solidFill>
                      <a:prstDash val="solid"/>
                      <a:round/>
                      <a:headEnd type="none" w="med" len="med"/>
                      <a:tailEnd type="none" w="med" len="med"/>
                    </a:lnL>
                    <a:lnR w="28575" cap="flat" cmpd="sng" algn="ctr">
                      <a:solidFill>
                        <a:schemeClr val="accent5">
                          <a:lumMod val="60000"/>
                          <a:lumOff val="40000"/>
                        </a:schemeClr>
                      </a:solidFill>
                      <a:prstDash val="solid"/>
                      <a:round/>
                      <a:headEnd type="none" w="med" len="med"/>
                      <a:tailEnd type="none" w="med" len="med"/>
                    </a:lnR>
                  </a:tcPr>
                </a:tc>
                <a:tc>
                  <a:txBody>
                    <a:bodyPr/>
                    <a:lstStyle/>
                    <a:p>
                      <a:pPr algn="ctr">
                        <a:lnSpc>
                          <a:spcPts val="2000"/>
                        </a:lnSpc>
                        <a:spcAft>
                          <a:spcPts val="0"/>
                        </a:spcAft>
                      </a:pPr>
                      <a:r>
                        <a:rPr lang="en-US" sz="1800" b="1" kern="0">
                          <a:effectLst/>
                          <a:latin typeface="Times New Roman" panose="02020603050405020304" pitchFamily="18" charset="0"/>
                          <a:ea typeface="微软雅黑" panose="020B0503020204020204" pitchFamily="34" charset="-122"/>
                          <a:cs typeface="Times New Roman" panose="02020603050405020304" pitchFamily="18" charset="0"/>
                        </a:rPr>
                        <a:t>d/d</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23574" marR="123574" marT="0" marB="0" anchor="ctr">
                    <a:lnL w="28575" cap="flat" cmpd="sng" algn="ctr">
                      <a:solidFill>
                        <a:schemeClr val="accent5">
                          <a:lumMod val="60000"/>
                          <a:lumOff val="40000"/>
                        </a:schemeClr>
                      </a:solidFill>
                      <a:prstDash val="solid"/>
                      <a:round/>
                      <a:headEnd type="none" w="med" len="med"/>
                      <a:tailEnd type="none" w="med" len="med"/>
                    </a:lnL>
                  </a:tcPr>
                </a:tc>
                <a:extLst>
                  <a:ext uri="{0D108BD9-81ED-4DB2-BD59-A6C34878D82A}">
                    <a16:rowId xmlns:a16="http://schemas.microsoft.com/office/drawing/2014/main" val="4210876330"/>
                  </a:ext>
                </a:extLst>
              </a:tr>
              <a:tr h="457682">
                <a:tc>
                  <a:txBody>
                    <a:bodyPr/>
                    <a:lstStyle/>
                    <a:p>
                      <a:pPr algn="ctr">
                        <a:lnSpc>
                          <a:spcPts val="2000"/>
                        </a:lnSpc>
                        <a:spcAft>
                          <a:spcPts val="0"/>
                        </a:spcAft>
                      </a:pPr>
                      <a:r>
                        <a:rPr lang="en-US" sz="1800" b="1" kern="1200">
                          <a:effectLst/>
                          <a:latin typeface="Times New Roman" panose="02020603050405020304" pitchFamily="18" charset="0"/>
                          <a:ea typeface="微软雅黑" panose="020B0503020204020204" pitchFamily="34" charset="-122"/>
                          <a:cs typeface="Times New Roman" panose="02020603050405020304" pitchFamily="18" charset="0"/>
                        </a:rPr>
                        <a:t>S</a:t>
                      </a:r>
                      <a:r>
                        <a:rPr lang="en-US" sz="1800" b="1" kern="1200" baseline="-25000">
                          <a:effectLst/>
                          <a:latin typeface="Times New Roman" panose="02020603050405020304" pitchFamily="18" charset="0"/>
                          <a:ea typeface="微软雅黑" panose="020B0503020204020204" pitchFamily="34" charset="-122"/>
                          <a:cs typeface="Times New Roman" panose="02020603050405020304" pitchFamily="18" charset="0"/>
                        </a:rPr>
                        <a:t>3</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23574" marR="123574" marT="0" marB="0" anchor="ctr">
                    <a:lnR w="28575"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en-US" sz="1800" b="1" kern="0">
                          <a:effectLst/>
                          <a:latin typeface="Times New Roman" panose="02020603050405020304" pitchFamily="18" charset="0"/>
                          <a:ea typeface="微软雅黑" panose="020B0503020204020204" pitchFamily="34" charset="-122"/>
                          <a:cs typeface="Times New Roman" panose="02020603050405020304" pitchFamily="18" charset="0"/>
                        </a:rPr>
                        <a:t>S</a:t>
                      </a:r>
                      <a:r>
                        <a:rPr lang="en-US" sz="1800" b="1" kern="0" baseline="-25000">
                          <a:effectLst/>
                          <a:latin typeface="Times New Roman" panose="02020603050405020304" pitchFamily="18" charset="0"/>
                          <a:ea typeface="微软雅黑" panose="020B0503020204020204" pitchFamily="34" charset="-122"/>
                          <a:cs typeface="Times New Roman" panose="02020603050405020304" pitchFamily="18" charset="0"/>
                        </a:rPr>
                        <a:t>3</a:t>
                      </a:r>
                      <a:r>
                        <a:rPr lang="en-US" sz="1800" b="1" kern="0">
                          <a:effectLst/>
                          <a:latin typeface="Times New Roman" panose="02020603050405020304" pitchFamily="18" charset="0"/>
                          <a:ea typeface="微软雅黑" panose="020B0503020204020204" pitchFamily="34" charset="-122"/>
                          <a:cs typeface="Times New Roman" panose="02020603050405020304" pitchFamily="18" charset="0"/>
                        </a:rPr>
                        <a:t>/00</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23574" marR="123574" marT="0" marB="0" anchor="ctr">
                    <a:lnL w="28575" cap="flat" cmpd="sng" algn="ctr">
                      <a:solidFill>
                        <a:srgbClr val="FF0000"/>
                      </a:solidFill>
                      <a:prstDash val="solid"/>
                      <a:round/>
                      <a:headEnd type="none" w="med" len="med"/>
                      <a:tailEnd type="none" w="med" len="med"/>
                    </a:lnL>
                    <a:lnR w="28575" cap="flat" cmpd="sng" algn="ctr">
                      <a:solidFill>
                        <a:schemeClr val="accent5">
                          <a:lumMod val="60000"/>
                          <a:lumOff val="40000"/>
                        </a:schemeClr>
                      </a:solidFill>
                      <a:prstDash val="solid"/>
                      <a:round/>
                      <a:headEnd type="none" w="med" len="med"/>
                      <a:tailEnd type="none" w="med" len="med"/>
                    </a:lnR>
                  </a:tcPr>
                </a:tc>
                <a:tc>
                  <a:txBody>
                    <a:bodyPr/>
                    <a:lstStyle/>
                    <a:p>
                      <a:pPr algn="ctr">
                        <a:lnSpc>
                          <a:spcPts val="2000"/>
                        </a:lnSpc>
                        <a:spcAft>
                          <a:spcPts val="0"/>
                        </a:spcAft>
                      </a:pPr>
                      <a:r>
                        <a:rPr lang="en-US" sz="1800" b="1" kern="0">
                          <a:effectLst/>
                          <a:latin typeface="Times New Roman" panose="02020603050405020304" pitchFamily="18" charset="0"/>
                          <a:ea typeface="微软雅黑" panose="020B0503020204020204" pitchFamily="34" charset="-122"/>
                          <a:cs typeface="Times New Roman" panose="02020603050405020304" pitchFamily="18" charset="0"/>
                        </a:rPr>
                        <a:t>S</a:t>
                      </a:r>
                      <a:r>
                        <a:rPr lang="en-US" sz="1800" b="1" kern="0" baseline="-25000">
                          <a:effectLst/>
                          <a:latin typeface="Times New Roman" panose="02020603050405020304" pitchFamily="18" charset="0"/>
                          <a:ea typeface="微软雅黑" panose="020B0503020204020204" pitchFamily="34" charset="-122"/>
                          <a:cs typeface="Times New Roman" panose="02020603050405020304" pitchFamily="18" charset="0"/>
                        </a:rPr>
                        <a:t>0</a:t>
                      </a:r>
                      <a:r>
                        <a:rPr lang="en-US" sz="1800" b="1" kern="0">
                          <a:effectLst/>
                          <a:latin typeface="Times New Roman" panose="02020603050405020304" pitchFamily="18" charset="0"/>
                          <a:ea typeface="微软雅黑" panose="020B0503020204020204" pitchFamily="34" charset="-122"/>
                          <a:cs typeface="Times New Roman" panose="02020603050405020304" pitchFamily="18" charset="0"/>
                        </a:rPr>
                        <a:t>/11</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23574" marR="123574" marT="0" marB="0" anchor="ctr">
                    <a:lnL w="28575" cap="flat" cmpd="sng" algn="ctr">
                      <a:solidFill>
                        <a:schemeClr val="accent5">
                          <a:lumMod val="60000"/>
                          <a:lumOff val="40000"/>
                        </a:schemeClr>
                      </a:solidFill>
                      <a:prstDash val="solid"/>
                      <a:round/>
                      <a:headEnd type="none" w="med" len="med"/>
                      <a:tailEnd type="none" w="med" len="med"/>
                    </a:lnL>
                    <a:lnR w="28575" cap="flat" cmpd="sng" algn="ctr">
                      <a:solidFill>
                        <a:schemeClr val="accent5">
                          <a:lumMod val="60000"/>
                          <a:lumOff val="40000"/>
                        </a:schemeClr>
                      </a:solidFill>
                      <a:prstDash val="solid"/>
                      <a:round/>
                      <a:headEnd type="none" w="med" len="med"/>
                      <a:tailEnd type="none" w="med" len="med"/>
                    </a:lnR>
                  </a:tcPr>
                </a:tc>
                <a:tc>
                  <a:txBody>
                    <a:bodyPr/>
                    <a:lstStyle/>
                    <a:p>
                      <a:pPr algn="ctr">
                        <a:lnSpc>
                          <a:spcPts val="2000"/>
                        </a:lnSpc>
                        <a:spcAft>
                          <a:spcPts val="0"/>
                        </a:spcAft>
                      </a:pPr>
                      <a:r>
                        <a:rPr lang="en-US" sz="1800" b="1" kern="0">
                          <a:effectLst/>
                          <a:latin typeface="Times New Roman" panose="02020603050405020304" pitchFamily="18" charset="0"/>
                          <a:ea typeface="微软雅黑" panose="020B0503020204020204" pitchFamily="34" charset="-122"/>
                          <a:cs typeface="Times New Roman" panose="02020603050405020304" pitchFamily="18" charset="0"/>
                        </a:rPr>
                        <a:t>S</a:t>
                      </a:r>
                      <a:r>
                        <a:rPr lang="en-US" sz="1800" b="1" kern="0" baseline="-25000">
                          <a:effectLst/>
                          <a:latin typeface="Times New Roman" panose="02020603050405020304" pitchFamily="18" charset="0"/>
                          <a:ea typeface="微软雅黑" panose="020B0503020204020204" pitchFamily="34" charset="-122"/>
                          <a:cs typeface="Times New Roman" panose="02020603050405020304" pitchFamily="18" charset="0"/>
                        </a:rPr>
                        <a:t>0</a:t>
                      </a:r>
                      <a:r>
                        <a:rPr lang="en-US" sz="1800" b="1" kern="0">
                          <a:effectLst/>
                          <a:latin typeface="Times New Roman" panose="02020603050405020304" pitchFamily="18" charset="0"/>
                          <a:ea typeface="微软雅黑" panose="020B0503020204020204" pitchFamily="34" charset="-122"/>
                          <a:cs typeface="Times New Roman" panose="02020603050405020304" pitchFamily="18" charset="0"/>
                        </a:rPr>
                        <a:t>/10</a:t>
                      </a:r>
                      <a:endParaRPr lang="zh-CN" sz="18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23574" marR="123574" marT="0" marB="0" anchor="ctr">
                    <a:lnL w="28575" cap="flat" cmpd="sng" algn="ctr">
                      <a:solidFill>
                        <a:schemeClr val="accent5">
                          <a:lumMod val="60000"/>
                          <a:lumOff val="40000"/>
                        </a:schemeClr>
                      </a:solidFill>
                      <a:prstDash val="solid"/>
                      <a:round/>
                      <a:headEnd type="none" w="med" len="med"/>
                      <a:tailEnd type="none" w="med" len="med"/>
                    </a:lnL>
                    <a:lnR w="28575" cap="flat" cmpd="sng" algn="ctr">
                      <a:solidFill>
                        <a:schemeClr val="accent5">
                          <a:lumMod val="60000"/>
                          <a:lumOff val="40000"/>
                        </a:schemeClr>
                      </a:solidFill>
                      <a:prstDash val="solid"/>
                      <a:round/>
                      <a:headEnd type="none" w="med" len="med"/>
                      <a:tailEnd type="none" w="med" len="med"/>
                    </a:lnR>
                  </a:tcPr>
                </a:tc>
                <a:tc>
                  <a:txBody>
                    <a:bodyPr/>
                    <a:lstStyle/>
                    <a:p>
                      <a:pPr algn="ctr">
                        <a:lnSpc>
                          <a:spcPts val="2000"/>
                        </a:lnSpc>
                        <a:spcAft>
                          <a:spcPts val="0"/>
                        </a:spcAft>
                      </a:pPr>
                      <a:r>
                        <a:rPr lang="en-US" sz="1800" b="1" kern="0" dirty="0">
                          <a:effectLst/>
                          <a:latin typeface="Times New Roman" panose="02020603050405020304" pitchFamily="18" charset="0"/>
                          <a:ea typeface="微软雅黑" panose="020B0503020204020204" pitchFamily="34" charset="-122"/>
                          <a:cs typeface="Times New Roman" panose="02020603050405020304" pitchFamily="18" charset="0"/>
                        </a:rPr>
                        <a:t>d/d</a:t>
                      </a:r>
                      <a:endParaRPr lang="zh-CN" sz="18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23574" marR="123574" marT="0" marB="0" anchor="ctr">
                    <a:lnL w="28575" cap="flat" cmpd="sng" algn="ctr">
                      <a:solidFill>
                        <a:schemeClr val="accent5">
                          <a:lumMod val="60000"/>
                          <a:lumOff val="40000"/>
                        </a:schemeClr>
                      </a:solidFill>
                      <a:prstDash val="solid"/>
                      <a:round/>
                      <a:headEnd type="none" w="med" len="med"/>
                      <a:tailEnd type="none" w="med" len="med"/>
                    </a:lnL>
                  </a:tcPr>
                </a:tc>
                <a:extLst>
                  <a:ext uri="{0D108BD9-81ED-4DB2-BD59-A6C34878D82A}">
                    <a16:rowId xmlns:a16="http://schemas.microsoft.com/office/drawing/2014/main" val="4072523038"/>
                  </a:ext>
                </a:extLst>
              </a:tr>
            </a:tbl>
          </a:graphicData>
        </a:graphic>
      </p:graphicFrame>
    </p:spTree>
    <p:extLst>
      <p:ext uri="{BB962C8B-B14F-4D97-AF65-F5344CB8AC3E}">
        <p14:creationId xmlns:p14="http://schemas.microsoft.com/office/powerpoint/2010/main" val="3319738171"/>
      </p:ext>
    </p:extLst>
  </p:cSld>
  <p:clrMapOvr>
    <a:masterClrMapping/>
  </p:clrMapOvr>
  <mc:AlternateContent xmlns:mc="http://schemas.openxmlformats.org/markup-compatibility/2006" xmlns:p14="http://schemas.microsoft.com/office/powerpoint/2010/main">
    <mc:Choice Requires="p14">
      <p:transition spd="slow" p14:dur="1250">
        <p:randomBar dir="vert"/>
      </p:transition>
    </mc:Choice>
    <mc:Fallback xmlns="">
      <p:transition spd="slow">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1000"/>
                                        <p:tgtEl>
                                          <p:spTgt spid="11"/>
                                        </p:tgtEl>
                                      </p:cBhvr>
                                    </p:animEffect>
                                    <p:anim calcmode="lin" valueType="num">
                                      <p:cBhvr>
                                        <p:cTn id="13" dur="1000" fill="hold"/>
                                        <p:tgtEl>
                                          <p:spTgt spid="11"/>
                                        </p:tgtEl>
                                        <p:attrNameLst>
                                          <p:attrName>ppt_x</p:attrName>
                                        </p:attrNameLst>
                                      </p:cBhvr>
                                      <p:tavLst>
                                        <p:tav tm="0">
                                          <p:val>
                                            <p:strVal val="#ppt_x"/>
                                          </p:val>
                                        </p:tav>
                                        <p:tav tm="100000">
                                          <p:val>
                                            <p:strVal val="#ppt_x"/>
                                          </p:val>
                                        </p:tav>
                                      </p:tavLst>
                                    </p:anim>
                                    <p:anim calcmode="lin" valueType="num">
                                      <p:cBhvr>
                                        <p:cTn id="14"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
                                            <p:txEl>
                                              <p:pRg st="1" end="1"/>
                                            </p:txEl>
                                          </p:spTgt>
                                        </p:tgtEl>
                                        <p:attrNameLst>
                                          <p:attrName>style.visibility</p:attrName>
                                        </p:attrNameLst>
                                      </p:cBhvr>
                                      <p:to>
                                        <p:strVal val="visible"/>
                                      </p:to>
                                    </p:set>
                                    <p:anim calcmode="lin" valueType="num">
                                      <p:cBhvr additive="base">
                                        <p:cTn id="19"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6">
                                            <p:txEl>
                                              <p:pRg st="1" end="1"/>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6">
                                            <p:txEl>
                                              <p:pRg st="2" end="2"/>
                                            </p:txEl>
                                          </p:spTgt>
                                        </p:tgtEl>
                                        <p:attrNameLst>
                                          <p:attrName>style.visibility</p:attrName>
                                        </p:attrNameLst>
                                      </p:cBhvr>
                                      <p:to>
                                        <p:strVal val="visible"/>
                                      </p:to>
                                    </p:set>
                                    <p:anim calcmode="lin" valueType="num">
                                      <p:cBhvr additive="base">
                                        <p:cTn id="23"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6">
                                            <p:txEl>
                                              <p:pRg st="2" end="2"/>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6">
                                            <p:txEl>
                                              <p:pRg st="3" end="3"/>
                                            </p:txEl>
                                          </p:spTgt>
                                        </p:tgtEl>
                                        <p:attrNameLst>
                                          <p:attrName>style.visibility</p:attrName>
                                        </p:attrNameLst>
                                      </p:cBhvr>
                                      <p:to>
                                        <p:strVal val="visible"/>
                                      </p:to>
                                    </p:set>
                                    <p:anim calcmode="lin" valueType="num">
                                      <p:cBhvr additive="base">
                                        <p:cTn id="27" dur="500" fill="hold"/>
                                        <p:tgtEl>
                                          <p:spTgt spid="6">
                                            <p:txEl>
                                              <p:pRg st="3" end="3"/>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6">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6" presetClass="entr" presetSubtype="16" fill="hold" nodeType="clickEffect">
                                  <p:stCondLst>
                                    <p:cond delay="0"/>
                                  </p:stCondLst>
                                  <p:childTnLst>
                                    <p:set>
                                      <p:cBhvr>
                                        <p:cTn id="32" dur="1" fill="hold">
                                          <p:stCondLst>
                                            <p:cond delay="0"/>
                                          </p:stCondLst>
                                        </p:cTn>
                                        <p:tgtEl>
                                          <p:spTgt spid="25"/>
                                        </p:tgtEl>
                                        <p:attrNameLst>
                                          <p:attrName>style.visibility</p:attrName>
                                        </p:attrNameLst>
                                      </p:cBhvr>
                                      <p:to>
                                        <p:strVal val="visible"/>
                                      </p:to>
                                    </p:set>
                                    <p:animEffect transition="in" filter="circle(in)">
                                      <p:cBhvr>
                                        <p:cTn id="33" dur="20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B6D9C768-8413-45FA-BDC7-53DA68035736}" type="slidenum">
              <a:rPr lang="zh-CN" altLang="en-US" smtClean="0"/>
              <a:t>78</a:t>
            </a:fld>
            <a:endParaRPr lang="zh-CN" altLang="en-US"/>
          </a:p>
        </p:txBody>
      </p:sp>
      <p:sp>
        <p:nvSpPr>
          <p:cNvPr id="6" name="文本框 5"/>
          <p:cNvSpPr txBox="1"/>
          <p:nvPr/>
        </p:nvSpPr>
        <p:spPr>
          <a:xfrm>
            <a:off x="589934" y="1052721"/>
            <a:ext cx="11283411" cy="581057"/>
          </a:xfrm>
          <a:prstGeom prst="rect">
            <a:avLst/>
          </a:prstGeom>
          <a:noFill/>
        </p:spPr>
        <p:txBody>
          <a:bodyPr wrap="square" rtlCol="0">
            <a:spAutoFit/>
          </a:bodyPr>
          <a:lstStyle/>
          <a:p>
            <a:pPr marL="342900" indent="-342900" defTabSz="468000">
              <a:lnSpc>
                <a:spcPct val="150000"/>
              </a:lnSpc>
              <a:buClr>
                <a:srgbClr val="3859CD"/>
              </a:buClr>
              <a:buFont typeface="Wingdings" panose="05000000000000000000" pitchFamily="2" charset="2"/>
              <a:buChar char="n"/>
            </a:pPr>
            <a:r>
              <a:rPr lang="zh-CN" altLang="en-US" sz="2400" b="1" dirty="0">
                <a:solidFill>
                  <a:srgbClr val="0000CC"/>
                </a:solidFill>
                <a:latin typeface="微软雅黑" panose="020B0503020204020204" pitchFamily="34" charset="-122"/>
                <a:ea typeface="微软雅黑" panose="020B0503020204020204" pitchFamily="34" charset="-122"/>
              </a:rPr>
              <a:t>依据状态编码表，可以列出状态转换真值表：</a:t>
            </a:r>
          </a:p>
        </p:txBody>
      </p:sp>
      <p:sp>
        <p:nvSpPr>
          <p:cNvPr id="10" name="平行四边形 9"/>
          <p:cNvSpPr/>
          <p:nvPr/>
        </p:nvSpPr>
        <p:spPr>
          <a:xfrm>
            <a:off x="304512" y="129448"/>
            <a:ext cx="1739441" cy="612000"/>
          </a:xfrm>
          <a:prstGeom prst="parallelogram">
            <a:avLst/>
          </a:prstGeom>
          <a:effectLst>
            <a:glow rad="63500">
              <a:schemeClr val="accent1">
                <a:satMod val="175000"/>
                <a:alpha val="40000"/>
              </a:schemeClr>
            </a:glow>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latin typeface="微软雅黑" panose="020B0503020204020204" pitchFamily="34" charset="-122"/>
                <a:ea typeface="微软雅黑" panose="020B0503020204020204" pitchFamily="34" charset="-122"/>
                <a:cs typeface="Times New Roman" panose="02020603050405020304" pitchFamily="18" charset="0"/>
              </a:rPr>
              <a:t>6.3.5</a:t>
            </a:r>
            <a:endParaRPr lang="zh-CN" altLang="en-US" sz="36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3" name="标题 2"/>
          <p:cNvSpPr>
            <a:spLocks noGrp="1"/>
          </p:cNvSpPr>
          <p:nvPr>
            <p:ph type="title"/>
          </p:nvPr>
        </p:nvSpPr>
        <p:spPr>
          <a:xfrm>
            <a:off x="2187686" y="97943"/>
            <a:ext cx="6291295" cy="732155"/>
          </a:xfrm>
        </p:spPr>
        <p:txBody>
          <a:bodyPr>
            <a:normAutofit/>
          </a:bodyPr>
          <a:lstStyle/>
          <a:p>
            <a:r>
              <a:rPr lang="zh-CN" altLang="en-US" dirty="0">
                <a:effectLst>
                  <a:outerShdw blurRad="38100" dist="38100" dir="2700000" algn="tl">
                    <a:srgbClr val="000000">
                      <a:alpha val="43137"/>
                    </a:srgbClr>
                  </a:outerShdw>
                </a:effectLst>
              </a:rPr>
              <a:t>同步时序电路设计举例</a:t>
            </a:r>
          </a:p>
        </p:txBody>
      </p:sp>
      <p:sp>
        <p:nvSpPr>
          <p:cNvPr id="9" name="页脚占位符 3"/>
          <p:cNvSpPr>
            <a:spLocks noGrp="1"/>
          </p:cNvSpPr>
          <p:nvPr>
            <p:ph type="ftr" sz="quarter" idx="11"/>
          </p:nvPr>
        </p:nvSpPr>
        <p:spPr>
          <a:xfrm>
            <a:off x="9642764" y="0"/>
            <a:ext cx="2549236" cy="510988"/>
          </a:xfrm>
        </p:spPr>
        <p:txBody>
          <a:bodyPr/>
          <a:lstStyle/>
          <a:p>
            <a:r>
              <a:rPr lang="zh-CN" altLang="en-US"/>
              <a:t>第</a:t>
            </a:r>
            <a:r>
              <a:rPr lang="en-US" altLang="zh-CN"/>
              <a:t>6</a:t>
            </a:r>
            <a:r>
              <a:rPr lang="zh-CN" altLang="en-US"/>
              <a:t>章 同步时序逻辑电路</a:t>
            </a:r>
            <a:endParaRPr lang="zh-CN" altLang="en-US" dirty="0"/>
          </a:p>
        </p:txBody>
      </p:sp>
      <mc:AlternateContent xmlns:mc="http://schemas.openxmlformats.org/markup-compatibility/2006" xmlns:a14="http://schemas.microsoft.com/office/drawing/2010/main">
        <mc:Choice Requires="a14">
          <p:graphicFrame>
            <p:nvGraphicFramePr>
              <p:cNvPr id="25" name="表格 24"/>
              <p:cNvGraphicFramePr>
                <a:graphicFrameLocks noGrp="1"/>
              </p:cNvGraphicFramePr>
              <p:nvPr>
                <p:extLst>
                  <p:ext uri="{D42A27DB-BD31-4B8C-83A1-F6EECF244321}">
                    <p14:modId xmlns:p14="http://schemas.microsoft.com/office/powerpoint/2010/main" val="186496980"/>
                  </p:ext>
                </p:extLst>
              </p:nvPr>
            </p:nvGraphicFramePr>
            <p:xfrm>
              <a:off x="845566" y="1784562"/>
              <a:ext cx="10531344" cy="4635900"/>
            </p:xfrm>
            <a:graphic>
              <a:graphicData uri="http://schemas.openxmlformats.org/drawingml/2006/table">
                <a:tbl>
                  <a:tblPr firstRow="1" firstCol="1" bandRow="1">
                    <a:tableStyleId>{B301B821-A1FF-4177-AEE7-76D212191A09}</a:tableStyleId>
                  </a:tblPr>
                  <a:tblGrid>
                    <a:gridCol w="658209">
                      <a:extLst>
                        <a:ext uri="{9D8B030D-6E8A-4147-A177-3AD203B41FA5}">
                          <a16:colId xmlns:a16="http://schemas.microsoft.com/office/drawing/2014/main" val="2185223966"/>
                        </a:ext>
                      </a:extLst>
                    </a:gridCol>
                    <a:gridCol w="658209">
                      <a:extLst>
                        <a:ext uri="{9D8B030D-6E8A-4147-A177-3AD203B41FA5}">
                          <a16:colId xmlns:a16="http://schemas.microsoft.com/office/drawing/2014/main" val="3231349840"/>
                        </a:ext>
                      </a:extLst>
                    </a:gridCol>
                    <a:gridCol w="658209">
                      <a:extLst>
                        <a:ext uri="{9D8B030D-6E8A-4147-A177-3AD203B41FA5}">
                          <a16:colId xmlns:a16="http://schemas.microsoft.com/office/drawing/2014/main" val="3834490029"/>
                        </a:ext>
                      </a:extLst>
                    </a:gridCol>
                    <a:gridCol w="658209">
                      <a:extLst>
                        <a:ext uri="{9D8B030D-6E8A-4147-A177-3AD203B41FA5}">
                          <a16:colId xmlns:a16="http://schemas.microsoft.com/office/drawing/2014/main" val="3777812088"/>
                        </a:ext>
                      </a:extLst>
                    </a:gridCol>
                    <a:gridCol w="658209">
                      <a:extLst>
                        <a:ext uri="{9D8B030D-6E8A-4147-A177-3AD203B41FA5}">
                          <a16:colId xmlns:a16="http://schemas.microsoft.com/office/drawing/2014/main" val="4105047786"/>
                        </a:ext>
                      </a:extLst>
                    </a:gridCol>
                    <a:gridCol w="658209">
                      <a:extLst>
                        <a:ext uri="{9D8B030D-6E8A-4147-A177-3AD203B41FA5}">
                          <a16:colId xmlns:a16="http://schemas.microsoft.com/office/drawing/2014/main" val="3702808094"/>
                        </a:ext>
                      </a:extLst>
                    </a:gridCol>
                    <a:gridCol w="658209">
                      <a:extLst>
                        <a:ext uri="{9D8B030D-6E8A-4147-A177-3AD203B41FA5}">
                          <a16:colId xmlns:a16="http://schemas.microsoft.com/office/drawing/2014/main" val="3916054399"/>
                        </a:ext>
                      </a:extLst>
                    </a:gridCol>
                    <a:gridCol w="658209">
                      <a:extLst>
                        <a:ext uri="{9D8B030D-6E8A-4147-A177-3AD203B41FA5}">
                          <a16:colId xmlns:a16="http://schemas.microsoft.com/office/drawing/2014/main" val="2816217175"/>
                        </a:ext>
                      </a:extLst>
                    </a:gridCol>
                    <a:gridCol w="658209">
                      <a:extLst>
                        <a:ext uri="{9D8B030D-6E8A-4147-A177-3AD203B41FA5}">
                          <a16:colId xmlns:a16="http://schemas.microsoft.com/office/drawing/2014/main" val="1953318098"/>
                        </a:ext>
                      </a:extLst>
                    </a:gridCol>
                    <a:gridCol w="658209">
                      <a:extLst>
                        <a:ext uri="{9D8B030D-6E8A-4147-A177-3AD203B41FA5}">
                          <a16:colId xmlns:a16="http://schemas.microsoft.com/office/drawing/2014/main" val="2883214255"/>
                        </a:ext>
                      </a:extLst>
                    </a:gridCol>
                    <a:gridCol w="658209">
                      <a:extLst>
                        <a:ext uri="{9D8B030D-6E8A-4147-A177-3AD203B41FA5}">
                          <a16:colId xmlns:a16="http://schemas.microsoft.com/office/drawing/2014/main" val="924389492"/>
                        </a:ext>
                      </a:extLst>
                    </a:gridCol>
                    <a:gridCol w="658209">
                      <a:extLst>
                        <a:ext uri="{9D8B030D-6E8A-4147-A177-3AD203B41FA5}">
                          <a16:colId xmlns:a16="http://schemas.microsoft.com/office/drawing/2014/main" val="2790003102"/>
                        </a:ext>
                      </a:extLst>
                    </a:gridCol>
                    <a:gridCol w="658209">
                      <a:extLst>
                        <a:ext uri="{9D8B030D-6E8A-4147-A177-3AD203B41FA5}">
                          <a16:colId xmlns:a16="http://schemas.microsoft.com/office/drawing/2014/main" val="1746739959"/>
                        </a:ext>
                      </a:extLst>
                    </a:gridCol>
                    <a:gridCol w="658209">
                      <a:extLst>
                        <a:ext uri="{9D8B030D-6E8A-4147-A177-3AD203B41FA5}">
                          <a16:colId xmlns:a16="http://schemas.microsoft.com/office/drawing/2014/main" val="1487635187"/>
                        </a:ext>
                      </a:extLst>
                    </a:gridCol>
                    <a:gridCol w="658209">
                      <a:extLst>
                        <a:ext uri="{9D8B030D-6E8A-4147-A177-3AD203B41FA5}">
                          <a16:colId xmlns:a16="http://schemas.microsoft.com/office/drawing/2014/main" val="454571268"/>
                        </a:ext>
                      </a:extLst>
                    </a:gridCol>
                    <a:gridCol w="658209">
                      <a:extLst>
                        <a:ext uri="{9D8B030D-6E8A-4147-A177-3AD203B41FA5}">
                          <a16:colId xmlns:a16="http://schemas.microsoft.com/office/drawing/2014/main" val="3988735475"/>
                        </a:ext>
                      </a:extLst>
                    </a:gridCol>
                  </a:tblGrid>
                  <a:tr h="515100">
                    <a:tc>
                      <a:txBody>
                        <a:bodyPr/>
                        <a:lstStyle/>
                        <a:p>
                          <a:pPr algn="ctr">
                            <a:lnSpc>
                              <a:spcPts val="2000"/>
                            </a:lnSpc>
                            <a:spcAft>
                              <a:spcPts val="0"/>
                            </a:spcAft>
                          </a:pPr>
                          <a:r>
                            <a:rPr lang="en-US" sz="2000" b="1" kern="100" dirty="0">
                              <a:effectLst/>
                              <a:latin typeface="Times New Roman" panose="02020603050405020304" pitchFamily="18" charset="0"/>
                              <a:cs typeface="Times New Roman" panose="02020603050405020304" pitchFamily="18" charset="0"/>
                            </a:rPr>
                            <a:t>A</a:t>
                          </a:r>
                          <a:endParaRPr lang="zh-CN" sz="20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91983" marR="91983" marT="0" marB="0" anchor="ctr"/>
                    </a:tc>
                    <a:tc>
                      <a:txBody>
                        <a:bodyPr/>
                        <a:lstStyle/>
                        <a:p>
                          <a:pPr algn="ctr">
                            <a:lnSpc>
                              <a:spcPts val="2000"/>
                            </a:lnSpc>
                            <a:spcAft>
                              <a:spcPts val="0"/>
                            </a:spcAft>
                          </a:pPr>
                          <a:r>
                            <a:rPr lang="en-US" sz="2000" b="1" kern="0" dirty="0">
                              <a:effectLst/>
                              <a:latin typeface="Times New Roman" panose="02020603050405020304" pitchFamily="18" charset="0"/>
                              <a:cs typeface="Times New Roman" panose="02020603050405020304" pitchFamily="18" charset="0"/>
                            </a:rPr>
                            <a:t>B</a:t>
                          </a:r>
                          <a:endParaRPr lang="zh-CN" sz="20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91983" marR="91983" marT="0" marB="0" anchor="ctr"/>
                    </a:tc>
                    <a:tc>
                      <a:txBody>
                        <a:bodyPr/>
                        <a:lstStyle/>
                        <a:p>
                          <a:pPr algn="just">
                            <a:lnSpc>
                              <a:spcPts val="2000"/>
                            </a:lnSpc>
                            <a:spcAft>
                              <a:spcPts val="0"/>
                            </a:spcAft>
                          </a:pPr>
                          <a14:m>
                            <m:oMathPara xmlns:m="http://schemas.openxmlformats.org/officeDocument/2006/math">
                              <m:oMathParaPr>
                                <m:jc m:val="centerGroup"/>
                              </m:oMathParaPr>
                              <m:oMath xmlns:m="http://schemas.openxmlformats.org/officeDocument/2006/math">
                                <m:sSubSup>
                                  <m:sSubSupPr>
                                    <m:ctrlPr>
                                      <a:rPr lang="zh-CN" sz="2000" b="1" i="1" kern="100">
                                        <a:effectLst/>
                                        <a:latin typeface="Cambria Math" panose="02040503050406030204" pitchFamily="18" charset="0"/>
                                      </a:rPr>
                                    </m:ctrlPr>
                                  </m:sSubSupPr>
                                  <m:e>
                                    <m:r>
                                      <a:rPr lang="en-US" sz="2000" b="1" i="1" kern="100">
                                        <a:effectLst/>
                                        <a:latin typeface="Cambria Math"/>
                                        <a:cs typeface="Times New Roman" panose="02020603050405020304" pitchFamily="18" charset="0"/>
                                      </a:rPr>
                                      <m:t>𝑸</m:t>
                                    </m:r>
                                  </m:e>
                                  <m:sub>
                                    <m:r>
                                      <a:rPr lang="en-US" sz="2000" b="1" i="1" kern="100">
                                        <a:effectLst/>
                                        <a:latin typeface="Cambria Math"/>
                                        <a:cs typeface="Times New Roman" panose="02020603050405020304" pitchFamily="18" charset="0"/>
                                      </a:rPr>
                                      <m:t>𝟏</m:t>
                                    </m:r>
                                  </m:sub>
                                  <m:sup>
                                    <m:r>
                                      <a:rPr lang="en-US" sz="2000" b="1" i="1" kern="100">
                                        <a:effectLst/>
                                        <a:latin typeface="Cambria Math"/>
                                        <a:cs typeface="Times New Roman" panose="02020603050405020304" pitchFamily="18" charset="0"/>
                                      </a:rPr>
                                      <m:t>𝒏</m:t>
                                    </m:r>
                                  </m:sup>
                                </m:sSubSup>
                              </m:oMath>
                            </m:oMathPara>
                          </a14:m>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1983" marR="91983" marT="0" marB="0" anchor="ctr"/>
                    </a:tc>
                    <a:tc>
                      <a:txBody>
                        <a:bodyPr/>
                        <a:lstStyle/>
                        <a:p>
                          <a:pPr algn="just">
                            <a:lnSpc>
                              <a:spcPts val="2000"/>
                            </a:lnSpc>
                            <a:spcAft>
                              <a:spcPts val="0"/>
                            </a:spcAft>
                          </a:pPr>
                          <a14:m>
                            <m:oMathPara xmlns:m="http://schemas.openxmlformats.org/officeDocument/2006/math">
                              <m:oMathParaPr>
                                <m:jc m:val="centerGroup"/>
                              </m:oMathParaPr>
                              <m:oMath xmlns:m="http://schemas.openxmlformats.org/officeDocument/2006/math">
                                <m:sSubSup>
                                  <m:sSubSupPr>
                                    <m:ctrlPr>
                                      <a:rPr lang="zh-CN" sz="2000" b="1" i="1" kern="100">
                                        <a:effectLst/>
                                        <a:latin typeface="Cambria Math" panose="02040503050406030204" pitchFamily="18" charset="0"/>
                                      </a:rPr>
                                    </m:ctrlPr>
                                  </m:sSubSupPr>
                                  <m:e>
                                    <m:r>
                                      <a:rPr lang="en-US" sz="2000" b="1" i="1" kern="100">
                                        <a:effectLst/>
                                        <a:latin typeface="Cambria Math"/>
                                        <a:cs typeface="Times New Roman" panose="02020603050405020304" pitchFamily="18" charset="0"/>
                                      </a:rPr>
                                      <m:t>𝑸</m:t>
                                    </m:r>
                                  </m:e>
                                  <m:sub>
                                    <m:r>
                                      <a:rPr lang="en-US" sz="2000" b="1" i="1" kern="100">
                                        <a:effectLst/>
                                        <a:latin typeface="Cambria Math"/>
                                        <a:cs typeface="Times New Roman" panose="02020603050405020304" pitchFamily="18" charset="0"/>
                                      </a:rPr>
                                      <m:t>𝟎</m:t>
                                    </m:r>
                                  </m:sub>
                                  <m:sup>
                                    <m:r>
                                      <a:rPr lang="en-US" sz="2000" b="1" i="1" kern="100">
                                        <a:effectLst/>
                                        <a:latin typeface="Cambria Math"/>
                                        <a:cs typeface="Times New Roman" panose="02020603050405020304" pitchFamily="18" charset="0"/>
                                      </a:rPr>
                                      <m:t>𝒏</m:t>
                                    </m:r>
                                  </m:sup>
                                </m:sSubSup>
                              </m:oMath>
                            </m:oMathPara>
                          </a14:m>
                          <a:endParaRPr lang="zh-CN" sz="20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91983" marR="91983" marT="0" marB="0" anchor="ctr">
                        <a:lnR w="28575" cap="flat" cmpd="sng" algn="ctr">
                          <a:solidFill>
                            <a:srgbClr val="0000CC"/>
                          </a:solidFill>
                          <a:prstDash val="solid"/>
                          <a:round/>
                          <a:headEnd type="none" w="med" len="med"/>
                          <a:tailEnd type="none" w="med" len="med"/>
                        </a:lnR>
                      </a:tcPr>
                    </a:tc>
                    <a:tc>
                      <a:txBody>
                        <a:bodyPr/>
                        <a:lstStyle/>
                        <a:p>
                          <a:pPr algn="just">
                            <a:lnSpc>
                              <a:spcPts val="2000"/>
                            </a:lnSpc>
                            <a:spcAft>
                              <a:spcPts val="0"/>
                            </a:spcAft>
                          </a:pPr>
                          <a14:m>
                            <m:oMathPara xmlns:m="http://schemas.openxmlformats.org/officeDocument/2006/math">
                              <m:oMathParaPr>
                                <m:jc m:val="centerGroup"/>
                              </m:oMathParaPr>
                              <m:oMath xmlns:m="http://schemas.openxmlformats.org/officeDocument/2006/math">
                                <m:sSubSup>
                                  <m:sSubSupPr>
                                    <m:ctrlPr>
                                      <a:rPr lang="zh-CN" sz="2000" b="1" i="1" kern="100">
                                        <a:effectLst/>
                                        <a:latin typeface="Cambria Math" panose="02040503050406030204" pitchFamily="18" charset="0"/>
                                      </a:rPr>
                                    </m:ctrlPr>
                                  </m:sSubSupPr>
                                  <m:e>
                                    <m:r>
                                      <a:rPr lang="en-US" sz="2000" b="1" i="1" kern="100">
                                        <a:effectLst/>
                                        <a:latin typeface="Cambria Math"/>
                                        <a:cs typeface="Times New Roman" panose="02020603050405020304" pitchFamily="18" charset="0"/>
                                      </a:rPr>
                                      <m:t>𝑸</m:t>
                                    </m:r>
                                  </m:e>
                                  <m:sub>
                                    <m:r>
                                      <a:rPr lang="en-US" sz="2000" b="1" i="1" kern="100">
                                        <a:effectLst/>
                                        <a:latin typeface="Cambria Math"/>
                                        <a:cs typeface="Times New Roman" panose="02020603050405020304" pitchFamily="18" charset="0"/>
                                      </a:rPr>
                                      <m:t>𝟏</m:t>
                                    </m:r>
                                  </m:sub>
                                  <m:sup>
                                    <m:r>
                                      <a:rPr lang="en-US" sz="2000" b="1" i="1" kern="100">
                                        <a:effectLst/>
                                        <a:latin typeface="Cambria Math"/>
                                        <a:cs typeface="Times New Roman" panose="02020603050405020304" pitchFamily="18" charset="0"/>
                                      </a:rPr>
                                      <m:t>𝒏</m:t>
                                    </m:r>
                                    <m:r>
                                      <a:rPr lang="en-US" sz="2000" b="1" i="1" kern="100">
                                        <a:effectLst/>
                                        <a:latin typeface="Cambria Math"/>
                                        <a:cs typeface="Times New Roman" panose="02020603050405020304" pitchFamily="18" charset="0"/>
                                      </a:rPr>
                                      <m:t>+</m:t>
                                    </m:r>
                                    <m:r>
                                      <a:rPr lang="en-US" sz="2000" b="1" i="1" kern="100">
                                        <a:effectLst/>
                                        <a:latin typeface="Cambria Math"/>
                                        <a:cs typeface="Times New Roman" panose="02020603050405020304" pitchFamily="18" charset="0"/>
                                      </a:rPr>
                                      <m:t>𝟏</m:t>
                                    </m:r>
                                  </m:sup>
                                </m:sSubSup>
                              </m:oMath>
                            </m:oMathPara>
                          </a14:m>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1983" marR="91983" marT="0" marB="0" anchor="ctr">
                        <a:lnL w="28575" cap="flat" cmpd="sng" algn="ctr">
                          <a:solidFill>
                            <a:srgbClr val="0000CC"/>
                          </a:solidFill>
                          <a:prstDash val="solid"/>
                          <a:round/>
                          <a:headEnd type="none" w="med" len="med"/>
                          <a:tailEnd type="none" w="med" len="med"/>
                        </a:lnL>
                      </a:tcPr>
                    </a:tc>
                    <a:tc>
                      <a:txBody>
                        <a:bodyPr/>
                        <a:lstStyle/>
                        <a:p>
                          <a:pPr algn="just">
                            <a:lnSpc>
                              <a:spcPts val="2000"/>
                            </a:lnSpc>
                            <a:spcAft>
                              <a:spcPts val="0"/>
                            </a:spcAft>
                          </a:pPr>
                          <a14:m>
                            <m:oMathPara xmlns:m="http://schemas.openxmlformats.org/officeDocument/2006/math">
                              <m:oMathParaPr>
                                <m:jc m:val="centerGroup"/>
                              </m:oMathParaPr>
                              <m:oMath xmlns:m="http://schemas.openxmlformats.org/officeDocument/2006/math">
                                <m:sSubSup>
                                  <m:sSubSupPr>
                                    <m:ctrlPr>
                                      <a:rPr lang="zh-CN" sz="2000" b="1" i="1" kern="100">
                                        <a:effectLst/>
                                        <a:latin typeface="Cambria Math" panose="02040503050406030204" pitchFamily="18" charset="0"/>
                                      </a:rPr>
                                    </m:ctrlPr>
                                  </m:sSubSupPr>
                                  <m:e>
                                    <m:r>
                                      <a:rPr lang="en-US" sz="2000" b="1" i="1" kern="100">
                                        <a:effectLst/>
                                        <a:latin typeface="Cambria Math"/>
                                        <a:cs typeface="Times New Roman" panose="02020603050405020304" pitchFamily="18" charset="0"/>
                                      </a:rPr>
                                      <m:t>𝑸</m:t>
                                    </m:r>
                                  </m:e>
                                  <m:sub>
                                    <m:r>
                                      <a:rPr lang="en-US" sz="2000" b="1" i="1" kern="100">
                                        <a:effectLst/>
                                        <a:latin typeface="Cambria Math"/>
                                        <a:cs typeface="Times New Roman" panose="02020603050405020304" pitchFamily="18" charset="0"/>
                                      </a:rPr>
                                      <m:t>𝟎</m:t>
                                    </m:r>
                                  </m:sub>
                                  <m:sup>
                                    <m:r>
                                      <a:rPr lang="en-US" sz="2000" b="1" i="1" kern="100">
                                        <a:effectLst/>
                                        <a:latin typeface="Cambria Math"/>
                                        <a:cs typeface="Times New Roman" panose="02020603050405020304" pitchFamily="18" charset="0"/>
                                      </a:rPr>
                                      <m:t>𝒏</m:t>
                                    </m:r>
                                    <m:r>
                                      <a:rPr lang="en-US" sz="2000" b="1" i="1" kern="100">
                                        <a:effectLst/>
                                        <a:latin typeface="Cambria Math"/>
                                        <a:cs typeface="Times New Roman" panose="02020603050405020304" pitchFamily="18" charset="0"/>
                                      </a:rPr>
                                      <m:t>+</m:t>
                                    </m:r>
                                    <m:r>
                                      <a:rPr lang="en-US" sz="2000" b="1" i="1" kern="100">
                                        <a:effectLst/>
                                        <a:latin typeface="Cambria Math"/>
                                        <a:cs typeface="Times New Roman" panose="02020603050405020304" pitchFamily="18" charset="0"/>
                                      </a:rPr>
                                      <m:t>𝟏</m:t>
                                    </m:r>
                                  </m:sup>
                                </m:sSubSup>
                              </m:oMath>
                            </m:oMathPara>
                          </a14:m>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1983" marR="91983" marT="0" marB="0" anchor="ctr"/>
                    </a:tc>
                    <a:tc>
                      <a:txBody>
                        <a:bodyPr/>
                        <a:lstStyle/>
                        <a:p>
                          <a:pPr algn="ctr">
                            <a:lnSpc>
                              <a:spcPts val="2000"/>
                            </a:lnSpc>
                            <a:spcAft>
                              <a:spcPts val="0"/>
                            </a:spcAft>
                          </a:pPr>
                          <a:r>
                            <a:rPr lang="en-US" sz="2000" b="1" kern="0">
                              <a:effectLst/>
                              <a:latin typeface="Times New Roman" panose="02020603050405020304" pitchFamily="18" charset="0"/>
                              <a:cs typeface="Times New Roman" panose="02020603050405020304" pitchFamily="18" charset="0"/>
                            </a:rPr>
                            <a:t>Y</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1983" marR="91983" marT="0" marB="0" anchor="ctr"/>
                    </a:tc>
                    <a:tc>
                      <a:txBody>
                        <a:bodyPr/>
                        <a:lstStyle/>
                        <a:p>
                          <a:pPr algn="ctr">
                            <a:lnSpc>
                              <a:spcPts val="2000"/>
                            </a:lnSpc>
                            <a:spcAft>
                              <a:spcPts val="0"/>
                            </a:spcAft>
                          </a:pPr>
                          <a:r>
                            <a:rPr lang="en-US" sz="2000" b="1" kern="1200" dirty="0">
                              <a:effectLst/>
                              <a:latin typeface="Times New Roman" panose="02020603050405020304" pitchFamily="18" charset="0"/>
                              <a:cs typeface="Times New Roman" panose="02020603050405020304" pitchFamily="18" charset="0"/>
                            </a:rPr>
                            <a:t>Z</a:t>
                          </a:r>
                          <a:endParaRPr lang="zh-CN" sz="20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91983" marR="91983" marT="0" marB="0" anchor="ctr">
                        <a:lnR w="28575"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en-US" sz="2000" b="1" kern="100">
                              <a:effectLst/>
                              <a:latin typeface="Times New Roman" panose="02020603050405020304" pitchFamily="18" charset="0"/>
                              <a:cs typeface="Times New Roman" panose="02020603050405020304" pitchFamily="18" charset="0"/>
                            </a:rPr>
                            <a:t>A</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1983" marR="91983" marT="0" marB="0" anchor="ctr">
                        <a:lnL w="28575" cap="flat" cmpd="sng" algn="ctr">
                          <a:solidFill>
                            <a:srgbClr val="FF0000"/>
                          </a:solidFill>
                          <a:prstDash val="solid"/>
                          <a:round/>
                          <a:headEnd type="none" w="med" len="med"/>
                          <a:tailEnd type="none" w="med" len="med"/>
                        </a:lnL>
                      </a:tcPr>
                    </a:tc>
                    <a:tc>
                      <a:txBody>
                        <a:bodyPr/>
                        <a:lstStyle/>
                        <a:p>
                          <a:pPr algn="ctr">
                            <a:lnSpc>
                              <a:spcPts val="2000"/>
                            </a:lnSpc>
                            <a:spcAft>
                              <a:spcPts val="0"/>
                            </a:spcAft>
                          </a:pPr>
                          <a:r>
                            <a:rPr lang="en-US" sz="2000" b="1" kern="0">
                              <a:effectLst/>
                              <a:latin typeface="Times New Roman" panose="02020603050405020304" pitchFamily="18" charset="0"/>
                              <a:cs typeface="Times New Roman" panose="02020603050405020304" pitchFamily="18" charset="0"/>
                            </a:rPr>
                            <a:t>B</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1983" marR="91983" marT="0" marB="0" anchor="ctr"/>
                    </a:tc>
                    <a:tc>
                      <a:txBody>
                        <a:bodyPr/>
                        <a:lstStyle/>
                        <a:p>
                          <a:pPr algn="just">
                            <a:lnSpc>
                              <a:spcPts val="2000"/>
                            </a:lnSpc>
                            <a:spcAft>
                              <a:spcPts val="0"/>
                            </a:spcAft>
                          </a:pPr>
                          <a14:m>
                            <m:oMathPara xmlns:m="http://schemas.openxmlformats.org/officeDocument/2006/math">
                              <m:oMathParaPr>
                                <m:jc m:val="centerGroup"/>
                              </m:oMathParaPr>
                              <m:oMath xmlns:m="http://schemas.openxmlformats.org/officeDocument/2006/math">
                                <m:sSubSup>
                                  <m:sSubSupPr>
                                    <m:ctrlPr>
                                      <a:rPr lang="zh-CN" sz="2000" b="1" i="1" kern="100">
                                        <a:effectLst/>
                                        <a:latin typeface="Cambria Math" panose="02040503050406030204" pitchFamily="18" charset="0"/>
                                      </a:rPr>
                                    </m:ctrlPr>
                                  </m:sSubSupPr>
                                  <m:e>
                                    <m:r>
                                      <a:rPr lang="en-US" sz="2000" b="1" i="1" kern="100">
                                        <a:effectLst/>
                                        <a:latin typeface="Cambria Math"/>
                                        <a:cs typeface="Times New Roman" panose="02020603050405020304" pitchFamily="18" charset="0"/>
                                      </a:rPr>
                                      <m:t>𝑸</m:t>
                                    </m:r>
                                  </m:e>
                                  <m:sub>
                                    <m:r>
                                      <a:rPr lang="en-US" sz="2000" b="1" i="1" kern="100">
                                        <a:effectLst/>
                                        <a:latin typeface="Cambria Math"/>
                                        <a:cs typeface="Times New Roman" panose="02020603050405020304" pitchFamily="18" charset="0"/>
                                      </a:rPr>
                                      <m:t>𝟏</m:t>
                                    </m:r>
                                  </m:sub>
                                  <m:sup>
                                    <m:r>
                                      <a:rPr lang="en-US" sz="2000" b="1" i="1" kern="100">
                                        <a:effectLst/>
                                        <a:latin typeface="Cambria Math"/>
                                        <a:cs typeface="Times New Roman" panose="02020603050405020304" pitchFamily="18" charset="0"/>
                                      </a:rPr>
                                      <m:t>𝒏</m:t>
                                    </m:r>
                                  </m:sup>
                                </m:sSubSup>
                              </m:oMath>
                            </m:oMathPara>
                          </a14:m>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1983" marR="91983" marT="0" marB="0" anchor="ctr"/>
                    </a:tc>
                    <a:tc>
                      <a:txBody>
                        <a:bodyPr/>
                        <a:lstStyle/>
                        <a:p>
                          <a:pPr algn="just">
                            <a:lnSpc>
                              <a:spcPts val="2000"/>
                            </a:lnSpc>
                            <a:spcAft>
                              <a:spcPts val="0"/>
                            </a:spcAft>
                          </a:pPr>
                          <a14:m>
                            <m:oMathPara xmlns:m="http://schemas.openxmlformats.org/officeDocument/2006/math">
                              <m:oMathParaPr>
                                <m:jc m:val="centerGroup"/>
                              </m:oMathParaPr>
                              <m:oMath xmlns:m="http://schemas.openxmlformats.org/officeDocument/2006/math">
                                <m:sSubSup>
                                  <m:sSubSupPr>
                                    <m:ctrlPr>
                                      <a:rPr lang="zh-CN" sz="2000" b="1" i="1" kern="100">
                                        <a:effectLst/>
                                        <a:latin typeface="Cambria Math" panose="02040503050406030204" pitchFamily="18" charset="0"/>
                                      </a:rPr>
                                    </m:ctrlPr>
                                  </m:sSubSupPr>
                                  <m:e>
                                    <m:r>
                                      <a:rPr lang="en-US" sz="2000" b="1" i="1" kern="100">
                                        <a:effectLst/>
                                        <a:latin typeface="Cambria Math"/>
                                        <a:cs typeface="Times New Roman" panose="02020603050405020304" pitchFamily="18" charset="0"/>
                                      </a:rPr>
                                      <m:t>𝑸</m:t>
                                    </m:r>
                                  </m:e>
                                  <m:sub>
                                    <m:r>
                                      <a:rPr lang="en-US" sz="2000" b="1" i="1" kern="100">
                                        <a:effectLst/>
                                        <a:latin typeface="Cambria Math"/>
                                        <a:cs typeface="Times New Roman" panose="02020603050405020304" pitchFamily="18" charset="0"/>
                                      </a:rPr>
                                      <m:t>𝟎</m:t>
                                    </m:r>
                                  </m:sub>
                                  <m:sup>
                                    <m:r>
                                      <a:rPr lang="en-US" sz="2000" b="1" i="1" kern="100">
                                        <a:effectLst/>
                                        <a:latin typeface="Cambria Math"/>
                                        <a:cs typeface="Times New Roman" panose="02020603050405020304" pitchFamily="18" charset="0"/>
                                      </a:rPr>
                                      <m:t>𝒏</m:t>
                                    </m:r>
                                  </m:sup>
                                </m:sSubSup>
                              </m:oMath>
                            </m:oMathPara>
                          </a14:m>
                          <a:endParaRPr lang="zh-CN" sz="20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91983" marR="91983" marT="0" marB="0" anchor="ctr">
                        <a:lnR w="28575" cap="flat" cmpd="sng" algn="ctr">
                          <a:solidFill>
                            <a:srgbClr val="0000CC"/>
                          </a:solidFill>
                          <a:prstDash val="solid"/>
                          <a:round/>
                          <a:headEnd type="none" w="med" len="med"/>
                          <a:tailEnd type="none" w="med" len="med"/>
                        </a:lnR>
                      </a:tcPr>
                    </a:tc>
                    <a:tc>
                      <a:txBody>
                        <a:bodyPr/>
                        <a:lstStyle/>
                        <a:p>
                          <a:pPr algn="just">
                            <a:lnSpc>
                              <a:spcPts val="2000"/>
                            </a:lnSpc>
                            <a:spcAft>
                              <a:spcPts val="0"/>
                            </a:spcAft>
                          </a:pPr>
                          <a14:m>
                            <m:oMathPara xmlns:m="http://schemas.openxmlformats.org/officeDocument/2006/math">
                              <m:oMathParaPr>
                                <m:jc m:val="centerGroup"/>
                              </m:oMathParaPr>
                              <m:oMath xmlns:m="http://schemas.openxmlformats.org/officeDocument/2006/math">
                                <m:sSubSup>
                                  <m:sSubSupPr>
                                    <m:ctrlPr>
                                      <a:rPr lang="zh-CN" sz="2000" b="1" i="1" kern="100">
                                        <a:effectLst/>
                                        <a:latin typeface="Cambria Math" panose="02040503050406030204" pitchFamily="18" charset="0"/>
                                      </a:rPr>
                                    </m:ctrlPr>
                                  </m:sSubSupPr>
                                  <m:e>
                                    <m:r>
                                      <a:rPr lang="en-US" sz="2000" b="1" i="1" kern="100">
                                        <a:effectLst/>
                                        <a:latin typeface="Cambria Math"/>
                                        <a:cs typeface="Times New Roman" panose="02020603050405020304" pitchFamily="18" charset="0"/>
                                      </a:rPr>
                                      <m:t>𝑸</m:t>
                                    </m:r>
                                  </m:e>
                                  <m:sub>
                                    <m:r>
                                      <a:rPr lang="en-US" sz="2000" b="1" i="1" kern="100">
                                        <a:effectLst/>
                                        <a:latin typeface="Cambria Math"/>
                                        <a:cs typeface="Times New Roman" panose="02020603050405020304" pitchFamily="18" charset="0"/>
                                      </a:rPr>
                                      <m:t>𝟏</m:t>
                                    </m:r>
                                  </m:sub>
                                  <m:sup>
                                    <m:r>
                                      <a:rPr lang="en-US" sz="2000" b="1" i="1" kern="100">
                                        <a:effectLst/>
                                        <a:latin typeface="Cambria Math"/>
                                        <a:cs typeface="Times New Roman" panose="02020603050405020304" pitchFamily="18" charset="0"/>
                                      </a:rPr>
                                      <m:t>𝒏</m:t>
                                    </m:r>
                                    <m:r>
                                      <a:rPr lang="en-US" sz="2000" b="1" i="1" kern="100">
                                        <a:effectLst/>
                                        <a:latin typeface="Cambria Math"/>
                                        <a:cs typeface="Times New Roman" panose="02020603050405020304" pitchFamily="18" charset="0"/>
                                      </a:rPr>
                                      <m:t>+</m:t>
                                    </m:r>
                                    <m:r>
                                      <a:rPr lang="en-US" sz="2000" b="1" i="1" kern="100">
                                        <a:effectLst/>
                                        <a:latin typeface="Cambria Math"/>
                                        <a:cs typeface="Times New Roman" panose="02020603050405020304" pitchFamily="18" charset="0"/>
                                      </a:rPr>
                                      <m:t>𝟏</m:t>
                                    </m:r>
                                  </m:sup>
                                </m:sSubSup>
                              </m:oMath>
                            </m:oMathPara>
                          </a14:m>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1983" marR="91983" marT="0" marB="0" anchor="ctr">
                        <a:lnL w="28575" cap="flat" cmpd="sng" algn="ctr">
                          <a:solidFill>
                            <a:srgbClr val="0000CC"/>
                          </a:solidFill>
                          <a:prstDash val="solid"/>
                          <a:round/>
                          <a:headEnd type="none" w="med" len="med"/>
                          <a:tailEnd type="none" w="med" len="med"/>
                        </a:lnL>
                      </a:tcPr>
                    </a:tc>
                    <a:tc>
                      <a:txBody>
                        <a:bodyPr/>
                        <a:lstStyle/>
                        <a:p>
                          <a:pPr algn="just">
                            <a:lnSpc>
                              <a:spcPts val="2000"/>
                            </a:lnSpc>
                            <a:spcAft>
                              <a:spcPts val="0"/>
                            </a:spcAft>
                          </a:pPr>
                          <a14:m>
                            <m:oMathPara xmlns:m="http://schemas.openxmlformats.org/officeDocument/2006/math">
                              <m:oMathParaPr>
                                <m:jc m:val="centerGroup"/>
                              </m:oMathParaPr>
                              <m:oMath xmlns:m="http://schemas.openxmlformats.org/officeDocument/2006/math">
                                <m:sSubSup>
                                  <m:sSubSupPr>
                                    <m:ctrlPr>
                                      <a:rPr lang="zh-CN" sz="2000" b="1" i="1" kern="100">
                                        <a:effectLst/>
                                        <a:latin typeface="Cambria Math" panose="02040503050406030204" pitchFamily="18" charset="0"/>
                                      </a:rPr>
                                    </m:ctrlPr>
                                  </m:sSubSupPr>
                                  <m:e>
                                    <m:r>
                                      <a:rPr lang="en-US" sz="2000" b="1" i="1" kern="100">
                                        <a:effectLst/>
                                        <a:latin typeface="Cambria Math"/>
                                        <a:cs typeface="Times New Roman" panose="02020603050405020304" pitchFamily="18" charset="0"/>
                                      </a:rPr>
                                      <m:t>𝑸</m:t>
                                    </m:r>
                                  </m:e>
                                  <m:sub>
                                    <m:r>
                                      <a:rPr lang="en-US" sz="2000" b="1" i="1" kern="100">
                                        <a:effectLst/>
                                        <a:latin typeface="Cambria Math"/>
                                        <a:cs typeface="Times New Roman" panose="02020603050405020304" pitchFamily="18" charset="0"/>
                                      </a:rPr>
                                      <m:t>𝟎</m:t>
                                    </m:r>
                                  </m:sub>
                                  <m:sup>
                                    <m:r>
                                      <a:rPr lang="en-US" sz="2000" b="1" i="1" kern="100">
                                        <a:effectLst/>
                                        <a:latin typeface="Cambria Math"/>
                                        <a:cs typeface="Times New Roman" panose="02020603050405020304" pitchFamily="18" charset="0"/>
                                      </a:rPr>
                                      <m:t>𝒏</m:t>
                                    </m:r>
                                    <m:r>
                                      <a:rPr lang="en-US" sz="2000" b="1" i="1" kern="100">
                                        <a:effectLst/>
                                        <a:latin typeface="Cambria Math"/>
                                        <a:cs typeface="Times New Roman" panose="02020603050405020304" pitchFamily="18" charset="0"/>
                                      </a:rPr>
                                      <m:t>+</m:t>
                                    </m:r>
                                    <m:r>
                                      <a:rPr lang="en-US" sz="2000" b="1" i="1" kern="100">
                                        <a:effectLst/>
                                        <a:latin typeface="Cambria Math"/>
                                        <a:cs typeface="Times New Roman" panose="02020603050405020304" pitchFamily="18" charset="0"/>
                                      </a:rPr>
                                      <m:t>𝟏</m:t>
                                    </m:r>
                                  </m:sup>
                                </m:sSubSup>
                              </m:oMath>
                            </m:oMathPara>
                          </a14:m>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1983" marR="91983" marT="0" marB="0" anchor="ctr"/>
                    </a:tc>
                    <a:tc>
                      <a:txBody>
                        <a:bodyPr/>
                        <a:lstStyle/>
                        <a:p>
                          <a:pPr algn="ctr">
                            <a:lnSpc>
                              <a:spcPts val="2000"/>
                            </a:lnSpc>
                            <a:spcAft>
                              <a:spcPts val="0"/>
                            </a:spcAft>
                          </a:pPr>
                          <a:r>
                            <a:rPr lang="en-US" sz="2000" b="1" kern="0">
                              <a:effectLst/>
                              <a:latin typeface="Times New Roman" panose="02020603050405020304" pitchFamily="18" charset="0"/>
                              <a:cs typeface="Times New Roman" panose="02020603050405020304" pitchFamily="18" charset="0"/>
                            </a:rPr>
                            <a:t>Y</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1983" marR="91983" marT="0" marB="0" anchor="ctr"/>
                    </a:tc>
                    <a:tc>
                      <a:txBody>
                        <a:bodyPr/>
                        <a:lstStyle/>
                        <a:p>
                          <a:pPr algn="ctr">
                            <a:lnSpc>
                              <a:spcPts val="2000"/>
                            </a:lnSpc>
                            <a:spcAft>
                              <a:spcPts val="0"/>
                            </a:spcAft>
                          </a:pPr>
                          <a:r>
                            <a:rPr lang="en-US" sz="2000" b="1" kern="1200" dirty="0">
                              <a:effectLst/>
                              <a:latin typeface="Times New Roman" panose="02020603050405020304" pitchFamily="18" charset="0"/>
                              <a:cs typeface="Times New Roman" panose="02020603050405020304" pitchFamily="18" charset="0"/>
                            </a:rPr>
                            <a:t>Z</a:t>
                          </a:r>
                          <a:endParaRPr lang="zh-CN" sz="20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91983" marR="91983" marT="0" marB="0" anchor="ctr"/>
                    </a:tc>
                    <a:extLst>
                      <a:ext uri="{0D108BD9-81ED-4DB2-BD59-A6C34878D82A}">
                        <a16:rowId xmlns:a16="http://schemas.microsoft.com/office/drawing/2014/main" val="864024456"/>
                      </a:ext>
                    </a:extLst>
                  </a:tr>
                  <a:tr h="515100">
                    <a:tc>
                      <a:txBody>
                        <a:bodyPr/>
                        <a:lstStyle/>
                        <a:p>
                          <a:pPr algn="ctr">
                            <a:lnSpc>
                              <a:spcPts val="2000"/>
                            </a:lnSpc>
                            <a:spcAft>
                              <a:spcPts val="0"/>
                            </a:spcAft>
                          </a:pPr>
                          <a:r>
                            <a:rPr lang="en-US" sz="2000" b="1" kern="1200">
                              <a:effectLst/>
                              <a:latin typeface="Times New Roman" panose="02020603050405020304" pitchFamily="18" charset="0"/>
                              <a:cs typeface="Times New Roman" panose="02020603050405020304" pitchFamily="18" charset="0"/>
                            </a:rPr>
                            <a:t>0</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1983" marR="91983" marT="0" marB="0" anchor="ctr"/>
                    </a:tc>
                    <a:tc>
                      <a:txBody>
                        <a:bodyPr/>
                        <a:lstStyle/>
                        <a:p>
                          <a:pPr algn="ctr">
                            <a:lnSpc>
                              <a:spcPts val="2000"/>
                            </a:lnSpc>
                            <a:spcAft>
                              <a:spcPts val="0"/>
                            </a:spcAft>
                          </a:pPr>
                          <a:r>
                            <a:rPr lang="en-US" sz="2000" b="1" kern="1200">
                              <a:effectLst/>
                              <a:latin typeface="Times New Roman" panose="02020603050405020304" pitchFamily="18" charset="0"/>
                              <a:cs typeface="Times New Roman" panose="02020603050405020304" pitchFamily="18" charset="0"/>
                            </a:rPr>
                            <a:t>0</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1983" marR="91983" marT="0" marB="0" anchor="ctr"/>
                    </a:tc>
                    <a:tc>
                      <a:txBody>
                        <a:bodyPr/>
                        <a:lstStyle/>
                        <a:p>
                          <a:pPr algn="ctr">
                            <a:lnSpc>
                              <a:spcPts val="2000"/>
                            </a:lnSpc>
                            <a:spcAft>
                              <a:spcPts val="0"/>
                            </a:spcAft>
                          </a:pPr>
                          <a:r>
                            <a:rPr lang="en-US" sz="2000" b="1" kern="1200">
                              <a:effectLst/>
                              <a:latin typeface="Times New Roman" panose="02020603050405020304" pitchFamily="18" charset="0"/>
                              <a:cs typeface="Times New Roman" panose="02020603050405020304" pitchFamily="18" charset="0"/>
                            </a:rPr>
                            <a:t>0</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1983" marR="91983" marT="0" marB="0" anchor="ctr"/>
                    </a:tc>
                    <a:tc>
                      <a:txBody>
                        <a:bodyPr/>
                        <a:lstStyle/>
                        <a:p>
                          <a:pPr algn="ctr">
                            <a:lnSpc>
                              <a:spcPts val="2000"/>
                            </a:lnSpc>
                            <a:spcAft>
                              <a:spcPts val="0"/>
                            </a:spcAft>
                          </a:pPr>
                          <a:r>
                            <a:rPr lang="en-US" sz="2000" b="1" kern="1200">
                              <a:effectLst/>
                              <a:latin typeface="Times New Roman" panose="02020603050405020304" pitchFamily="18" charset="0"/>
                              <a:cs typeface="Times New Roman" panose="02020603050405020304" pitchFamily="18" charset="0"/>
                            </a:rPr>
                            <a:t>0</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1983" marR="91983" marT="0" marB="0" anchor="ctr">
                        <a:lnR w="28575" cap="flat" cmpd="sng" algn="ctr">
                          <a:solidFill>
                            <a:srgbClr val="0000CC"/>
                          </a:solidFill>
                          <a:prstDash val="solid"/>
                          <a:round/>
                          <a:headEnd type="none" w="med" len="med"/>
                          <a:tailEnd type="none" w="med" len="med"/>
                        </a:lnR>
                      </a:tcPr>
                    </a:tc>
                    <a:tc>
                      <a:txBody>
                        <a:bodyPr/>
                        <a:lstStyle/>
                        <a:p>
                          <a:pPr algn="ctr">
                            <a:lnSpc>
                              <a:spcPts val="2000"/>
                            </a:lnSpc>
                            <a:spcAft>
                              <a:spcPts val="0"/>
                            </a:spcAft>
                          </a:pPr>
                          <a:r>
                            <a:rPr lang="en-US" sz="2000" b="1" kern="0">
                              <a:effectLst/>
                              <a:latin typeface="Times New Roman" panose="02020603050405020304" pitchFamily="18" charset="0"/>
                              <a:cs typeface="Times New Roman" panose="02020603050405020304" pitchFamily="18" charset="0"/>
                            </a:rPr>
                            <a:t>0</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1983" marR="91983" marT="0" marB="0" anchor="ctr">
                        <a:lnL w="28575" cap="flat" cmpd="sng" algn="ctr">
                          <a:solidFill>
                            <a:srgbClr val="0000CC"/>
                          </a:solidFill>
                          <a:prstDash val="solid"/>
                          <a:round/>
                          <a:headEnd type="none" w="med" len="med"/>
                          <a:tailEnd type="none" w="med" len="med"/>
                        </a:lnL>
                      </a:tcPr>
                    </a:tc>
                    <a:tc>
                      <a:txBody>
                        <a:bodyPr/>
                        <a:lstStyle/>
                        <a:p>
                          <a:pPr algn="ctr">
                            <a:lnSpc>
                              <a:spcPts val="2000"/>
                            </a:lnSpc>
                            <a:spcAft>
                              <a:spcPts val="0"/>
                            </a:spcAft>
                          </a:pPr>
                          <a:r>
                            <a:rPr lang="en-US" sz="2000" b="1" kern="0">
                              <a:effectLst/>
                              <a:latin typeface="Times New Roman" panose="02020603050405020304" pitchFamily="18" charset="0"/>
                              <a:cs typeface="Times New Roman" panose="02020603050405020304" pitchFamily="18" charset="0"/>
                            </a:rPr>
                            <a:t>0</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1983" marR="91983" marT="0" marB="0" anchor="ctr"/>
                    </a:tc>
                    <a:tc>
                      <a:txBody>
                        <a:bodyPr/>
                        <a:lstStyle/>
                        <a:p>
                          <a:pPr algn="ctr">
                            <a:lnSpc>
                              <a:spcPts val="2000"/>
                            </a:lnSpc>
                            <a:spcAft>
                              <a:spcPts val="0"/>
                            </a:spcAft>
                          </a:pPr>
                          <a:r>
                            <a:rPr lang="en-US" sz="2000" b="1" kern="1200">
                              <a:effectLst/>
                              <a:latin typeface="Times New Roman" panose="02020603050405020304" pitchFamily="18" charset="0"/>
                              <a:cs typeface="Times New Roman" panose="02020603050405020304" pitchFamily="18" charset="0"/>
                            </a:rPr>
                            <a:t>0</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1983" marR="91983" marT="0" marB="0" anchor="ctr"/>
                    </a:tc>
                    <a:tc>
                      <a:txBody>
                        <a:bodyPr/>
                        <a:lstStyle/>
                        <a:p>
                          <a:pPr algn="ctr">
                            <a:lnSpc>
                              <a:spcPts val="2000"/>
                            </a:lnSpc>
                            <a:spcAft>
                              <a:spcPts val="0"/>
                            </a:spcAft>
                          </a:pPr>
                          <a:r>
                            <a:rPr lang="en-US" sz="2000" b="1" kern="1200">
                              <a:effectLst/>
                              <a:latin typeface="Times New Roman" panose="02020603050405020304" pitchFamily="18" charset="0"/>
                              <a:cs typeface="Times New Roman" panose="02020603050405020304" pitchFamily="18" charset="0"/>
                            </a:rPr>
                            <a:t>0</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1983" marR="91983" marT="0" marB="0" anchor="ctr">
                        <a:lnR w="28575"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en-US" sz="2000" b="1" kern="1200">
                              <a:effectLst/>
                              <a:latin typeface="Times New Roman" panose="02020603050405020304" pitchFamily="18" charset="0"/>
                              <a:cs typeface="Times New Roman" panose="02020603050405020304" pitchFamily="18" charset="0"/>
                            </a:rPr>
                            <a:t>1</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1983" marR="91983" marT="0" marB="0" anchor="ctr">
                        <a:lnL w="28575" cap="flat" cmpd="sng" algn="ctr">
                          <a:solidFill>
                            <a:srgbClr val="FF0000"/>
                          </a:solidFill>
                          <a:prstDash val="solid"/>
                          <a:round/>
                          <a:headEnd type="none" w="med" len="med"/>
                          <a:tailEnd type="none" w="med" len="med"/>
                        </a:lnL>
                      </a:tcPr>
                    </a:tc>
                    <a:tc>
                      <a:txBody>
                        <a:bodyPr/>
                        <a:lstStyle/>
                        <a:p>
                          <a:pPr algn="ctr">
                            <a:lnSpc>
                              <a:spcPts val="2000"/>
                            </a:lnSpc>
                            <a:spcAft>
                              <a:spcPts val="0"/>
                            </a:spcAft>
                          </a:pPr>
                          <a:r>
                            <a:rPr lang="en-US" sz="2000" b="1" kern="1200">
                              <a:effectLst/>
                              <a:latin typeface="Times New Roman" panose="02020603050405020304" pitchFamily="18" charset="0"/>
                              <a:cs typeface="Times New Roman" panose="02020603050405020304" pitchFamily="18" charset="0"/>
                            </a:rPr>
                            <a:t>0</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1983" marR="91983" marT="0" marB="0" anchor="ctr"/>
                    </a:tc>
                    <a:tc>
                      <a:txBody>
                        <a:bodyPr/>
                        <a:lstStyle/>
                        <a:p>
                          <a:pPr algn="ctr">
                            <a:lnSpc>
                              <a:spcPts val="2000"/>
                            </a:lnSpc>
                            <a:spcAft>
                              <a:spcPts val="0"/>
                            </a:spcAft>
                          </a:pPr>
                          <a:r>
                            <a:rPr lang="en-US" sz="2000" b="1" kern="1200">
                              <a:effectLst/>
                              <a:latin typeface="Times New Roman" panose="02020603050405020304" pitchFamily="18" charset="0"/>
                              <a:cs typeface="Times New Roman" panose="02020603050405020304" pitchFamily="18" charset="0"/>
                            </a:rPr>
                            <a:t>0</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1983" marR="91983" marT="0" marB="0" anchor="ctr"/>
                    </a:tc>
                    <a:tc>
                      <a:txBody>
                        <a:bodyPr/>
                        <a:lstStyle/>
                        <a:p>
                          <a:pPr algn="ctr">
                            <a:lnSpc>
                              <a:spcPts val="2000"/>
                            </a:lnSpc>
                            <a:spcAft>
                              <a:spcPts val="0"/>
                            </a:spcAft>
                          </a:pPr>
                          <a:r>
                            <a:rPr lang="en-US" sz="2000" b="1" kern="1200">
                              <a:effectLst/>
                              <a:latin typeface="Times New Roman" panose="02020603050405020304" pitchFamily="18" charset="0"/>
                              <a:cs typeface="Times New Roman" panose="02020603050405020304" pitchFamily="18" charset="0"/>
                            </a:rPr>
                            <a:t>0</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1983" marR="91983" marT="0" marB="0" anchor="ctr">
                        <a:lnR w="28575" cap="flat" cmpd="sng" algn="ctr">
                          <a:solidFill>
                            <a:srgbClr val="0000CC"/>
                          </a:solidFill>
                          <a:prstDash val="solid"/>
                          <a:round/>
                          <a:headEnd type="none" w="med" len="med"/>
                          <a:tailEnd type="none" w="med" len="med"/>
                        </a:lnR>
                      </a:tcPr>
                    </a:tc>
                    <a:tc>
                      <a:txBody>
                        <a:bodyPr/>
                        <a:lstStyle/>
                        <a:p>
                          <a:pPr algn="ctr">
                            <a:lnSpc>
                              <a:spcPts val="2000"/>
                            </a:lnSpc>
                            <a:spcAft>
                              <a:spcPts val="0"/>
                            </a:spcAft>
                          </a:pPr>
                          <a:r>
                            <a:rPr lang="en-US" sz="2000" b="1" kern="0">
                              <a:effectLst/>
                              <a:latin typeface="Times New Roman" panose="02020603050405020304" pitchFamily="18" charset="0"/>
                              <a:cs typeface="Times New Roman" panose="02020603050405020304" pitchFamily="18" charset="0"/>
                            </a:rPr>
                            <a:t>0</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1983" marR="91983" marT="0" marB="0" anchor="ctr">
                        <a:lnL w="28575" cap="flat" cmpd="sng" algn="ctr">
                          <a:solidFill>
                            <a:srgbClr val="0000CC"/>
                          </a:solidFill>
                          <a:prstDash val="solid"/>
                          <a:round/>
                          <a:headEnd type="none" w="med" len="med"/>
                          <a:tailEnd type="none" w="med" len="med"/>
                        </a:lnL>
                      </a:tcPr>
                    </a:tc>
                    <a:tc>
                      <a:txBody>
                        <a:bodyPr/>
                        <a:lstStyle/>
                        <a:p>
                          <a:pPr algn="ctr">
                            <a:lnSpc>
                              <a:spcPts val="2000"/>
                            </a:lnSpc>
                            <a:spcAft>
                              <a:spcPts val="0"/>
                            </a:spcAft>
                          </a:pPr>
                          <a:r>
                            <a:rPr lang="en-US" sz="2000" b="1" kern="0">
                              <a:effectLst/>
                              <a:latin typeface="Times New Roman" panose="02020603050405020304" pitchFamily="18" charset="0"/>
                              <a:cs typeface="Times New Roman" panose="02020603050405020304" pitchFamily="18" charset="0"/>
                            </a:rPr>
                            <a:t>1</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1983" marR="91983" marT="0" marB="0" anchor="ctr"/>
                    </a:tc>
                    <a:tc>
                      <a:txBody>
                        <a:bodyPr/>
                        <a:lstStyle/>
                        <a:p>
                          <a:pPr algn="ctr">
                            <a:lnSpc>
                              <a:spcPts val="2000"/>
                            </a:lnSpc>
                            <a:spcAft>
                              <a:spcPts val="0"/>
                            </a:spcAft>
                          </a:pPr>
                          <a:r>
                            <a:rPr lang="en-US" sz="2000" b="1" kern="0">
                              <a:effectLst/>
                              <a:latin typeface="Times New Roman" panose="02020603050405020304" pitchFamily="18" charset="0"/>
                              <a:cs typeface="Times New Roman" panose="02020603050405020304" pitchFamily="18" charset="0"/>
                            </a:rPr>
                            <a:t>0</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1983" marR="91983" marT="0" marB="0" anchor="ctr"/>
                    </a:tc>
                    <a:tc>
                      <a:txBody>
                        <a:bodyPr/>
                        <a:lstStyle/>
                        <a:p>
                          <a:pPr algn="ctr">
                            <a:lnSpc>
                              <a:spcPts val="2000"/>
                            </a:lnSpc>
                            <a:spcAft>
                              <a:spcPts val="0"/>
                            </a:spcAft>
                          </a:pPr>
                          <a:r>
                            <a:rPr lang="en-US" sz="2000" b="1" kern="1200">
                              <a:effectLst/>
                              <a:latin typeface="Times New Roman" panose="02020603050405020304" pitchFamily="18" charset="0"/>
                              <a:cs typeface="Times New Roman" panose="02020603050405020304" pitchFamily="18" charset="0"/>
                            </a:rPr>
                            <a:t>0</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1983" marR="91983" marT="0" marB="0" anchor="ctr"/>
                    </a:tc>
                    <a:extLst>
                      <a:ext uri="{0D108BD9-81ED-4DB2-BD59-A6C34878D82A}">
                        <a16:rowId xmlns:a16="http://schemas.microsoft.com/office/drawing/2014/main" val="263741828"/>
                      </a:ext>
                    </a:extLst>
                  </a:tr>
                  <a:tr h="515100">
                    <a:tc>
                      <a:txBody>
                        <a:bodyPr/>
                        <a:lstStyle/>
                        <a:p>
                          <a:pPr algn="ctr">
                            <a:lnSpc>
                              <a:spcPts val="2000"/>
                            </a:lnSpc>
                            <a:spcAft>
                              <a:spcPts val="0"/>
                            </a:spcAft>
                          </a:pPr>
                          <a:r>
                            <a:rPr lang="en-US" sz="2000" b="1" kern="1200">
                              <a:effectLst/>
                              <a:latin typeface="Times New Roman" panose="02020603050405020304" pitchFamily="18" charset="0"/>
                              <a:cs typeface="Times New Roman" panose="02020603050405020304" pitchFamily="18" charset="0"/>
                            </a:rPr>
                            <a:t>0</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1983" marR="91983" marT="0" marB="0" anchor="ctr"/>
                    </a:tc>
                    <a:tc>
                      <a:txBody>
                        <a:bodyPr/>
                        <a:lstStyle/>
                        <a:p>
                          <a:pPr algn="ctr">
                            <a:lnSpc>
                              <a:spcPts val="2000"/>
                            </a:lnSpc>
                            <a:spcAft>
                              <a:spcPts val="0"/>
                            </a:spcAft>
                          </a:pPr>
                          <a:r>
                            <a:rPr lang="en-US" sz="2000" b="1" kern="1200">
                              <a:effectLst/>
                              <a:latin typeface="Times New Roman" panose="02020603050405020304" pitchFamily="18" charset="0"/>
                              <a:cs typeface="Times New Roman" panose="02020603050405020304" pitchFamily="18" charset="0"/>
                            </a:rPr>
                            <a:t>0</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1983" marR="91983" marT="0" marB="0" anchor="ctr"/>
                    </a:tc>
                    <a:tc>
                      <a:txBody>
                        <a:bodyPr/>
                        <a:lstStyle/>
                        <a:p>
                          <a:pPr algn="ctr">
                            <a:lnSpc>
                              <a:spcPts val="2000"/>
                            </a:lnSpc>
                            <a:spcAft>
                              <a:spcPts val="0"/>
                            </a:spcAft>
                          </a:pPr>
                          <a:r>
                            <a:rPr lang="en-US" sz="2000" b="1" kern="1200">
                              <a:effectLst/>
                              <a:latin typeface="Times New Roman" panose="02020603050405020304" pitchFamily="18" charset="0"/>
                              <a:cs typeface="Times New Roman" panose="02020603050405020304" pitchFamily="18" charset="0"/>
                            </a:rPr>
                            <a:t>0</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1983" marR="91983" marT="0" marB="0" anchor="ctr"/>
                    </a:tc>
                    <a:tc>
                      <a:txBody>
                        <a:bodyPr/>
                        <a:lstStyle/>
                        <a:p>
                          <a:pPr algn="ctr">
                            <a:lnSpc>
                              <a:spcPts val="2000"/>
                            </a:lnSpc>
                            <a:spcAft>
                              <a:spcPts val="0"/>
                            </a:spcAft>
                          </a:pPr>
                          <a:r>
                            <a:rPr lang="en-US" sz="2000" b="1" kern="1200">
                              <a:effectLst/>
                              <a:latin typeface="Times New Roman" panose="02020603050405020304" pitchFamily="18" charset="0"/>
                              <a:cs typeface="Times New Roman" panose="02020603050405020304" pitchFamily="18" charset="0"/>
                            </a:rPr>
                            <a:t>1</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1983" marR="91983" marT="0" marB="0" anchor="ctr">
                        <a:lnR w="28575" cap="flat" cmpd="sng" algn="ctr">
                          <a:solidFill>
                            <a:srgbClr val="0000CC"/>
                          </a:solidFill>
                          <a:prstDash val="solid"/>
                          <a:round/>
                          <a:headEnd type="none" w="med" len="med"/>
                          <a:tailEnd type="none" w="med" len="med"/>
                        </a:lnR>
                      </a:tcPr>
                    </a:tc>
                    <a:tc>
                      <a:txBody>
                        <a:bodyPr/>
                        <a:lstStyle/>
                        <a:p>
                          <a:pPr algn="ctr">
                            <a:lnSpc>
                              <a:spcPts val="2000"/>
                            </a:lnSpc>
                            <a:spcAft>
                              <a:spcPts val="0"/>
                            </a:spcAft>
                          </a:pPr>
                          <a:r>
                            <a:rPr lang="en-US" sz="2000" b="1" kern="0">
                              <a:effectLst/>
                              <a:latin typeface="Times New Roman" panose="02020603050405020304" pitchFamily="18" charset="0"/>
                              <a:cs typeface="Times New Roman" panose="02020603050405020304" pitchFamily="18" charset="0"/>
                            </a:rPr>
                            <a:t>0</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1983" marR="91983" marT="0" marB="0" anchor="ctr">
                        <a:lnL w="28575" cap="flat" cmpd="sng" algn="ctr">
                          <a:solidFill>
                            <a:srgbClr val="0000CC"/>
                          </a:solidFill>
                          <a:prstDash val="solid"/>
                          <a:round/>
                          <a:headEnd type="none" w="med" len="med"/>
                          <a:tailEnd type="none" w="med" len="med"/>
                        </a:lnL>
                      </a:tcPr>
                    </a:tc>
                    <a:tc>
                      <a:txBody>
                        <a:bodyPr/>
                        <a:lstStyle/>
                        <a:p>
                          <a:pPr algn="ctr">
                            <a:lnSpc>
                              <a:spcPts val="2000"/>
                            </a:lnSpc>
                            <a:spcAft>
                              <a:spcPts val="0"/>
                            </a:spcAft>
                          </a:pPr>
                          <a:r>
                            <a:rPr lang="en-US" sz="2000" b="1" kern="0">
                              <a:effectLst/>
                              <a:latin typeface="Times New Roman" panose="02020603050405020304" pitchFamily="18" charset="0"/>
                              <a:cs typeface="Times New Roman" panose="02020603050405020304" pitchFamily="18" charset="0"/>
                            </a:rPr>
                            <a:t>1</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1983" marR="91983" marT="0" marB="0" anchor="ctr"/>
                    </a:tc>
                    <a:tc>
                      <a:txBody>
                        <a:bodyPr/>
                        <a:lstStyle/>
                        <a:p>
                          <a:pPr algn="ctr">
                            <a:lnSpc>
                              <a:spcPts val="2000"/>
                            </a:lnSpc>
                            <a:spcAft>
                              <a:spcPts val="0"/>
                            </a:spcAft>
                          </a:pPr>
                          <a:r>
                            <a:rPr lang="en-US" sz="2000" b="1" kern="1200">
                              <a:effectLst/>
                              <a:latin typeface="Times New Roman" panose="02020603050405020304" pitchFamily="18" charset="0"/>
                              <a:cs typeface="Times New Roman" panose="02020603050405020304" pitchFamily="18" charset="0"/>
                            </a:rPr>
                            <a:t>0</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1983" marR="91983" marT="0" marB="0" anchor="ctr"/>
                    </a:tc>
                    <a:tc>
                      <a:txBody>
                        <a:bodyPr/>
                        <a:lstStyle/>
                        <a:p>
                          <a:pPr algn="ctr">
                            <a:lnSpc>
                              <a:spcPts val="2000"/>
                            </a:lnSpc>
                            <a:spcAft>
                              <a:spcPts val="0"/>
                            </a:spcAft>
                          </a:pPr>
                          <a:r>
                            <a:rPr lang="en-US" sz="2000" b="1" kern="1200">
                              <a:effectLst/>
                              <a:latin typeface="Times New Roman" panose="02020603050405020304" pitchFamily="18" charset="0"/>
                              <a:cs typeface="Times New Roman" panose="02020603050405020304" pitchFamily="18" charset="0"/>
                            </a:rPr>
                            <a:t>0</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1983" marR="91983" marT="0" marB="0" anchor="ctr">
                        <a:lnR w="28575"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en-US" sz="2000" b="1" kern="1200">
                              <a:effectLst/>
                              <a:latin typeface="Times New Roman" panose="02020603050405020304" pitchFamily="18" charset="0"/>
                              <a:cs typeface="Times New Roman" panose="02020603050405020304" pitchFamily="18" charset="0"/>
                            </a:rPr>
                            <a:t>1</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1983" marR="91983" marT="0" marB="0" anchor="ctr">
                        <a:lnL w="28575" cap="flat" cmpd="sng" algn="ctr">
                          <a:solidFill>
                            <a:srgbClr val="FF0000"/>
                          </a:solidFill>
                          <a:prstDash val="solid"/>
                          <a:round/>
                          <a:headEnd type="none" w="med" len="med"/>
                          <a:tailEnd type="none" w="med" len="med"/>
                        </a:lnL>
                      </a:tcPr>
                    </a:tc>
                    <a:tc>
                      <a:txBody>
                        <a:bodyPr/>
                        <a:lstStyle/>
                        <a:p>
                          <a:pPr algn="ctr">
                            <a:lnSpc>
                              <a:spcPts val="2000"/>
                            </a:lnSpc>
                            <a:spcAft>
                              <a:spcPts val="0"/>
                            </a:spcAft>
                          </a:pPr>
                          <a:r>
                            <a:rPr lang="en-US" sz="2000" b="1" kern="1200">
                              <a:effectLst/>
                              <a:latin typeface="Times New Roman" panose="02020603050405020304" pitchFamily="18" charset="0"/>
                              <a:cs typeface="Times New Roman" panose="02020603050405020304" pitchFamily="18" charset="0"/>
                            </a:rPr>
                            <a:t>0</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1983" marR="91983" marT="0" marB="0" anchor="ctr"/>
                    </a:tc>
                    <a:tc>
                      <a:txBody>
                        <a:bodyPr/>
                        <a:lstStyle/>
                        <a:p>
                          <a:pPr algn="ctr">
                            <a:lnSpc>
                              <a:spcPts val="2000"/>
                            </a:lnSpc>
                            <a:spcAft>
                              <a:spcPts val="0"/>
                            </a:spcAft>
                          </a:pPr>
                          <a:r>
                            <a:rPr lang="en-US" sz="2000" b="1" kern="1200">
                              <a:effectLst/>
                              <a:latin typeface="Times New Roman" panose="02020603050405020304" pitchFamily="18" charset="0"/>
                              <a:cs typeface="Times New Roman" panose="02020603050405020304" pitchFamily="18" charset="0"/>
                            </a:rPr>
                            <a:t>0</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1983" marR="91983" marT="0" marB="0" anchor="ctr"/>
                    </a:tc>
                    <a:tc>
                      <a:txBody>
                        <a:bodyPr/>
                        <a:lstStyle/>
                        <a:p>
                          <a:pPr algn="ctr">
                            <a:lnSpc>
                              <a:spcPts val="2000"/>
                            </a:lnSpc>
                            <a:spcAft>
                              <a:spcPts val="0"/>
                            </a:spcAft>
                          </a:pPr>
                          <a:r>
                            <a:rPr lang="en-US" sz="2000" b="1" kern="1200">
                              <a:effectLst/>
                              <a:latin typeface="Times New Roman" panose="02020603050405020304" pitchFamily="18" charset="0"/>
                              <a:cs typeface="Times New Roman" panose="02020603050405020304" pitchFamily="18" charset="0"/>
                            </a:rPr>
                            <a:t>1</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1983" marR="91983" marT="0" marB="0" anchor="ctr">
                        <a:lnR w="28575" cap="flat" cmpd="sng" algn="ctr">
                          <a:solidFill>
                            <a:srgbClr val="0000CC"/>
                          </a:solidFill>
                          <a:prstDash val="solid"/>
                          <a:round/>
                          <a:headEnd type="none" w="med" len="med"/>
                          <a:tailEnd type="none" w="med" len="med"/>
                        </a:lnR>
                      </a:tcPr>
                    </a:tc>
                    <a:tc>
                      <a:txBody>
                        <a:bodyPr/>
                        <a:lstStyle/>
                        <a:p>
                          <a:pPr algn="ctr">
                            <a:lnSpc>
                              <a:spcPts val="2000"/>
                            </a:lnSpc>
                            <a:spcAft>
                              <a:spcPts val="0"/>
                            </a:spcAft>
                          </a:pPr>
                          <a:r>
                            <a:rPr lang="en-US" sz="2000" b="1" kern="0">
                              <a:effectLst/>
                              <a:latin typeface="Times New Roman" panose="02020603050405020304" pitchFamily="18" charset="0"/>
                              <a:cs typeface="Times New Roman" panose="02020603050405020304" pitchFamily="18" charset="0"/>
                            </a:rPr>
                            <a:t>1</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1983" marR="91983" marT="0" marB="0" anchor="ctr">
                        <a:lnL w="28575" cap="flat" cmpd="sng" algn="ctr">
                          <a:solidFill>
                            <a:srgbClr val="0000CC"/>
                          </a:solidFill>
                          <a:prstDash val="solid"/>
                          <a:round/>
                          <a:headEnd type="none" w="med" len="med"/>
                          <a:tailEnd type="none" w="med" len="med"/>
                        </a:lnL>
                      </a:tcPr>
                    </a:tc>
                    <a:tc>
                      <a:txBody>
                        <a:bodyPr/>
                        <a:lstStyle/>
                        <a:p>
                          <a:pPr algn="ctr">
                            <a:lnSpc>
                              <a:spcPts val="2000"/>
                            </a:lnSpc>
                            <a:spcAft>
                              <a:spcPts val="0"/>
                            </a:spcAft>
                          </a:pPr>
                          <a:r>
                            <a:rPr lang="en-US" sz="2000" b="1" kern="0">
                              <a:effectLst/>
                              <a:latin typeface="Times New Roman" panose="02020603050405020304" pitchFamily="18" charset="0"/>
                              <a:cs typeface="Times New Roman" panose="02020603050405020304" pitchFamily="18" charset="0"/>
                            </a:rPr>
                            <a:t>0</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1983" marR="91983" marT="0" marB="0" anchor="ctr"/>
                    </a:tc>
                    <a:tc>
                      <a:txBody>
                        <a:bodyPr/>
                        <a:lstStyle/>
                        <a:p>
                          <a:pPr algn="ctr">
                            <a:lnSpc>
                              <a:spcPts val="2000"/>
                            </a:lnSpc>
                            <a:spcAft>
                              <a:spcPts val="0"/>
                            </a:spcAft>
                          </a:pPr>
                          <a:r>
                            <a:rPr lang="en-US" sz="2000" b="1" kern="0">
                              <a:effectLst/>
                              <a:latin typeface="Times New Roman" panose="02020603050405020304" pitchFamily="18" charset="0"/>
                              <a:cs typeface="Times New Roman" panose="02020603050405020304" pitchFamily="18" charset="0"/>
                            </a:rPr>
                            <a:t>0</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1983" marR="91983" marT="0" marB="0" anchor="ctr"/>
                    </a:tc>
                    <a:tc>
                      <a:txBody>
                        <a:bodyPr/>
                        <a:lstStyle/>
                        <a:p>
                          <a:pPr algn="ctr">
                            <a:lnSpc>
                              <a:spcPts val="2000"/>
                            </a:lnSpc>
                            <a:spcAft>
                              <a:spcPts val="0"/>
                            </a:spcAft>
                          </a:pPr>
                          <a:r>
                            <a:rPr lang="en-US" sz="2000" b="1" kern="1200">
                              <a:effectLst/>
                              <a:latin typeface="Times New Roman" panose="02020603050405020304" pitchFamily="18" charset="0"/>
                              <a:cs typeface="Times New Roman" panose="02020603050405020304" pitchFamily="18" charset="0"/>
                            </a:rPr>
                            <a:t>0</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1983" marR="91983" marT="0" marB="0" anchor="ctr"/>
                    </a:tc>
                    <a:extLst>
                      <a:ext uri="{0D108BD9-81ED-4DB2-BD59-A6C34878D82A}">
                        <a16:rowId xmlns:a16="http://schemas.microsoft.com/office/drawing/2014/main" val="1931723484"/>
                      </a:ext>
                    </a:extLst>
                  </a:tr>
                  <a:tr h="515100">
                    <a:tc>
                      <a:txBody>
                        <a:bodyPr/>
                        <a:lstStyle/>
                        <a:p>
                          <a:pPr algn="ctr">
                            <a:lnSpc>
                              <a:spcPts val="2000"/>
                            </a:lnSpc>
                            <a:spcAft>
                              <a:spcPts val="0"/>
                            </a:spcAft>
                          </a:pPr>
                          <a:r>
                            <a:rPr lang="en-US" sz="2000" b="1" kern="1200">
                              <a:effectLst/>
                              <a:latin typeface="Times New Roman" panose="02020603050405020304" pitchFamily="18" charset="0"/>
                              <a:cs typeface="Times New Roman" panose="02020603050405020304" pitchFamily="18" charset="0"/>
                            </a:rPr>
                            <a:t>0</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1983" marR="91983" marT="0" marB="0" anchor="ctr"/>
                    </a:tc>
                    <a:tc>
                      <a:txBody>
                        <a:bodyPr/>
                        <a:lstStyle/>
                        <a:p>
                          <a:pPr algn="ctr">
                            <a:lnSpc>
                              <a:spcPts val="2000"/>
                            </a:lnSpc>
                            <a:spcAft>
                              <a:spcPts val="0"/>
                            </a:spcAft>
                          </a:pPr>
                          <a:r>
                            <a:rPr lang="en-US" sz="2000" b="1" kern="1200">
                              <a:effectLst/>
                              <a:latin typeface="Times New Roman" panose="02020603050405020304" pitchFamily="18" charset="0"/>
                              <a:cs typeface="Times New Roman" panose="02020603050405020304" pitchFamily="18" charset="0"/>
                            </a:rPr>
                            <a:t>0</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1983" marR="91983" marT="0" marB="0" anchor="ctr"/>
                    </a:tc>
                    <a:tc>
                      <a:txBody>
                        <a:bodyPr/>
                        <a:lstStyle/>
                        <a:p>
                          <a:pPr algn="ctr">
                            <a:lnSpc>
                              <a:spcPts val="2000"/>
                            </a:lnSpc>
                            <a:spcAft>
                              <a:spcPts val="0"/>
                            </a:spcAft>
                          </a:pPr>
                          <a:r>
                            <a:rPr lang="en-US" sz="2000" b="1" kern="1200">
                              <a:effectLst/>
                              <a:latin typeface="Times New Roman" panose="02020603050405020304" pitchFamily="18" charset="0"/>
                              <a:cs typeface="Times New Roman" panose="02020603050405020304" pitchFamily="18" charset="0"/>
                            </a:rPr>
                            <a:t>1</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1983" marR="91983" marT="0" marB="0" anchor="ctr"/>
                    </a:tc>
                    <a:tc>
                      <a:txBody>
                        <a:bodyPr/>
                        <a:lstStyle/>
                        <a:p>
                          <a:pPr algn="ctr">
                            <a:lnSpc>
                              <a:spcPts val="2000"/>
                            </a:lnSpc>
                            <a:spcAft>
                              <a:spcPts val="0"/>
                            </a:spcAft>
                          </a:pPr>
                          <a:r>
                            <a:rPr lang="en-US" sz="2000" b="1" kern="1200">
                              <a:effectLst/>
                              <a:latin typeface="Times New Roman" panose="02020603050405020304" pitchFamily="18" charset="0"/>
                              <a:cs typeface="Times New Roman" panose="02020603050405020304" pitchFamily="18" charset="0"/>
                            </a:rPr>
                            <a:t>0</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1983" marR="91983" marT="0" marB="0" anchor="ctr">
                        <a:lnR w="28575" cap="flat" cmpd="sng" algn="ctr">
                          <a:solidFill>
                            <a:srgbClr val="0000CC"/>
                          </a:solidFill>
                          <a:prstDash val="solid"/>
                          <a:round/>
                          <a:headEnd type="none" w="med" len="med"/>
                          <a:tailEnd type="none" w="med" len="med"/>
                        </a:lnR>
                      </a:tcPr>
                    </a:tc>
                    <a:tc>
                      <a:txBody>
                        <a:bodyPr/>
                        <a:lstStyle/>
                        <a:p>
                          <a:pPr algn="ctr">
                            <a:lnSpc>
                              <a:spcPts val="2000"/>
                            </a:lnSpc>
                            <a:spcAft>
                              <a:spcPts val="0"/>
                            </a:spcAft>
                          </a:pPr>
                          <a:r>
                            <a:rPr lang="en-US" sz="2000" b="1" kern="0">
                              <a:effectLst/>
                              <a:latin typeface="Times New Roman" panose="02020603050405020304" pitchFamily="18" charset="0"/>
                              <a:cs typeface="Times New Roman" panose="02020603050405020304" pitchFamily="18" charset="0"/>
                            </a:rPr>
                            <a:t>1</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1983" marR="91983" marT="0" marB="0" anchor="ctr">
                        <a:lnL w="28575" cap="flat" cmpd="sng" algn="ctr">
                          <a:solidFill>
                            <a:srgbClr val="0000CC"/>
                          </a:solidFill>
                          <a:prstDash val="solid"/>
                          <a:round/>
                          <a:headEnd type="none" w="med" len="med"/>
                          <a:tailEnd type="none" w="med" len="med"/>
                        </a:lnL>
                      </a:tcPr>
                    </a:tc>
                    <a:tc>
                      <a:txBody>
                        <a:bodyPr/>
                        <a:lstStyle/>
                        <a:p>
                          <a:pPr algn="ctr">
                            <a:lnSpc>
                              <a:spcPts val="2000"/>
                            </a:lnSpc>
                            <a:spcAft>
                              <a:spcPts val="0"/>
                            </a:spcAft>
                          </a:pPr>
                          <a:r>
                            <a:rPr lang="en-US" sz="2000" b="1" kern="0">
                              <a:effectLst/>
                              <a:latin typeface="Times New Roman" panose="02020603050405020304" pitchFamily="18" charset="0"/>
                              <a:cs typeface="Times New Roman" panose="02020603050405020304" pitchFamily="18" charset="0"/>
                            </a:rPr>
                            <a:t>0</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1983" marR="91983" marT="0" marB="0" anchor="ctr"/>
                    </a:tc>
                    <a:tc>
                      <a:txBody>
                        <a:bodyPr/>
                        <a:lstStyle/>
                        <a:p>
                          <a:pPr algn="ctr">
                            <a:lnSpc>
                              <a:spcPts val="2000"/>
                            </a:lnSpc>
                            <a:spcAft>
                              <a:spcPts val="0"/>
                            </a:spcAft>
                          </a:pPr>
                          <a:r>
                            <a:rPr lang="en-US" sz="2000" b="1" kern="1200">
                              <a:effectLst/>
                              <a:latin typeface="Times New Roman" panose="02020603050405020304" pitchFamily="18" charset="0"/>
                              <a:cs typeface="Times New Roman" panose="02020603050405020304" pitchFamily="18" charset="0"/>
                            </a:rPr>
                            <a:t>0</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1983" marR="91983" marT="0" marB="0" anchor="ctr"/>
                    </a:tc>
                    <a:tc>
                      <a:txBody>
                        <a:bodyPr/>
                        <a:lstStyle/>
                        <a:p>
                          <a:pPr algn="ctr">
                            <a:lnSpc>
                              <a:spcPts val="2000"/>
                            </a:lnSpc>
                            <a:spcAft>
                              <a:spcPts val="0"/>
                            </a:spcAft>
                          </a:pPr>
                          <a:r>
                            <a:rPr lang="en-US" sz="2000" b="1" kern="1200">
                              <a:effectLst/>
                              <a:latin typeface="Times New Roman" panose="02020603050405020304" pitchFamily="18" charset="0"/>
                              <a:cs typeface="Times New Roman" panose="02020603050405020304" pitchFamily="18" charset="0"/>
                            </a:rPr>
                            <a:t>0</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1983" marR="91983" marT="0" marB="0" anchor="ctr">
                        <a:lnR w="28575"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en-US" sz="2000" b="1" kern="1200">
                              <a:effectLst/>
                              <a:latin typeface="Times New Roman" panose="02020603050405020304" pitchFamily="18" charset="0"/>
                              <a:cs typeface="Times New Roman" panose="02020603050405020304" pitchFamily="18" charset="0"/>
                            </a:rPr>
                            <a:t>1</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1983" marR="91983" marT="0" marB="0" anchor="ctr">
                        <a:lnL w="28575" cap="flat" cmpd="sng" algn="ctr">
                          <a:solidFill>
                            <a:srgbClr val="FF0000"/>
                          </a:solidFill>
                          <a:prstDash val="solid"/>
                          <a:round/>
                          <a:headEnd type="none" w="med" len="med"/>
                          <a:tailEnd type="none" w="med" len="med"/>
                        </a:lnL>
                      </a:tcPr>
                    </a:tc>
                    <a:tc>
                      <a:txBody>
                        <a:bodyPr/>
                        <a:lstStyle/>
                        <a:p>
                          <a:pPr algn="ctr">
                            <a:lnSpc>
                              <a:spcPts val="2000"/>
                            </a:lnSpc>
                            <a:spcAft>
                              <a:spcPts val="0"/>
                            </a:spcAft>
                          </a:pPr>
                          <a:r>
                            <a:rPr lang="en-US" sz="2000" b="1" kern="1200">
                              <a:effectLst/>
                              <a:latin typeface="Times New Roman" panose="02020603050405020304" pitchFamily="18" charset="0"/>
                              <a:cs typeface="Times New Roman" panose="02020603050405020304" pitchFamily="18" charset="0"/>
                            </a:rPr>
                            <a:t>0</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1983" marR="91983" marT="0" marB="0" anchor="ctr"/>
                    </a:tc>
                    <a:tc>
                      <a:txBody>
                        <a:bodyPr/>
                        <a:lstStyle/>
                        <a:p>
                          <a:pPr algn="ctr">
                            <a:lnSpc>
                              <a:spcPts val="2000"/>
                            </a:lnSpc>
                            <a:spcAft>
                              <a:spcPts val="0"/>
                            </a:spcAft>
                          </a:pPr>
                          <a:r>
                            <a:rPr lang="en-US" sz="2000" b="1" kern="1200">
                              <a:effectLst/>
                              <a:latin typeface="Times New Roman" panose="02020603050405020304" pitchFamily="18" charset="0"/>
                              <a:cs typeface="Times New Roman" panose="02020603050405020304" pitchFamily="18" charset="0"/>
                            </a:rPr>
                            <a:t>1</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1983" marR="91983" marT="0" marB="0" anchor="ctr"/>
                    </a:tc>
                    <a:tc>
                      <a:txBody>
                        <a:bodyPr/>
                        <a:lstStyle/>
                        <a:p>
                          <a:pPr algn="ctr">
                            <a:lnSpc>
                              <a:spcPts val="2000"/>
                            </a:lnSpc>
                            <a:spcAft>
                              <a:spcPts val="0"/>
                            </a:spcAft>
                          </a:pPr>
                          <a:r>
                            <a:rPr lang="en-US" sz="2000" b="1" kern="1200">
                              <a:effectLst/>
                              <a:latin typeface="Times New Roman" panose="02020603050405020304" pitchFamily="18" charset="0"/>
                              <a:cs typeface="Times New Roman" panose="02020603050405020304" pitchFamily="18" charset="0"/>
                            </a:rPr>
                            <a:t>0</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1983" marR="91983" marT="0" marB="0" anchor="ctr">
                        <a:lnR w="28575" cap="flat" cmpd="sng" algn="ctr">
                          <a:solidFill>
                            <a:srgbClr val="0000CC"/>
                          </a:solidFill>
                          <a:prstDash val="solid"/>
                          <a:round/>
                          <a:headEnd type="none" w="med" len="med"/>
                          <a:tailEnd type="none" w="med" len="med"/>
                        </a:lnR>
                      </a:tcPr>
                    </a:tc>
                    <a:tc>
                      <a:txBody>
                        <a:bodyPr/>
                        <a:lstStyle/>
                        <a:p>
                          <a:pPr algn="ctr">
                            <a:lnSpc>
                              <a:spcPts val="2000"/>
                            </a:lnSpc>
                            <a:spcAft>
                              <a:spcPts val="0"/>
                            </a:spcAft>
                          </a:pPr>
                          <a:r>
                            <a:rPr lang="en-US" sz="2000" b="1" kern="0">
                              <a:effectLst/>
                              <a:latin typeface="Times New Roman" panose="02020603050405020304" pitchFamily="18" charset="0"/>
                              <a:cs typeface="Times New Roman" panose="02020603050405020304" pitchFamily="18" charset="0"/>
                            </a:rPr>
                            <a:t>1</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1983" marR="91983" marT="0" marB="0" anchor="ctr">
                        <a:lnL w="28575" cap="flat" cmpd="sng" algn="ctr">
                          <a:solidFill>
                            <a:srgbClr val="0000CC"/>
                          </a:solidFill>
                          <a:prstDash val="solid"/>
                          <a:round/>
                          <a:headEnd type="none" w="med" len="med"/>
                          <a:tailEnd type="none" w="med" len="med"/>
                        </a:lnL>
                      </a:tcPr>
                    </a:tc>
                    <a:tc>
                      <a:txBody>
                        <a:bodyPr/>
                        <a:lstStyle/>
                        <a:p>
                          <a:pPr algn="ctr">
                            <a:lnSpc>
                              <a:spcPts val="2000"/>
                            </a:lnSpc>
                            <a:spcAft>
                              <a:spcPts val="0"/>
                            </a:spcAft>
                          </a:pPr>
                          <a:r>
                            <a:rPr lang="en-US" sz="2000" b="1" kern="0">
                              <a:effectLst/>
                              <a:latin typeface="Times New Roman" panose="02020603050405020304" pitchFamily="18" charset="0"/>
                              <a:cs typeface="Times New Roman" panose="02020603050405020304" pitchFamily="18" charset="0"/>
                            </a:rPr>
                            <a:t>1</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1983" marR="91983" marT="0" marB="0" anchor="ctr"/>
                    </a:tc>
                    <a:tc>
                      <a:txBody>
                        <a:bodyPr/>
                        <a:lstStyle/>
                        <a:p>
                          <a:pPr algn="ctr">
                            <a:lnSpc>
                              <a:spcPts val="2000"/>
                            </a:lnSpc>
                            <a:spcAft>
                              <a:spcPts val="0"/>
                            </a:spcAft>
                          </a:pPr>
                          <a:r>
                            <a:rPr lang="en-US" sz="2000" b="1" kern="0">
                              <a:effectLst/>
                              <a:latin typeface="Times New Roman" panose="02020603050405020304" pitchFamily="18" charset="0"/>
                              <a:cs typeface="Times New Roman" panose="02020603050405020304" pitchFamily="18" charset="0"/>
                            </a:rPr>
                            <a:t>0</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1983" marR="91983" marT="0" marB="0" anchor="ctr"/>
                    </a:tc>
                    <a:tc>
                      <a:txBody>
                        <a:bodyPr/>
                        <a:lstStyle/>
                        <a:p>
                          <a:pPr algn="ctr">
                            <a:lnSpc>
                              <a:spcPts val="2000"/>
                            </a:lnSpc>
                            <a:spcAft>
                              <a:spcPts val="0"/>
                            </a:spcAft>
                          </a:pPr>
                          <a:r>
                            <a:rPr lang="en-US" sz="2000" b="1" kern="1200">
                              <a:effectLst/>
                              <a:latin typeface="Times New Roman" panose="02020603050405020304" pitchFamily="18" charset="0"/>
                              <a:cs typeface="Times New Roman" panose="02020603050405020304" pitchFamily="18" charset="0"/>
                            </a:rPr>
                            <a:t>0</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1983" marR="91983" marT="0" marB="0" anchor="ctr"/>
                    </a:tc>
                    <a:extLst>
                      <a:ext uri="{0D108BD9-81ED-4DB2-BD59-A6C34878D82A}">
                        <a16:rowId xmlns:a16="http://schemas.microsoft.com/office/drawing/2014/main" val="1729608418"/>
                      </a:ext>
                    </a:extLst>
                  </a:tr>
                  <a:tr h="515100">
                    <a:tc>
                      <a:txBody>
                        <a:bodyPr/>
                        <a:lstStyle/>
                        <a:p>
                          <a:pPr algn="ctr">
                            <a:lnSpc>
                              <a:spcPts val="2000"/>
                            </a:lnSpc>
                            <a:spcAft>
                              <a:spcPts val="0"/>
                            </a:spcAft>
                          </a:pPr>
                          <a:r>
                            <a:rPr lang="en-US" sz="2000" b="1" kern="1200">
                              <a:effectLst/>
                              <a:latin typeface="Times New Roman" panose="02020603050405020304" pitchFamily="18" charset="0"/>
                              <a:cs typeface="Times New Roman" panose="02020603050405020304" pitchFamily="18" charset="0"/>
                            </a:rPr>
                            <a:t>0</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1983" marR="91983" marT="0" marB="0" anchor="ctr"/>
                    </a:tc>
                    <a:tc>
                      <a:txBody>
                        <a:bodyPr/>
                        <a:lstStyle/>
                        <a:p>
                          <a:pPr algn="ctr">
                            <a:lnSpc>
                              <a:spcPts val="2000"/>
                            </a:lnSpc>
                            <a:spcAft>
                              <a:spcPts val="0"/>
                            </a:spcAft>
                          </a:pPr>
                          <a:r>
                            <a:rPr lang="en-US" sz="2000" b="1" kern="1200">
                              <a:effectLst/>
                              <a:latin typeface="Times New Roman" panose="02020603050405020304" pitchFamily="18" charset="0"/>
                              <a:cs typeface="Times New Roman" panose="02020603050405020304" pitchFamily="18" charset="0"/>
                            </a:rPr>
                            <a:t>0</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1983" marR="91983" marT="0" marB="0" anchor="ctr"/>
                    </a:tc>
                    <a:tc>
                      <a:txBody>
                        <a:bodyPr/>
                        <a:lstStyle/>
                        <a:p>
                          <a:pPr algn="ctr">
                            <a:lnSpc>
                              <a:spcPts val="2000"/>
                            </a:lnSpc>
                            <a:spcAft>
                              <a:spcPts val="0"/>
                            </a:spcAft>
                          </a:pPr>
                          <a:r>
                            <a:rPr lang="en-US" sz="2000" b="1" kern="1200">
                              <a:effectLst/>
                              <a:latin typeface="Times New Roman" panose="02020603050405020304" pitchFamily="18" charset="0"/>
                              <a:cs typeface="Times New Roman" panose="02020603050405020304" pitchFamily="18" charset="0"/>
                            </a:rPr>
                            <a:t>1</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1983" marR="91983" marT="0" marB="0" anchor="ctr"/>
                    </a:tc>
                    <a:tc>
                      <a:txBody>
                        <a:bodyPr/>
                        <a:lstStyle/>
                        <a:p>
                          <a:pPr algn="ctr">
                            <a:lnSpc>
                              <a:spcPts val="2000"/>
                            </a:lnSpc>
                            <a:spcAft>
                              <a:spcPts val="0"/>
                            </a:spcAft>
                          </a:pPr>
                          <a:r>
                            <a:rPr lang="en-US" sz="2000" b="1" kern="1200">
                              <a:effectLst/>
                              <a:latin typeface="Times New Roman" panose="02020603050405020304" pitchFamily="18" charset="0"/>
                              <a:cs typeface="Times New Roman" panose="02020603050405020304" pitchFamily="18" charset="0"/>
                            </a:rPr>
                            <a:t>1</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1983" marR="91983" marT="0" marB="0" anchor="ctr">
                        <a:lnR w="28575" cap="flat" cmpd="sng" algn="ctr">
                          <a:solidFill>
                            <a:srgbClr val="0000CC"/>
                          </a:solidFill>
                          <a:prstDash val="solid"/>
                          <a:round/>
                          <a:headEnd type="none" w="med" len="med"/>
                          <a:tailEnd type="none" w="med" len="med"/>
                        </a:lnR>
                      </a:tcPr>
                    </a:tc>
                    <a:tc>
                      <a:txBody>
                        <a:bodyPr/>
                        <a:lstStyle/>
                        <a:p>
                          <a:pPr algn="ctr">
                            <a:lnSpc>
                              <a:spcPts val="2000"/>
                            </a:lnSpc>
                            <a:spcAft>
                              <a:spcPts val="0"/>
                            </a:spcAft>
                          </a:pPr>
                          <a:r>
                            <a:rPr lang="en-US" sz="2000" b="1" kern="0">
                              <a:effectLst/>
                              <a:latin typeface="Times New Roman" panose="02020603050405020304" pitchFamily="18" charset="0"/>
                              <a:cs typeface="Times New Roman" panose="02020603050405020304" pitchFamily="18" charset="0"/>
                            </a:rPr>
                            <a:t>1</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1983" marR="91983" marT="0" marB="0" anchor="ctr">
                        <a:lnL w="28575" cap="flat" cmpd="sng" algn="ctr">
                          <a:solidFill>
                            <a:srgbClr val="0000CC"/>
                          </a:solidFill>
                          <a:prstDash val="solid"/>
                          <a:round/>
                          <a:headEnd type="none" w="med" len="med"/>
                          <a:tailEnd type="none" w="med" len="med"/>
                        </a:lnL>
                      </a:tcPr>
                    </a:tc>
                    <a:tc>
                      <a:txBody>
                        <a:bodyPr/>
                        <a:lstStyle/>
                        <a:p>
                          <a:pPr algn="ctr">
                            <a:lnSpc>
                              <a:spcPts val="2000"/>
                            </a:lnSpc>
                            <a:spcAft>
                              <a:spcPts val="0"/>
                            </a:spcAft>
                          </a:pPr>
                          <a:r>
                            <a:rPr lang="en-US" sz="2000" b="1" kern="0">
                              <a:effectLst/>
                              <a:latin typeface="Times New Roman" panose="02020603050405020304" pitchFamily="18" charset="0"/>
                              <a:cs typeface="Times New Roman" panose="02020603050405020304" pitchFamily="18" charset="0"/>
                            </a:rPr>
                            <a:t>1</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1983" marR="91983" marT="0" marB="0" anchor="ctr"/>
                    </a:tc>
                    <a:tc>
                      <a:txBody>
                        <a:bodyPr/>
                        <a:lstStyle/>
                        <a:p>
                          <a:pPr algn="ctr">
                            <a:lnSpc>
                              <a:spcPts val="2000"/>
                            </a:lnSpc>
                            <a:spcAft>
                              <a:spcPts val="0"/>
                            </a:spcAft>
                          </a:pPr>
                          <a:r>
                            <a:rPr lang="en-US" sz="2000" b="1" kern="0">
                              <a:effectLst/>
                              <a:latin typeface="Times New Roman" panose="02020603050405020304" pitchFamily="18" charset="0"/>
                              <a:cs typeface="Times New Roman" panose="02020603050405020304" pitchFamily="18" charset="0"/>
                            </a:rPr>
                            <a:t>0</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1983" marR="91983" marT="0" marB="0" anchor="ctr"/>
                    </a:tc>
                    <a:tc>
                      <a:txBody>
                        <a:bodyPr/>
                        <a:lstStyle/>
                        <a:p>
                          <a:pPr algn="ctr">
                            <a:lnSpc>
                              <a:spcPts val="2000"/>
                            </a:lnSpc>
                            <a:spcAft>
                              <a:spcPts val="0"/>
                            </a:spcAft>
                          </a:pPr>
                          <a:r>
                            <a:rPr lang="en-US" sz="2000" b="1" kern="0">
                              <a:effectLst/>
                              <a:latin typeface="Times New Roman" panose="02020603050405020304" pitchFamily="18" charset="0"/>
                              <a:cs typeface="Times New Roman" panose="02020603050405020304" pitchFamily="18" charset="0"/>
                            </a:rPr>
                            <a:t>0</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1983" marR="91983" marT="0" marB="0" anchor="ctr">
                        <a:lnR w="28575"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en-US" sz="2000" b="1" kern="1200">
                              <a:effectLst/>
                              <a:latin typeface="Times New Roman" panose="02020603050405020304" pitchFamily="18" charset="0"/>
                              <a:cs typeface="Times New Roman" panose="02020603050405020304" pitchFamily="18" charset="0"/>
                            </a:rPr>
                            <a:t>1</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1983" marR="91983" marT="0" marB="0" anchor="ctr">
                        <a:lnL w="28575" cap="flat" cmpd="sng" algn="ctr">
                          <a:solidFill>
                            <a:srgbClr val="FF0000"/>
                          </a:solidFill>
                          <a:prstDash val="solid"/>
                          <a:round/>
                          <a:headEnd type="none" w="med" len="med"/>
                          <a:tailEnd type="none" w="med" len="med"/>
                        </a:lnL>
                      </a:tcPr>
                    </a:tc>
                    <a:tc>
                      <a:txBody>
                        <a:bodyPr/>
                        <a:lstStyle/>
                        <a:p>
                          <a:pPr algn="ctr">
                            <a:lnSpc>
                              <a:spcPts val="2000"/>
                            </a:lnSpc>
                            <a:spcAft>
                              <a:spcPts val="0"/>
                            </a:spcAft>
                          </a:pPr>
                          <a:r>
                            <a:rPr lang="en-US" sz="2000" b="1" kern="1200">
                              <a:effectLst/>
                              <a:latin typeface="Times New Roman" panose="02020603050405020304" pitchFamily="18" charset="0"/>
                              <a:cs typeface="Times New Roman" panose="02020603050405020304" pitchFamily="18" charset="0"/>
                            </a:rPr>
                            <a:t>0</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1983" marR="91983" marT="0" marB="0" anchor="ctr"/>
                    </a:tc>
                    <a:tc>
                      <a:txBody>
                        <a:bodyPr/>
                        <a:lstStyle/>
                        <a:p>
                          <a:pPr algn="ctr">
                            <a:lnSpc>
                              <a:spcPts val="2000"/>
                            </a:lnSpc>
                            <a:spcAft>
                              <a:spcPts val="0"/>
                            </a:spcAft>
                          </a:pPr>
                          <a:r>
                            <a:rPr lang="en-US" sz="2000" b="1" kern="1200">
                              <a:effectLst/>
                              <a:latin typeface="Times New Roman" panose="02020603050405020304" pitchFamily="18" charset="0"/>
                              <a:cs typeface="Times New Roman" panose="02020603050405020304" pitchFamily="18" charset="0"/>
                            </a:rPr>
                            <a:t>1</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1983" marR="91983" marT="0" marB="0" anchor="ctr"/>
                    </a:tc>
                    <a:tc>
                      <a:txBody>
                        <a:bodyPr/>
                        <a:lstStyle/>
                        <a:p>
                          <a:pPr algn="ctr">
                            <a:lnSpc>
                              <a:spcPts val="2000"/>
                            </a:lnSpc>
                            <a:spcAft>
                              <a:spcPts val="0"/>
                            </a:spcAft>
                          </a:pPr>
                          <a:r>
                            <a:rPr lang="en-US" sz="2000" b="1" kern="1200">
                              <a:effectLst/>
                              <a:latin typeface="Times New Roman" panose="02020603050405020304" pitchFamily="18" charset="0"/>
                              <a:cs typeface="Times New Roman" panose="02020603050405020304" pitchFamily="18" charset="0"/>
                            </a:rPr>
                            <a:t>1</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1983" marR="91983" marT="0" marB="0" anchor="ctr">
                        <a:lnR w="28575" cap="flat" cmpd="sng" algn="ctr">
                          <a:solidFill>
                            <a:srgbClr val="0000CC"/>
                          </a:solidFill>
                          <a:prstDash val="solid"/>
                          <a:round/>
                          <a:headEnd type="none" w="med" len="med"/>
                          <a:tailEnd type="none" w="med" len="med"/>
                        </a:lnR>
                      </a:tcPr>
                    </a:tc>
                    <a:tc>
                      <a:txBody>
                        <a:bodyPr/>
                        <a:lstStyle/>
                        <a:p>
                          <a:pPr algn="ctr">
                            <a:lnSpc>
                              <a:spcPts val="2000"/>
                            </a:lnSpc>
                            <a:spcAft>
                              <a:spcPts val="0"/>
                            </a:spcAft>
                          </a:pPr>
                          <a:r>
                            <a:rPr lang="en-US" sz="2000" b="1" kern="0">
                              <a:effectLst/>
                              <a:latin typeface="Times New Roman" panose="02020603050405020304" pitchFamily="18" charset="0"/>
                              <a:cs typeface="Times New Roman" panose="02020603050405020304" pitchFamily="18" charset="0"/>
                            </a:rPr>
                            <a:t>0</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1983" marR="91983" marT="0" marB="0" anchor="ctr">
                        <a:lnL w="28575" cap="flat" cmpd="sng" algn="ctr">
                          <a:solidFill>
                            <a:srgbClr val="0000CC"/>
                          </a:solidFill>
                          <a:prstDash val="solid"/>
                          <a:round/>
                          <a:headEnd type="none" w="med" len="med"/>
                          <a:tailEnd type="none" w="med" len="med"/>
                        </a:lnL>
                      </a:tcPr>
                    </a:tc>
                    <a:tc>
                      <a:txBody>
                        <a:bodyPr/>
                        <a:lstStyle/>
                        <a:p>
                          <a:pPr algn="ctr">
                            <a:lnSpc>
                              <a:spcPts val="2000"/>
                            </a:lnSpc>
                            <a:spcAft>
                              <a:spcPts val="0"/>
                            </a:spcAft>
                          </a:pPr>
                          <a:r>
                            <a:rPr lang="en-US" sz="2000" b="1" kern="0">
                              <a:effectLst/>
                              <a:latin typeface="Times New Roman" panose="02020603050405020304" pitchFamily="18" charset="0"/>
                              <a:cs typeface="Times New Roman" panose="02020603050405020304" pitchFamily="18" charset="0"/>
                            </a:rPr>
                            <a:t>0</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1983" marR="91983" marT="0" marB="0" anchor="ctr"/>
                    </a:tc>
                    <a:tc>
                      <a:txBody>
                        <a:bodyPr/>
                        <a:lstStyle/>
                        <a:p>
                          <a:pPr algn="ctr">
                            <a:lnSpc>
                              <a:spcPts val="2000"/>
                            </a:lnSpc>
                            <a:spcAft>
                              <a:spcPts val="0"/>
                            </a:spcAft>
                          </a:pPr>
                          <a:r>
                            <a:rPr lang="en-US" sz="2000" b="1" kern="1200">
                              <a:effectLst/>
                              <a:latin typeface="Times New Roman" panose="02020603050405020304" pitchFamily="18" charset="0"/>
                              <a:cs typeface="Times New Roman" panose="02020603050405020304" pitchFamily="18" charset="0"/>
                            </a:rPr>
                            <a:t>1</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1983" marR="91983" marT="0" marB="0" anchor="ctr"/>
                    </a:tc>
                    <a:tc>
                      <a:txBody>
                        <a:bodyPr/>
                        <a:lstStyle/>
                        <a:p>
                          <a:pPr algn="ctr">
                            <a:lnSpc>
                              <a:spcPts val="2000"/>
                            </a:lnSpc>
                            <a:spcAft>
                              <a:spcPts val="0"/>
                            </a:spcAft>
                          </a:pPr>
                          <a:r>
                            <a:rPr lang="en-US" sz="2000" b="1" kern="1200">
                              <a:effectLst/>
                              <a:latin typeface="Times New Roman" panose="02020603050405020304" pitchFamily="18" charset="0"/>
                              <a:cs typeface="Times New Roman" panose="02020603050405020304" pitchFamily="18" charset="0"/>
                            </a:rPr>
                            <a:t>0</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1983" marR="91983" marT="0" marB="0" anchor="ctr"/>
                    </a:tc>
                    <a:extLst>
                      <a:ext uri="{0D108BD9-81ED-4DB2-BD59-A6C34878D82A}">
                        <a16:rowId xmlns:a16="http://schemas.microsoft.com/office/drawing/2014/main" val="2702004364"/>
                      </a:ext>
                    </a:extLst>
                  </a:tr>
                  <a:tr h="515100">
                    <a:tc>
                      <a:txBody>
                        <a:bodyPr/>
                        <a:lstStyle/>
                        <a:p>
                          <a:pPr algn="ctr">
                            <a:lnSpc>
                              <a:spcPts val="2000"/>
                            </a:lnSpc>
                            <a:spcAft>
                              <a:spcPts val="0"/>
                            </a:spcAft>
                          </a:pPr>
                          <a:r>
                            <a:rPr lang="en-US" sz="2000" b="1" kern="1200">
                              <a:effectLst/>
                              <a:latin typeface="Times New Roman" panose="02020603050405020304" pitchFamily="18" charset="0"/>
                              <a:cs typeface="Times New Roman" panose="02020603050405020304" pitchFamily="18" charset="0"/>
                            </a:rPr>
                            <a:t>0</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1983" marR="91983" marT="0" marB="0" anchor="ctr"/>
                    </a:tc>
                    <a:tc>
                      <a:txBody>
                        <a:bodyPr/>
                        <a:lstStyle/>
                        <a:p>
                          <a:pPr algn="ctr">
                            <a:lnSpc>
                              <a:spcPts val="2000"/>
                            </a:lnSpc>
                            <a:spcAft>
                              <a:spcPts val="0"/>
                            </a:spcAft>
                          </a:pPr>
                          <a:r>
                            <a:rPr lang="en-US" sz="2000" b="1" kern="1200">
                              <a:effectLst/>
                              <a:latin typeface="Times New Roman" panose="02020603050405020304" pitchFamily="18" charset="0"/>
                              <a:cs typeface="Times New Roman" panose="02020603050405020304" pitchFamily="18" charset="0"/>
                            </a:rPr>
                            <a:t>1</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1983" marR="91983" marT="0" marB="0" anchor="ctr"/>
                    </a:tc>
                    <a:tc>
                      <a:txBody>
                        <a:bodyPr/>
                        <a:lstStyle/>
                        <a:p>
                          <a:pPr algn="ctr">
                            <a:lnSpc>
                              <a:spcPts val="2000"/>
                            </a:lnSpc>
                            <a:spcAft>
                              <a:spcPts val="0"/>
                            </a:spcAft>
                          </a:pPr>
                          <a:r>
                            <a:rPr lang="en-US" sz="2000" b="1" kern="1200">
                              <a:effectLst/>
                              <a:latin typeface="Times New Roman" panose="02020603050405020304" pitchFamily="18" charset="0"/>
                              <a:cs typeface="Times New Roman" panose="02020603050405020304" pitchFamily="18" charset="0"/>
                            </a:rPr>
                            <a:t>0</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1983" marR="91983" marT="0" marB="0" anchor="ctr"/>
                    </a:tc>
                    <a:tc>
                      <a:txBody>
                        <a:bodyPr/>
                        <a:lstStyle/>
                        <a:p>
                          <a:pPr algn="ctr">
                            <a:lnSpc>
                              <a:spcPts val="2000"/>
                            </a:lnSpc>
                            <a:spcAft>
                              <a:spcPts val="0"/>
                            </a:spcAft>
                          </a:pPr>
                          <a:r>
                            <a:rPr lang="en-US" sz="2000" b="1" kern="1200">
                              <a:effectLst/>
                              <a:latin typeface="Times New Roman" panose="02020603050405020304" pitchFamily="18" charset="0"/>
                              <a:cs typeface="Times New Roman" panose="02020603050405020304" pitchFamily="18" charset="0"/>
                            </a:rPr>
                            <a:t>0</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1983" marR="91983" marT="0" marB="0" anchor="ctr">
                        <a:lnR w="28575" cap="flat" cmpd="sng" algn="ctr">
                          <a:solidFill>
                            <a:srgbClr val="0000CC"/>
                          </a:solidFill>
                          <a:prstDash val="solid"/>
                          <a:round/>
                          <a:headEnd type="none" w="med" len="med"/>
                          <a:tailEnd type="none" w="med" len="med"/>
                        </a:lnR>
                      </a:tcPr>
                    </a:tc>
                    <a:tc>
                      <a:txBody>
                        <a:bodyPr/>
                        <a:lstStyle/>
                        <a:p>
                          <a:pPr algn="ctr">
                            <a:lnSpc>
                              <a:spcPts val="2000"/>
                            </a:lnSpc>
                            <a:spcAft>
                              <a:spcPts val="0"/>
                            </a:spcAft>
                          </a:pPr>
                          <a:r>
                            <a:rPr lang="en-US" sz="2000" b="1" kern="0">
                              <a:effectLst/>
                              <a:latin typeface="Times New Roman" panose="02020603050405020304" pitchFamily="18" charset="0"/>
                              <a:cs typeface="Times New Roman" panose="02020603050405020304" pitchFamily="18" charset="0"/>
                            </a:rPr>
                            <a:t>1</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1983" marR="91983" marT="0" marB="0" anchor="ctr">
                        <a:lnL w="28575" cap="flat" cmpd="sng" algn="ctr">
                          <a:solidFill>
                            <a:srgbClr val="0000CC"/>
                          </a:solidFill>
                          <a:prstDash val="solid"/>
                          <a:round/>
                          <a:headEnd type="none" w="med" len="med"/>
                          <a:tailEnd type="none" w="med" len="med"/>
                        </a:lnL>
                      </a:tcPr>
                    </a:tc>
                    <a:tc>
                      <a:txBody>
                        <a:bodyPr/>
                        <a:lstStyle/>
                        <a:p>
                          <a:pPr algn="ctr">
                            <a:lnSpc>
                              <a:spcPts val="2000"/>
                            </a:lnSpc>
                            <a:spcAft>
                              <a:spcPts val="0"/>
                            </a:spcAft>
                          </a:pPr>
                          <a:r>
                            <a:rPr lang="en-US" sz="2000" b="1" kern="0">
                              <a:effectLst/>
                              <a:latin typeface="Times New Roman" panose="02020603050405020304" pitchFamily="18" charset="0"/>
                              <a:cs typeface="Times New Roman" panose="02020603050405020304" pitchFamily="18" charset="0"/>
                            </a:rPr>
                            <a:t>0</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1983" marR="91983" marT="0" marB="0" anchor="ctr"/>
                    </a:tc>
                    <a:tc>
                      <a:txBody>
                        <a:bodyPr/>
                        <a:lstStyle/>
                        <a:p>
                          <a:pPr algn="ctr">
                            <a:lnSpc>
                              <a:spcPts val="2000"/>
                            </a:lnSpc>
                            <a:spcAft>
                              <a:spcPts val="0"/>
                            </a:spcAft>
                          </a:pPr>
                          <a:r>
                            <a:rPr lang="en-US" sz="2000" b="1" kern="1200">
                              <a:effectLst/>
                              <a:latin typeface="Times New Roman" panose="02020603050405020304" pitchFamily="18" charset="0"/>
                              <a:cs typeface="Times New Roman" panose="02020603050405020304" pitchFamily="18" charset="0"/>
                            </a:rPr>
                            <a:t>0</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1983" marR="91983" marT="0" marB="0" anchor="ctr"/>
                    </a:tc>
                    <a:tc>
                      <a:txBody>
                        <a:bodyPr/>
                        <a:lstStyle/>
                        <a:p>
                          <a:pPr algn="ctr">
                            <a:lnSpc>
                              <a:spcPts val="2000"/>
                            </a:lnSpc>
                            <a:spcAft>
                              <a:spcPts val="0"/>
                            </a:spcAft>
                          </a:pPr>
                          <a:r>
                            <a:rPr lang="en-US" sz="2000" b="1" kern="1200">
                              <a:effectLst/>
                              <a:latin typeface="Times New Roman" panose="02020603050405020304" pitchFamily="18" charset="0"/>
                              <a:cs typeface="Times New Roman" panose="02020603050405020304" pitchFamily="18" charset="0"/>
                            </a:rPr>
                            <a:t>0</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1983" marR="91983" marT="0" marB="0" anchor="ctr">
                        <a:lnR w="28575"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en-US" sz="2000" b="1" kern="1200">
                              <a:effectLst/>
                              <a:latin typeface="Times New Roman" panose="02020603050405020304" pitchFamily="18" charset="0"/>
                              <a:cs typeface="Times New Roman" panose="02020603050405020304" pitchFamily="18" charset="0"/>
                            </a:rPr>
                            <a:t>1</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1983" marR="91983" marT="0" marB="0" anchor="ctr">
                        <a:lnL w="28575" cap="flat" cmpd="sng" algn="ctr">
                          <a:solidFill>
                            <a:srgbClr val="FF0000"/>
                          </a:solidFill>
                          <a:prstDash val="solid"/>
                          <a:round/>
                          <a:headEnd type="none" w="med" len="med"/>
                          <a:tailEnd type="none" w="med" len="med"/>
                        </a:lnL>
                      </a:tcPr>
                    </a:tc>
                    <a:tc>
                      <a:txBody>
                        <a:bodyPr/>
                        <a:lstStyle/>
                        <a:p>
                          <a:pPr algn="ctr">
                            <a:lnSpc>
                              <a:spcPts val="2000"/>
                            </a:lnSpc>
                            <a:spcAft>
                              <a:spcPts val="0"/>
                            </a:spcAft>
                          </a:pPr>
                          <a:r>
                            <a:rPr lang="en-US" sz="2000" b="1" kern="1200">
                              <a:effectLst/>
                              <a:latin typeface="Times New Roman" panose="02020603050405020304" pitchFamily="18" charset="0"/>
                              <a:cs typeface="Times New Roman" panose="02020603050405020304" pitchFamily="18" charset="0"/>
                            </a:rPr>
                            <a:t>1</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1983" marR="91983" marT="0" marB="0" anchor="ctr"/>
                    </a:tc>
                    <a:tc>
                      <a:txBody>
                        <a:bodyPr/>
                        <a:lstStyle/>
                        <a:p>
                          <a:pPr algn="ctr">
                            <a:lnSpc>
                              <a:spcPts val="2000"/>
                            </a:lnSpc>
                            <a:spcAft>
                              <a:spcPts val="0"/>
                            </a:spcAft>
                          </a:pPr>
                          <a:r>
                            <a:rPr lang="en-US" sz="2000" b="1" kern="1200">
                              <a:effectLst/>
                              <a:latin typeface="Times New Roman" panose="02020603050405020304" pitchFamily="18" charset="0"/>
                              <a:cs typeface="Times New Roman" panose="02020603050405020304" pitchFamily="18" charset="0"/>
                            </a:rPr>
                            <a:t>0</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1983" marR="91983" marT="0" marB="0" anchor="ctr"/>
                    </a:tc>
                    <a:tc>
                      <a:txBody>
                        <a:bodyPr/>
                        <a:lstStyle/>
                        <a:p>
                          <a:pPr algn="ctr">
                            <a:lnSpc>
                              <a:spcPts val="2000"/>
                            </a:lnSpc>
                            <a:spcAft>
                              <a:spcPts val="0"/>
                            </a:spcAft>
                          </a:pPr>
                          <a:r>
                            <a:rPr lang="en-US" sz="2000" b="1" kern="1200">
                              <a:effectLst/>
                              <a:latin typeface="Times New Roman" panose="02020603050405020304" pitchFamily="18" charset="0"/>
                              <a:cs typeface="Times New Roman" panose="02020603050405020304" pitchFamily="18" charset="0"/>
                            </a:rPr>
                            <a:t>0</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1983" marR="91983" marT="0" marB="0" anchor="ctr">
                        <a:lnR w="28575" cap="flat" cmpd="sng" algn="ctr">
                          <a:solidFill>
                            <a:srgbClr val="0000CC"/>
                          </a:solidFill>
                          <a:prstDash val="solid"/>
                          <a:round/>
                          <a:headEnd type="none" w="med" len="med"/>
                          <a:tailEnd type="none" w="med" len="med"/>
                        </a:lnR>
                      </a:tcPr>
                    </a:tc>
                    <a:tc>
                      <a:txBody>
                        <a:bodyPr/>
                        <a:lstStyle/>
                        <a:p>
                          <a:pPr algn="ctr">
                            <a:lnSpc>
                              <a:spcPts val="2000"/>
                            </a:lnSpc>
                            <a:spcAft>
                              <a:spcPts val="0"/>
                            </a:spcAft>
                          </a:pPr>
                          <a:r>
                            <a:rPr lang="en-US" sz="2000" b="1" kern="0">
                              <a:effectLst/>
                              <a:latin typeface="Times New Roman" panose="02020603050405020304" pitchFamily="18" charset="0"/>
                              <a:cs typeface="Times New Roman" panose="02020603050405020304" pitchFamily="18" charset="0"/>
                            </a:rPr>
                            <a:t>d</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1983" marR="91983" marT="0" marB="0" anchor="ctr">
                        <a:lnL w="28575" cap="flat" cmpd="sng" algn="ctr">
                          <a:solidFill>
                            <a:srgbClr val="0000CC"/>
                          </a:solidFill>
                          <a:prstDash val="solid"/>
                          <a:round/>
                          <a:headEnd type="none" w="med" len="med"/>
                          <a:tailEnd type="none" w="med" len="med"/>
                        </a:lnL>
                      </a:tcPr>
                    </a:tc>
                    <a:tc>
                      <a:txBody>
                        <a:bodyPr/>
                        <a:lstStyle/>
                        <a:p>
                          <a:pPr algn="ctr">
                            <a:lnSpc>
                              <a:spcPts val="2000"/>
                            </a:lnSpc>
                            <a:spcAft>
                              <a:spcPts val="0"/>
                            </a:spcAft>
                          </a:pPr>
                          <a:r>
                            <a:rPr lang="en-US" sz="2000" b="1" kern="0">
                              <a:effectLst/>
                              <a:latin typeface="Times New Roman" panose="02020603050405020304" pitchFamily="18" charset="0"/>
                              <a:cs typeface="Times New Roman" panose="02020603050405020304" pitchFamily="18" charset="0"/>
                            </a:rPr>
                            <a:t>d</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1983" marR="91983" marT="0" marB="0" anchor="ctr"/>
                    </a:tc>
                    <a:tc>
                      <a:txBody>
                        <a:bodyPr/>
                        <a:lstStyle/>
                        <a:p>
                          <a:pPr algn="ctr">
                            <a:lnSpc>
                              <a:spcPts val="2000"/>
                            </a:lnSpc>
                            <a:spcAft>
                              <a:spcPts val="0"/>
                            </a:spcAft>
                          </a:pPr>
                          <a:r>
                            <a:rPr lang="en-US" sz="2000" b="1" kern="1200">
                              <a:effectLst/>
                              <a:latin typeface="Times New Roman" panose="02020603050405020304" pitchFamily="18" charset="0"/>
                              <a:cs typeface="Times New Roman" panose="02020603050405020304" pitchFamily="18" charset="0"/>
                            </a:rPr>
                            <a:t>d</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1983" marR="91983" marT="0" marB="0" anchor="ctr"/>
                    </a:tc>
                    <a:tc>
                      <a:txBody>
                        <a:bodyPr/>
                        <a:lstStyle/>
                        <a:p>
                          <a:pPr algn="ctr">
                            <a:lnSpc>
                              <a:spcPts val="2000"/>
                            </a:lnSpc>
                            <a:spcAft>
                              <a:spcPts val="0"/>
                            </a:spcAft>
                          </a:pPr>
                          <a:r>
                            <a:rPr lang="en-US" sz="2000" b="1" kern="1200">
                              <a:effectLst/>
                              <a:latin typeface="Times New Roman" panose="02020603050405020304" pitchFamily="18" charset="0"/>
                              <a:cs typeface="Times New Roman" panose="02020603050405020304" pitchFamily="18" charset="0"/>
                            </a:rPr>
                            <a:t>d</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1983" marR="91983" marT="0" marB="0" anchor="ctr"/>
                    </a:tc>
                    <a:extLst>
                      <a:ext uri="{0D108BD9-81ED-4DB2-BD59-A6C34878D82A}">
                        <a16:rowId xmlns:a16="http://schemas.microsoft.com/office/drawing/2014/main" val="795104946"/>
                      </a:ext>
                    </a:extLst>
                  </a:tr>
                  <a:tr h="515100">
                    <a:tc>
                      <a:txBody>
                        <a:bodyPr/>
                        <a:lstStyle/>
                        <a:p>
                          <a:pPr algn="ctr">
                            <a:lnSpc>
                              <a:spcPts val="2000"/>
                            </a:lnSpc>
                            <a:spcAft>
                              <a:spcPts val="0"/>
                            </a:spcAft>
                          </a:pPr>
                          <a:r>
                            <a:rPr lang="en-US" sz="2000" b="1" kern="1200">
                              <a:effectLst/>
                              <a:latin typeface="Times New Roman" panose="02020603050405020304" pitchFamily="18" charset="0"/>
                              <a:cs typeface="Times New Roman" panose="02020603050405020304" pitchFamily="18" charset="0"/>
                            </a:rPr>
                            <a:t>0</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1983" marR="91983" marT="0" marB="0" anchor="ctr"/>
                    </a:tc>
                    <a:tc>
                      <a:txBody>
                        <a:bodyPr/>
                        <a:lstStyle/>
                        <a:p>
                          <a:pPr algn="ctr">
                            <a:lnSpc>
                              <a:spcPts val="2000"/>
                            </a:lnSpc>
                            <a:spcAft>
                              <a:spcPts val="0"/>
                            </a:spcAft>
                          </a:pPr>
                          <a:r>
                            <a:rPr lang="en-US" sz="2000" b="1" kern="1200">
                              <a:effectLst/>
                              <a:latin typeface="Times New Roman" panose="02020603050405020304" pitchFamily="18" charset="0"/>
                              <a:cs typeface="Times New Roman" panose="02020603050405020304" pitchFamily="18" charset="0"/>
                            </a:rPr>
                            <a:t>1</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1983" marR="91983" marT="0" marB="0" anchor="ctr"/>
                    </a:tc>
                    <a:tc>
                      <a:txBody>
                        <a:bodyPr/>
                        <a:lstStyle/>
                        <a:p>
                          <a:pPr algn="ctr">
                            <a:lnSpc>
                              <a:spcPts val="2000"/>
                            </a:lnSpc>
                            <a:spcAft>
                              <a:spcPts val="0"/>
                            </a:spcAft>
                          </a:pPr>
                          <a:r>
                            <a:rPr lang="en-US" sz="2000" b="1" kern="1200">
                              <a:effectLst/>
                              <a:latin typeface="Times New Roman" panose="02020603050405020304" pitchFamily="18" charset="0"/>
                              <a:cs typeface="Times New Roman" panose="02020603050405020304" pitchFamily="18" charset="0"/>
                            </a:rPr>
                            <a:t>0</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1983" marR="91983" marT="0" marB="0" anchor="ctr"/>
                    </a:tc>
                    <a:tc>
                      <a:txBody>
                        <a:bodyPr/>
                        <a:lstStyle/>
                        <a:p>
                          <a:pPr algn="ctr">
                            <a:lnSpc>
                              <a:spcPts val="2000"/>
                            </a:lnSpc>
                            <a:spcAft>
                              <a:spcPts val="0"/>
                            </a:spcAft>
                          </a:pPr>
                          <a:r>
                            <a:rPr lang="en-US" sz="2000" b="1" kern="1200">
                              <a:effectLst/>
                              <a:latin typeface="Times New Roman" panose="02020603050405020304" pitchFamily="18" charset="0"/>
                              <a:cs typeface="Times New Roman" panose="02020603050405020304" pitchFamily="18" charset="0"/>
                            </a:rPr>
                            <a:t>1</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1983" marR="91983" marT="0" marB="0" anchor="ctr">
                        <a:lnR w="28575" cap="flat" cmpd="sng" algn="ctr">
                          <a:solidFill>
                            <a:srgbClr val="0000CC"/>
                          </a:solidFill>
                          <a:prstDash val="solid"/>
                          <a:round/>
                          <a:headEnd type="none" w="med" len="med"/>
                          <a:tailEnd type="none" w="med" len="med"/>
                        </a:lnR>
                      </a:tcPr>
                    </a:tc>
                    <a:tc>
                      <a:txBody>
                        <a:bodyPr/>
                        <a:lstStyle/>
                        <a:p>
                          <a:pPr algn="ctr">
                            <a:lnSpc>
                              <a:spcPts val="2000"/>
                            </a:lnSpc>
                            <a:spcAft>
                              <a:spcPts val="0"/>
                            </a:spcAft>
                          </a:pPr>
                          <a:r>
                            <a:rPr lang="en-US" sz="2000" b="1" kern="1200">
                              <a:effectLst/>
                              <a:latin typeface="Times New Roman" panose="02020603050405020304" pitchFamily="18" charset="0"/>
                              <a:cs typeface="Times New Roman" panose="02020603050405020304" pitchFamily="18" charset="0"/>
                            </a:rPr>
                            <a:t>1</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1983" marR="91983" marT="0" marB="0" anchor="ctr">
                        <a:lnL w="28575" cap="flat" cmpd="sng" algn="ctr">
                          <a:solidFill>
                            <a:srgbClr val="0000CC"/>
                          </a:solidFill>
                          <a:prstDash val="solid"/>
                          <a:round/>
                          <a:headEnd type="none" w="med" len="med"/>
                          <a:tailEnd type="none" w="med" len="med"/>
                        </a:lnL>
                      </a:tcPr>
                    </a:tc>
                    <a:tc>
                      <a:txBody>
                        <a:bodyPr/>
                        <a:lstStyle/>
                        <a:p>
                          <a:pPr algn="ctr">
                            <a:lnSpc>
                              <a:spcPts val="2000"/>
                            </a:lnSpc>
                            <a:spcAft>
                              <a:spcPts val="0"/>
                            </a:spcAft>
                          </a:pPr>
                          <a:r>
                            <a:rPr lang="en-US" sz="2000" b="1" kern="1200">
                              <a:effectLst/>
                              <a:latin typeface="Times New Roman" panose="02020603050405020304" pitchFamily="18" charset="0"/>
                              <a:cs typeface="Times New Roman" panose="02020603050405020304" pitchFamily="18" charset="0"/>
                            </a:rPr>
                            <a:t>1</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1983" marR="91983" marT="0" marB="0" anchor="ctr"/>
                    </a:tc>
                    <a:tc>
                      <a:txBody>
                        <a:bodyPr/>
                        <a:lstStyle/>
                        <a:p>
                          <a:pPr algn="ctr">
                            <a:lnSpc>
                              <a:spcPts val="2000"/>
                            </a:lnSpc>
                            <a:spcAft>
                              <a:spcPts val="0"/>
                            </a:spcAft>
                          </a:pPr>
                          <a:r>
                            <a:rPr lang="en-US" sz="2000" b="1" kern="1200">
                              <a:effectLst/>
                              <a:latin typeface="Times New Roman" panose="02020603050405020304" pitchFamily="18" charset="0"/>
                              <a:cs typeface="Times New Roman" panose="02020603050405020304" pitchFamily="18" charset="0"/>
                            </a:rPr>
                            <a:t>0</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1983" marR="91983" marT="0" marB="0" anchor="ctr"/>
                    </a:tc>
                    <a:tc>
                      <a:txBody>
                        <a:bodyPr/>
                        <a:lstStyle/>
                        <a:p>
                          <a:pPr algn="ctr">
                            <a:lnSpc>
                              <a:spcPts val="2000"/>
                            </a:lnSpc>
                            <a:spcAft>
                              <a:spcPts val="0"/>
                            </a:spcAft>
                          </a:pPr>
                          <a:r>
                            <a:rPr lang="en-US" sz="2000" b="1" kern="1200">
                              <a:effectLst/>
                              <a:latin typeface="Times New Roman" panose="02020603050405020304" pitchFamily="18" charset="0"/>
                              <a:cs typeface="Times New Roman" panose="02020603050405020304" pitchFamily="18" charset="0"/>
                            </a:rPr>
                            <a:t>0</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1983" marR="91983" marT="0" marB="0" anchor="ctr">
                        <a:lnR w="28575"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en-US" sz="2000" b="1" kern="1200">
                              <a:effectLst/>
                              <a:latin typeface="Times New Roman" panose="02020603050405020304" pitchFamily="18" charset="0"/>
                              <a:cs typeface="Times New Roman" panose="02020603050405020304" pitchFamily="18" charset="0"/>
                            </a:rPr>
                            <a:t>1</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1983" marR="91983" marT="0" marB="0" anchor="ctr">
                        <a:lnL w="28575" cap="flat" cmpd="sng" algn="ctr">
                          <a:solidFill>
                            <a:srgbClr val="FF0000"/>
                          </a:solidFill>
                          <a:prstDash val="solid"/>
                          <a:round/>
                          <a:headEnd type="none" w="med" len="med"/>
                          <a:tailEnd type="none" w="med" len="med"/>
                        </a:lnL>
                      </a:tcPr>
                    </a:tc>
                    <a:tc>
                      <a:txBody>
                        <a:bodyPr/>
                        <a:lstStyle/>
                        <a:p>
                          <a:pPr algn="ctr">
                            <a:lnSpc>
                              <a:spcPts val="2000"/>
                            </a:lnSpc>
                            <a:spcAft>
                              <a:spcPts val="0"/>
                            </a:spcAft>
                          </a:pPr>
                          <a:r>
                            <a:rPr lang="en-US" sz="2000" b="1" kern="1200">
                              <a:effectLst/>
                              <a:latin typeface="Times New Roman" panose="02020603050405020304" pitchFamily="18" charset="0"/>
                              <a:cs typeface="Times New Roman" panose="02020603050405020304" pitchFamily="18" charset="0"/>
                            </a:rPr>
                            <a:t>1</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1983" marR="91983" marT="0" marB="0" anchor="ctr"/>
                    </a:tc>
                    <a:tc>
                      <a:txBody>
                        <a:bodyPr/>
                        <a:lstStyle/>
                        <a:p>
                          <a:pPr algn="ctr">
                            <a:lnSpc>
                              <a:spcPts val="2000"/>
                            </a:lnSpc>
                            <a:spcAft>
                              <a:spcPts val="0"/>
                            </a:spcAft>
                          </a:pPr>
                          <a:r>
                            <a:rPr lang="en-US" sz="2000" b="1" kern="1200">
                              <a:effectLst/>
                              <a:latin typeface="Times New Roman" panose="02020603050405020304" pitchFamily="18" charset="0"/>
                              <a:cs typeface="Times New Roman" panose="02020603050405020304" pitchFamily="18" charset="0"/>
                            </a:rPr>
                            <a:t>0</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1983" marR="91983" marT="0" marB="0" anchor="ctr"/>
                    </a:tc>
                    <a:tc>
                      <a:txBody>
                        <a:bodyPr/>
                        <a:lstStyle/>
                        <a:p>
                          <a:pPr algn="ctr">
                            <a:lnSpc>
                              <a:spcPts val="2000"/>
                            </a:lnSpc>
                            <a:spcAft>
                              <a:spcPts val="0"/>
                            </a:spcAft>
                          </a:pPr>
                          <a:r>
                            <a:rPr lang="en-US" sz="2000" b="1" kern="1200">
                              <a:effectLst/>
                              <a:latin typeface="Times New Roman" panose="02020603050405020304" pitchFamily="18" charset="0"/>
                              <a:cs typeface="Times New Roman" panose="02020603050405020304" pitchFamily="18" charset="0"/>
                            </a:rPr>
                            <a:t>1</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1983" marR="91983" marT="0" marB="0" anchor="ctr">
                        <a:lnR w="28575" cap="flat" cmpd="sng" algn="ctr">
                          <a:solidFill>
                            <a:srgbClr val="0000CC"/>
                          </a:solidFill>
                          <a:prstDash val="solid"/>
                          <a:round/>
                          <a:headEnd type="none" w="med" len="med"/>
                          <a:tailEnd type="none" w="med" len="med"/>
                        </a:lnR>
                      </a:tcPr>
                    </a:tc>
                    <a:tc>
                      <a:txBody>
                        <a:bodyPr/>
                        <a:lstStyle/>
                        <a:p>
                          <a:pPr algn="ctr">
                            <a:lnSpc>
                              <a:spcPts val="2000"/>
                            </a:lnSpc>
                            <a:spcAft>
                              <a:spcPts val="0"/>
                            </a:spcAft>
                          </a:pPr>
                          <a:r>
                            <a:rPr lang="en-US" sz="2000" b="1" kern="0">
                              <a:effectLst/>
                              <a:latin typeface="Times New Roman" panose="02020603050405020304" pitchFamily="18" charset="0"/>
                              <a:cs typeface="Times New Roman" panose="02020603050405020304" pitchFamily="18" charset="0"/>
                            </a:rPr>
                            <a:t>d</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1983" marR="91983" marT="0" marB="0" anchor="ctr">
                        <a:lnL w="28575" cap="flat" cmpd="sng" algn="ctr">
                          <a:solidFill>
                            <a:srgbClr val="0000CC"/>
                          </a:solidFill>
                          <a:prstDash val="solid"/>
                          <a:round/>
                          <a:headEnd type="none" w="med" len="med"/>
                          <a:tailEnd type="none" w="med" len="med"/>
                        </a:lnL>
                      </a:tcPr>
                    </a:tc>
                    <a:tc>
                      <a:txBody>
                        <a:bodyPr/>
                        <a:lstStyle/>
                        <a:p>
                          <a:pPr algn="ctr">
                            <a:lnSpc>
                              <a:spcPts val="2000"/>
                            </a:lnSpc>
                            <a:spcAft>
                              <a:spcPts val="0"/>
                            </a:spcAft>
                          </a:pPr>
                          <a:r>
                            <a:rPr lang="en-US" sz="2000" b="1" kern="0">
                              <a:effectLst/>
                              <a:latin typeface="Times New Roman" panose="02020603050405020304" pitchFamily="18" charset="0"/>
                              <a:cs typeface="Times New Roman" panose="02020603050405020304" pitchFamily="18" charset="0"/>
                            </a:rPr>
                            <a:t>d</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1983" marR="91983" marT="0" marB="0" anchor="ctr"/>
                    </a:tc>
                    <a:tc>
                      <a:txBody>
                        <a:bodyPr/>
                        <a:lstStyle/>
                        <a:p>
                          <a:pPr algn="ctr">
                            <a:lnSpc>
                              <a:spcPts val="2000"/>
                            </a:lnSpc>
                            <a:spcAft>
                              <a:spcPts val="0"/>
                            </a:spcAft>
                          </a:pPr>
                          <a:r>
                            <a:rPr lang="en-US" sz="2000" b="1" kern="1200">
                              <a:effectLst/>
                              <a:latin typeface="Times New Roman" panose="02020603050405020304" pitchFamily="18" charset="0"/>
                              <a:cs typeface="Times New Roman" panose="02020603050405020304" pitchFamily="18" charset="0"/>
                            </a:rPr>
                            <a:t>d</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1983" marR="91983" marT="0" marB="0" anchor="ctr"/>
                    </a:tc>
                    <a:tc>
                      <a:txBody>
                        <a:bodyPr/>
                        <a:lstStyle/>
                        <a:p>
                          <a:pPr algn="ctr">
                            <a:lnSpc>
                              <a:spcPts val="2000"/>
                            </a:lnSpc>
                            <a:spcAft>
                              <a:spcPts val="0"/>
                            </a:spcAft>
                          </a:pPr>
                          <a:r>
                            <a:rPr lang="en-US" sz="2000" b="1" kern="1200">
                              <a:effectLst/>
                              <a:latin typeface="Times New Roman" panose="02020603050405020304" pitchFamily="18" charset="0"/>
                              <a:cs typeface="Times New Roman" panose="02020603050405020304" pitchFamily="18" charset="0"/>
                            </a:rPr>
                            <a:t>d</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1983" marR="91983" marT="0" marB="0" anchor="ctr"/>
                    </a:tc>
                    <a:extLst>
                      <a:ext uri="{0D108BD9-81ED-4DB2-BD59-A6C34878D82A}">
                        <a16:rowId xmlns:a16="http://schemas.microsoft.com/office/drawing/2014/main" val="2579874329"/>
                      </a:ext>
                    </a:extLst>
                  </a:tr>
                  <a:tr h="515100">
                    <a:tc>
                      <a:txBody>
                        <a:bodyPr/>
                        <a:lstStyle/>
                        <a:p>
                          <a:pPr algn="ctr">
                            <a:lnSpc>
                              <a:spcPts val="2000"/>
                            </a:lnSpc>
                            <a:spcAft>
                              <a:spcPts val="0"/>
                            </a:spcAft>
                          </a:pPr>
                          <a:r>
                            <a:rPr lang="en-US" sz="2000" b="1" kern="1200">
                              <a:effectLst/>
                              <a:latin typeface="Times New Roman" panose="02020603050405020304" pitchFamily="18" charset="0"/>
                              <a:cs typeface="Times New Roman" panose="02020603050405020304" pitchFamily="18" charset="0"/>
                            </a:rPr>
                            <a:t>0</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1983" marR="91983" marT="0" marB="0" anchor="ctr"/>
                    </a:tc>
                    <a:tc>
                      <a:txBody>
                        <a:bodyPr/>
                        <a:lstStyle/>
                        <a:p>
                          <a:pPr algn="ctr">
                            <a:lnSpc>
                              <a:spcPts val="2000"/>
                            </a:lnSpc>
                            <a:spcAft>
                              <a:spcPts val="0"/>
                            </a:spcAft>
                          </a:pPr>
                          <a:r>
                            <a:rPr lang="en-US" sz="2000" b="1" kern="1200">
                              <a:effectLst/>
                              <a:latin typeface="Times New Roman" panose="02020603050405020304" pitchFamily="18" charset="0"/>
                              <a:cs typeface="Times New Roman" panose="02020603050405020304" pitchFamily="18" charset="0"/>
                            </a:rPr>
                            <a:t>1</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1983" marR="91983" marT="0" marB="0" anchor="ctr"/>
                    </a:tc>
                    <a:tc>
                      <a:txBody>
                        <a:bodyPr/>
                        <a:lstStyle/>
                        <a:p>
                          <a:pPr algn="ctr">
                            <a:lnSpc>
                              <a:spcPts val="2000"/>
                            </a:lnSpc>
                            <a:spcAft>
                              <a:spcPts val="0"/>
                            </a:spcAft>
                          </a:pPr>
                          <a:r>
                            <a:rPr lang="en-US" sz="2000" b="1" kern="1200">
                              <a:effectLst/>
                              <a:latin typeface="Times New Roman" panose="02020603050405020304" pitchFamily="18" charset="0"/>
                              <a:cs typeface="Times New Roman" panose="02020603050405020304" pitchFamily="18" charset="0"/>
                            </a:rPr>
                            <a:t>1</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1983" marR="91983" marT="0" marB="0" anchor="ctr"/>
                    </a:tc>
                    <a:tc>
                      <a:txBody>
                        <a:bodyPr/>
                        <a:lstStyle/>
                        <a:p>
                          <a:pPr algn="ctr">
                            <a:lnSpc>
                              <a:spcPts val="2000"/>
                            </a:lnSpc>
                            <a:spcAft>
                              <a:spcPts val="0"/>
                            </a:spcAft>
                          </a:pPr>
                          <a:r>
                            <a:rPr lang="en-US" sz="2000" b="1" kern="1200">
                              <a:effectLst/>
                              <a:latin typeface="Times New Roman" panose="02020603050405020304" pitchFamily="18" charset="0"/>
                              <a:cs typeface="Times New Roman" panose="02020603050405020304" pitchFamily="18" charset="0"/>
                            </a:rPr>
                            <a:t>0</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1983" marR="91983" marT="0" marB="0" anchor="ctr">
                        <a:lnR w="28575" cap="flat" cmpd="sng" algn="ctr">
                          <a:solidFill>
                            <a:srgbClr val="0000CC"/>
                          </a:solidFill>
                          <a:prstDash val="solid"/>
                          <a:round/>
                          <a:headEnd type="none" w="med" len="med"/>
                          <a:tailEnd type="none" w="med" len="med"/>
                        </a:lnR>
                      </a:tcPr>
                    </a:tc>
                    <a:tc>
                      <a:txBody>
                        <a:bodyPr/>
                        <a:lstStyle/>
                        <a:p>
                          <a:pPr algn="ctr">
                            <a:lnSpc>
                              <a:spcPts val="2000"/>
                            </a:lnSpc>
                            <a:spcAft>
                              <a:spcPts val="0"/>
                            </a:spcAft>
                          </a:pPr>
                          <a:r>
                            <a:rPr lang="en-US" sz="2000" b="1" kern="0">
                              <a:effectLst/>
                              <a:latin typeface="Times New Roman" panose="02020603050405020304" pitchFamily="18" charset="0"/>
                              <a:cs typeface="Times New Roman" panose="02020603050405020304" pitchFamily="18" charset="0"/>
                            </a:rPr>
                            <a:t>0</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1983" marR="91983" marT="0" marB="0" anchor="ctr">
                        <a:lnL w="28575" cap="flat" cmpd="sng" algn="ctr">
                          <a:solidFill>
                            <a:srgbClr val="0000CC"/>
                          </a:solidFill>
                          <a:prstDash val="solid"/>
                          <a:round/>
                          <a:headEnd type="none" w="med" len="med"/>
                          <a:tailEnd type="none" w="med" len="med"/>
                        </a:lnL>
                      </a:tcPr>
                    </a:tc>
                    <a:tc>
                      <a:txBody>
                        <a:bodyPr/>
                        <a:lstStyle/>
                        <a:p>
                          <a:pPr algn="ctr">
                            <a:lnSpc>
                              <a:spcPts val="2000"/>
                            </a:lnSpc>
                            <a:spcAft>
                              <a:spcPts val="0"/>
                            </a:spcAft>
                          </a:pPr>
                          <a:r>
                            <a:rPr lang="en-US" sz="2000" b="1" kern="0">
                              <a:effectLst/>
                              <a:latin typeface="Times New Roman" panose="02020603050405020304" pitchFamily="18" charset="0"/>
                              <a:cs typeface="Times New Roman" panose="02020603050405020304" pitchFamily="18" charset="0"/>
                            </a:rPr>
                            <a:t>0</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1983" marR="91983" marT="0" marB="0" anchor="ctr"/>
                    </a:tc>
                    <a:tc>
                      <a:txBody>
                        <a:bodyPr/>
                        <a:lstStyle/>
                        <a:p>
                          <a:pPr algn="ctr">
                            <a:lnSpc>
                              <a:spcPts val="2000"/>
                            </a:lnSpc>
                            <a:spcAft>
                              <a:spcPts val="0"/>
                            </a:spcAft>
                          </a:pPr>
                          <a:r>
                            <a:rPr lang="en-US" sz="2000" b="1" kern="1200">
                              <a:effectLst/>
                              <a:latin typeface="Times New Roman" panose="02020603050405020304" pitchFamily="18" charset="0"/>
                              <a:cs typeface="Times New Roman" panose="02020603050405020304" pitchFamily="18" charset="0"/>
                            </a:rPr>
                            <a:t>1</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1983" marR="91983" marT="0" marB="0" anchor="ctr"/>
                    </a:tc>
                    <a:tc>
                      <a:txBody>
                        <a:bodyPr/>
                        <a:lstStyle/>
                        <a:p>
                          <a:pPr algn="ctr">
                            <a:lnSpc>
                              <a:spcPts val="2000"/>
                            </a:lnSpc>
                            <a:spcAft>
                              <a:spcPts val="0"/>
                            </a:spcAft>
                          </a:pPr>
                          <a:r>
                            <a:rPr lang="en-US" sz="2000" b="1" kern="1200">
                              <a:effectLst/>
                              <a:latin typeface="Times New Roman" panose="02020603050405020304" pitchFamily="18" charset="0"/>
                              <a:cs typeface="Times New Roman" panose="02020603050405020304" pitchFamily="18" charset="0"/>
                            </a:rPr>
                            <a:t>0</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1983" marR="91983" marT="0" marB="0" anchor="ctr">
                        <a:lnR w="28575"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en-US" sz="2000" b="1" kern="1200">
                              <a:effectLst/>
                              <a:latin typeface="Times New Roman" panose="02020603050405020304" pitchFamily="18" charset="0"/>
                              <a:cs typeface="Times New Roman" panose="02020603050405020304" pitchFamily="18" charset="0"/>
                            </a:rPr>
                            <a:t>1</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1983" marR="91983" marT="0" marB="0" anchor="ctr">
                        <a:lnL w="28575" cap="flat" cmpd="sng" algn="ctr">
                          <a:solidFill>
                            <a:srgbClr val="FF0000"/>
                          </a:solidFill>
                          <a:prstDash val="solid"/>
                          <a:round/>
                          <a:headEnd type="none" w="med" len="med"/>
                          <a:tailEnd type="none" w="med" len="med"/>
                        </a:lnL>
                      </a:tcPr>
                    </a:tc>
                    <a:tc>
                      <a:txBody>
                        <a:bodyPr/>
                        <a:lstStyle/>
                        <a:p>
                          <a:pPr algn="ctr">
                            <a:lnSpc>
                              <a:spcPts val="2000"/>
                            </a:lnSpc>
                            <a:spcAft>
                              <a:spcPts val="0"/>
                            </a:spcAft>
                          </a:pPr>
                          <a:r>
                            <a:rPr lang="en-US" sz="2000" b="1" kern="1200">
                              <a:effectLst/>
                              <a:latin typeface="Times New Roman" panose="02020603050405020304" pitchFamily="18" charset="0"/>
                              <a:cs typeface="Times New Roman" panose="02020603050405020304" pitchFamily="18" charset="0"/>
                            </a:rPr>
                            <a:t>1</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1983" marR="91983" marT="0" marB="0" anchor="ctr"/>
                    </a:tc>
                    <a:tc>
                      <a:txBody>
                        <a:bodyPr/>
                        <a:lstStyle/>
                        <a:p>
                          <a:pPr algn="ctr">
                            <a:lnSpc>
                              <a:spcPts val="2000"/>
                            </a:lnSpc>
                            <a:spcAft>
                              <a:spcPts val="0"/>
                            </a:spcAft>
                          </a:pPr>
                          <a:r>
                            <a:rPr lang="en-US" sz="2000" b="1" kern="1200">
                              <a:effectLst/>
                              <a:latin typeface="Times New Roman" panose="02020603050405020304" pitchFamily="18" charset="0"/>
                              <a:cs typeface="Times New Roman" panose="02020603050405020304" pitchFamily="18" charset="0"/>
                            </a:rPr>
                            <a:t>1</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1983" marR="91983" marT="0" marB="0" anchor="ctr"/>
                    </a:tc>
                    <a:tc>
                      <a:txBody>
                        <a:bodyPr/>
                        <a:lstStyle/>
                        <a:p>
                          <a:pPr algn="ctr">
                            <a:lnSpc>
                              <a:spcPts val="2000"/>
                            </a:lnSpc>
                            <a:spcAft>
                              <a:spcPts val="0"/>
                            </a:spcAft>
                          </a:pPr>
                          <a:r>
                            <a:rPr lang="en-US" sz="2000" b="1" kern="1200">
                              <a:effectLst/>
                              <a:latin typeface="Times New Roman" panose="02020603050405020304" pitchFamily="18" charset="0"/>
                              <a:cs typeface="Times New Roman" panose="02020603050405020304" pitchFamily="18" charset="0"/>
                            </a:rPr>
                            <a:t>0</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1983" marR="91983" marT="0" marB="0" anchor="ctr">
                        <a:lnR w="28575" cap="flat" cmpd="sng" algn="ctr">
                          <a:solidFill>
                            <a:srgbClr val="0000CC"/>
                          </a:solidFill>
                          <a:prstDash val="solid"/>
                          <a:round/>
                          <a:headEnd type="none" w="med" len="med"/>
                          <a:tailEnd type="none" w="med" len="med"/>
                        </a:lnR>
                      </a:tcPr>
                    </a:tc>
                    <a:tc>
                      <a:txBody>
                        <a:bodyPr/>
                        <a:lstStyle/>
                        <a:p>
                          <a:pPr algn="ctr">
                            <a:lnSpc>
                              <a:spcPts val="2000"/>
                            </a:lnSpc>
                            <a:spcAft>
                              <a:spcPts val="0"/>
                            </a:spcAft>
                          </a:pPr>
                          <a:r>
                            <a:rPr lang="en-US" sz="2000" b="1" kern="0">
                              <a:effectLst/>
                              <a:latin typeface="Times New Roman" panose="02020603050405020304" pitchFamily="18" charset="0"/>
                              <a:cs typeface="Times New Roman" panose="02020603050405020304" pitchFamily="18" charset="0"/>
                            </a:rPr>
                            <a:t>d</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1983" marR="91983" marT="0" marB="0" anchor="ctr">
                        <a:lnL w="28575" cap="flat" cmpd="sng" algn="ctr">
                          <a:solidFill>
                            <a:srgbClr val="0000CC"/>
                          </a:solidFill>
                          <a:prstDash val="solid"/>
                          <a:round/>
                          <a:headEnd type="none" w="med" len="med"/>
                          <a:tailEnd type="none" w="med" len="med"/>
                        </a:lnL>
                      </a:tcPr>
                    </a:tc>
                    <a:tc>
                      <a:txBody>
                        <a:bodyPr/>
                        <a:lstStyle/>
                        <a:p>
                          <a:pPr algn="ctr">
                            <a:lnSpc>
                              <a:spcPts val="2000"/>
                            </a:lnSpc>
                            <a:spcAft>
                              <a:spcPts val="0"/>
                            </a:spcAft>
                          </a:pPr>
                          <a:r>
                            <a:rPr lang="en-US" sz="2000" b="1" kern="0">
                              <a:effectLst/>
                              <a:latin typeface="Times New Roman" panose="02020603050405020304" pitchFamily="18" charset="0"/>
                              <a:cs typeface="Times New Roman" panose="02020603050405020304" pitchFamily="18" charset="0"/>
                            </a:rPr>
                            <a:t>d</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1983" marR="91983" marT="0" marB="0" anchor="ctr"/>
                    </a:tc>
                    <a:tc>
                      <a:txBody>
                        <a:bodyPr/>
                        <a:lstStyle/>
                        <a:p>
                          <a:pPr algn="ctr">
                            <a:lnSpc>
                              <a:spcPts val="2000"/>
                            </a:lnSpc>
                            <a:spcAft>
                              <a:spcPts val="0"/>
                            </a:spcAft>
                          </a:pPr>
                          <a:r>
                            <a:rPr lang="en-US" sz="2000" b="1" kern="1200">
                              <a:effectLst/>
                              <a:latin typeface="Times New Roman" panose="02020603050405020304" pitchFamily="18" charset="0"/>
                              <a:cs typeface="Times New Roman" panose="02020603050405020304" pitchFamily="18" charset="0"/>
                            </a:rPr>
                            <a:t>d</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1983" marR="91983" marT="0" marB="0" anchor="ctr"/>
                    </a:tc>
                    <a:tc>
                      <a:txBody>
                        <a:bodyPr/>
                        <a:lstStyle/>
                        <a:p>
                          <a:pPr algn="ctr">
                            <a:lnSpc>
                              <a:spcPts val="2000"/>
                            </a:lnSpc>
                            <a:spcAft>
                              <a:spcPts val="0"/>
                            </a:spcAft>
                          </a:pPr>
                          <a:r>
                            <a:rPr lang="en-US" sz="2000" b="1" kern="1200">
                              <a:effectLst/>
                              <a:latin typeface="Times New Roman" panose="02020603050405020304" pitchFamily="18" charset="0"/>
                              <a:cs typeface="Times New Roman" panose="02020603050405020304" pitchFamily="18" charset="0"/>
                            </a:rPr>
                            <a:t>d</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1983" marR="91983" marT="0" marB="0" anchor="ctr"/>
                    </a:tc>
                    <a:extLst>
                      <a:ext uri="{0D108BD9-81ED-4DB2-BD59-A6C34878D82A}">
                        <a16:rowId xmlns:a16="http://schemas.microsoft.com/office/drawing/2014/main" val="1693206256"/>
                      </a:ext>
                    </a:extLst>
                  </a:tr>
                  <a:tr h="515100">
                    <a:tc>
                      <a:txBody>
                        <a:bodyPr/>
                        <a:lstStyle/>
                        <a:p>
                          <a:pPr algn="ctr">
                            <a:lnSpc>
                              <a:spcPts val="2000"/>
                            </a:lnSpc>
                            <a:spcAft>
                              <a:spcPts val="0"/>
                            </a:spcAft>
                          </a:pPr>
                          <a:r>
                            <a:rPr lang="en-US" sz="2000" b="1" kern="1200">
                              <a:effectLst/>
                              <a:latin typeface="Times New Roman" panose="02020603050405020304" pitchFamily="18" charset="0"/>
                              <a:cs typeface="Times New Roman" panose="02020603050405020304" pitchFamily="18" charset="0"/>
                            </a:rPr>
                            <a:t>0</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1983" marR="91983" marT="0" marB="0" anchor="ctr"/>
                    </a:tc>
                    <a:tc>
                      <a:txBody>
                        <a:bodyPr/>
                        <a:lstStyle/>
                        <a:p>
                          <a:pPr algn="ctr">
                            <a:lnSpc>
                              <a:spcPts val="2000"/>
                            </a:lnSpc>
                            <a:spcAft>
                              <a:spcPts val="0"/>
                            </a:spcAft>
                          </a:pPr>
                          <a:r>
                            <a:rPr lang="en-US" sz="2000" b="1" kern="1200">
                              <a:effectLst/>
                              <a:latin typeface="Times New Roman" panose="02020603050405020304" pitchFamily="18" charset="0"/>
                              <a:cs typeface="Times New Roman" panose="02020603050405020304" pitchFamily="18" charset="0"/>
                            </a:rPr>
                            <a:t>1</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1983" marR="91983" marT="0" marB="0" anchor="ctr"/>
                    </a:tc>
                    <a:tc>
                      <a:txBody>
                        <a:bodyPr/>
                        <a:lstStyle/>
                        <a:p>
                          <a:pPr algn="ctr">
                            <a:lnSpc>
                              <a:spcPts val="2000"/>
                            </a:lnSpc>
                            <a:spcAft>
                              <a:spcPts val="0"/>
                            </a:spcAft>
                          </a:pPr>
                          <a:r>
                            <a:rPr lang="en-US" sz="2000" b="1" kern="1200">
                              <a:effectLst/>
                              <a:latin typeface="Times New Roman" panose="02020603050405020304" pitchFamily="18" charset="0"/>
                              <a:cs typeface="Times New Roman" panose="02020603050405020304" pitchFamily="18" charset="0"/>
                            </a:rPr>
                            <a:t>1</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1983" marR="91983" marT="0" marB="0" anchor="ctr"/>
                    </a:tc>
                    <a:tc>
                      <a:txBody>
                        <a:bodyPr/>
                        <a:lstStyle/>
                        <a:p>
                          <a:pPr algn="ctr">
                            <a:lnSpc>
                              <a:spcPts val="2000"/>
                            </a:lnSpc>
                            <a:spcAft>
                              <a:spcPts val="0"/>
                            </a:spcAft>
                          </a:pPr>
                          <a:r>
                            <a:rPr lang="en-US" sz="2000" b="1" kern="1200">
                              <a:effectLst/>
                              <a:latin typeface="Times New Roman" panose="02020603050405020304" pitchFamily="18" charset="0"/>
                              <a:cs typeface="Times New Roman" panose="02020603050405020304" pitchFamily="18" charset="0"/>
                            </a:rPr>
                            <a:t>1</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1983" marR="91983" marT="0" marB="0" anchor="ctr">
                        <a:lnR w="28575" cap="flat" cmpd="sng" algn="ctr">
                          <a:solidFill>
                            <a:srgbClr val="0000CC"/>
                          </a:solidFill>
                          <a:prstDash val="solid"/>
                          <a:round/>
                          <a:headEnd type="none" w="med" len="med"/>
                          <a:tailEnd type="none" w="med" len="med"/>
                        </a:lnR>
                      </a:tcPr>
                    </a:tc>
                    <a:tc>
                      <a:txBody>
                        <a:bodyPr/>
                        <a:lstStyle/>
                        <a:p>
                          <a:pPr algn="ctr">
                            <a:lnSpc>
                              <a:spcPts val="2000"/>
                            </a:lnSpc>
                            <a:spcAft>
                              <a:spcPts val="0"/>
                            </a:spcAft>
                          </a:pPr>
                          <a:r>
                            <a:rPr lang="en-US" sz="2000" b="1" kern="0">
                              <a:effectLst/>
                              <a:latin typeface="Times New Roman" panose="02020603050405020304" pitchFamily="18" charset="0"/>
                              <a:cs typeface="Times New Roman" panose="02020603050405020304" pitchFamily="18" charset="0"/>
                            </a:rPr>
                            <a:t>0</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1983" marR="91983" marT="0" marB="0" anchor="ctr">
                        <a:lnL w="28575" cap="flat" cmpd="sng" algn="ctr">
                          <a:solidFill>
                            <a:srgbClr val="0000CC"/>
                          </a:solidFill>
                          <a:prstDash val="solid"/>
                          <a:round/>
                          <a:headEnd type="none" w="med" len="med"/>
                          <a:tailEnd type="none" w="med" len="med"/>
                        </a:lnL>
                      </a:tcPr>
                    </a:tc>
                    <a:tc>
                      <a:txBody>
                        <a:bodyPr/>
                        <a:lstStyle/>
                        <a:p>
                          <a:pPr algn="ctr">
                            <a:lnSpc>
                              <a:spcPts val="2000"/>
                            </a:lnSpc>
                            <a:spcAft>
                              <a:spcPts val="0"/>
                            </a:spcAft>
                          </a:pPr>
                          <a:r>
                            <a:rPr lang="en-US" sz="2000" b="1" kern="0" dirty="0">
                              <a:effectLst/>
                              <a:latin typeface="Times New Roman" panose="02020603050405020304" pitchFamily="18" charset="0"/>
                              <a:cs typeface="Times New Roman" panose="02020603050405020304" pitchFamily="18" charset="0"/>
                            </a:rPr>
                            <a:t>0</a:t>
                          </a:r>
                          <a:endParaRPr lang="zh-CN" sz="20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91983" marR="91983" marT="0" marB="0" anchor="ctr"/>
                    </a:tc>
                    <a:tc>
                      <a:txBody>
                        <a:bodyPr/>
                        <a:lstStyle/>
                        <a:p>
                          <a:pPr algn="ctr">
                            <a:lnSpc>
                              <a:spcPts val="2000"/>
                            </a:lnSpc>
                            <a:spcAft>
                              <a:spcPts val="0"/>
                            </a:spcAft>
                          </a:pPr>
                          <a:r>
                            <a:rPr lang="en-US" sz="2000" b="1" kern="1200">
                              <a:effectLst/>
                              <a:latin typeface="Times New Roman" panose="02020603050405020304" pitchFamily="18" charset="0"/>
                              <a:cs typeface="Times New Roman" panose="02020603050405020304" pitchFamily="18" charset="0"/>
                            </a:rPr>
                            <a:t>1</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1983" marR="91983" marT="0" marB="0" anchor="ctr"/>
                    </a:tc>
                    <a:tc>
                      <a:txBody>
                        <a:bodyPr/>
                        <a:lstStyle/>
                        <a:p>
                          <a:pPr algn="ctr">
                            <a:lnSpc>
                              <a:spcPts val="2000"/>
                            </a:lnSpc>
                            <a:spcAft>
                              <a:spcPts val="0"/>
                            </a:spcAft>
                          </a:pPr>
                          <a:r>
                            <a:rPr lang="en-US" sz="2000" b="1" kern="1200">
                              <a:effectLst/>
                              <a:latin typeface="Times New Roman" panose="02020603050405020304" pitchFamily="18" charset="0"/>
                              <a:cs typeface="Times New Roman" panose="02020603050405020304" pitchFamily="18" charset="0"/>
                            </a:rPr>
                            <a:t>1</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1983" marR="91983" marT="0" marB="0" anchor="ctr">
                        <a:lnR w="28575"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en-US" sz="2000" b="1" kern="1200">
                              <a:effectLst/>
                              <a:latin typeface="Times New Roman" panose="02020603050405020304" pitchFamily="18" charset="0"/>
                              <a:cs typeface="Times New Roman" panose="02020603050405020304" pitchFamily="18" charset="0"/>
                            </a:rPr>
                            <a:t>1</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1983" marR="91983" marT="0" marB="0" anchor="ctr">
                        <a:lnL w="28575" cap="flat" cmpd="sng" algn="ctr">
                          <a:solidFill>
                            <a:srgbClr val="FF0000"/>
                          </a:solidFill>
                          <a:prstDash val="solid"/>
                          <a:round/>
                          <a:headEnd type="none" w="med" len="med"/>
                          <a:tailEnd type="none" w="med" len="med"/>
                        </a:lnL>
                      </a:tcPr>
                    </a:tc>
                    <a:tc>
                      <a:txBody>
                        <a:bodyPr/>
                        <a:lstStyle/>
                        <a:p>
                          <a:pPr algn="ctr">
                            <a:lnSpc>
                              <a:spcPts val="2000"/>
                            </a:lnSpc>
                            <a:spcAft>
                              <a:spcPts val="0"/>
                            </a:spcAft>
                          </a:pPr>
                          <a:r>
                            <a:rPr lang="en-US" sz="2000" b="1" kern="1200">
                              <a:effectLst/>
                              <a:latin typeface="Times New Roman" panose="02020603050405020304" pitchFamily="18" charset="0"/>
                              <a:cs typeface="Times New Roman" panose="02020603050405020304" pitchFamily="18" charset="0"/>
                            </a:rPr>
                            <a:t>1</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1983" marR="91983" marT="0" marB="0" anchor="ctr"/>
                    </a:tc>
                    <a:tc>
                      <a:txBody>
                        <a:bodyPr/>
                        <a:lstStyle/>
                        <a:p>
                          <a:pPr algn="ctr">
                            <a:lnSpc>
                              <a:spcPts val="2000"/>
                            </a:lnSpc>
                            <a:spcAft>
                              <a:spcPts val="0"/>
                            </a:spcAft>
                          </a:pPr>
                          <a:r>
                            <a:rPr lang="en-US" sz="2000" b="1" kern="1200">
                              <a:effectLst/>
                              <a:latin typeface="Times New Roman" panose="02020603050405020304" pitchFamily="18" charset="0"/>
                              <a:cs typeface="Times New Roman" panose="02020603050405020304" pitchFamily="18" charset="0"/>
                            </a:rPr>
                            <a:t>1</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1983" marR="91983" marT="0" marB="0" anchor="ctr"/>
                    </a:tc>
                    <a:tc>
                      <a:txBody>
                        <a:bodyPr/>
                        <a:lstStyle/>
                        <a:p>
                          <a:pPr algn="ctr">
                            <a:lnSpc>
                              <a:spcPts val="2000"/>
                            </a:lnSpc>
                            <a:spcAft>
                              <a:spcPts val="0"/>
                            </a:spcAft>
                          </a:pPr>
                          <a:r>
                            <a:rPr lang="en-US" sz="2000" b="1" kern="1200">
                              <a:effectLst/>
                              <a:latin typeface="Times New Roman" panose="02020603050405020304" pitchFamily="18" charset="0"/>
                              <a:cs typeface="Times New Roman" panose="02020603050405020304" pitchFamily="18" charset="0"/>
                            </a:rPr>
                            <a:t>1</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1983" marR="91983" marT="0" marB="0" anchor="ctr">
                        <a:lnR w="28575" cap="flat" cmpd="sng" algn="ctr">
                          <a:solidFill>
                            <a:srgbClr val="0000CC"/>
                          </a:solidFill>
                          <a:prstDash val="solid"/>
                          <a:round/>
                          <a:headEnd type="none" w="med" len="med"/>
                          <a:tailEnd type="none" w="med" len="med"/>
                        </a:lnR>
                      </a:tcPr>
                    </a:tc>
                    <a:tc>
                      <a:txBody>
                        <a:bodyPr/>
                        <a:lstStyle/>
                        <a:p>
                          <a:pPr algn="ctr">
                            <a:lnSpc>
                              <a:spcPts val="2000"/>
                            </a:lnSpc>
                            <a:spcAft>
                              <a:spcPts val="0"/>
                            </a:spcAft>
                          </a:pPr>
                          <a:r>
                            <a:rPr lang="en-US" sz="2000" b="1" kern="0">
                              <a:effectLst/>
                              <a:latin typeface="Times New Roman" panose="02020603050405020304" pitchFamily="18" charset="0"/>
                              <a:cs typeface="Times New Roman" panose="02020603050405020304" pitchFamily="18" charset="0"/>
                            </a:rPr>
                            <a:t>d</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1983" marR="91983" marT="0" marB="0" anchor="ctr">
                        <a:lnL w="28575" cap="flat" cmpd="sng" algn="ctr">
                          <a:solidFill>
                            <a:srgbClr val="0000CC"/>
                          </a:solidFill>
                          <a:prstDash val="solid"/>
                          <a:round/>
                          <a:headEnd type="none" w="med" len="med"/>
                          <a:tailEnd type="none" w="med" len="med"/>
                        </a:lnL>
                      </a:tcPr>
                    </a:tc>
                    <a:tc>
                      <a:txBody>
                        <a:bodyPr/>
                        <a:lstStyle/>
                        <a:p>
                          <a:pPr algn="ctr">
                            <a:lnSpc>
                              <a:spcPts val="2000"/>
                            </a:lnSpc>
                            <a:spcAft>
                              <a:spcPts val="0"/>
                            </a:spcAft>
                          </a:pPr>
                          <a:r>
                            <a:rPr lang="en-US" sz="2000" b="1" kern="0">
                              <a:effectLst/>
                              <a:latin typeface="Times New Roman" panose="02020603050405020304" pitchFamily="18" charset="0"/>
                              <a:cs typeface="Times New Roman" panose="02020603050405020304" pitchFamily="18" charset="0"/>
                            </a:rPr>
                            <a:t>d</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1983" marR="91983" marT="0" marB="0" anchor="ctr"/>
                    </a:tc>
                    <a:tc>
                      <a:txBody>
                        <a:bodyPr/>
                        <a:lstStyle/>
                        <a:p>
                          <a:pPr algn="ctr">
                            <a:lnSpc>
                              <a:spcPts val="2000"/>
                            </a:lnSpc>
                            <a:spcAft>
                              <a:spcPts val="0"/>
                            </a:spcAft>
                          </a:pPr>
                          <a:r>
                            <a:rPr lang="en-US" sz="2000" b="1" kern="1200">
                              <a:effectLst/>
                              <a:latin typeface="Times New Roman" panose="02020603050405020304" pitchFamily="18" charset="0"/>
                              <a:cs typeface="Times New Roman" panose="02020603050405020304" pitchFamily="18" charset="0"/>
                            </a:rPr>
                            <a:t>d</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1983" marR="91983" marT="0" marB="0" anchor="ctr"/>
                    </a:tc>
                    <a:tc>
                      <a:txBody>
                        <a:bodyPr/>
                        <a:lstStyle/>
                        <a:p>
                          <a:pPr algn="ctr">
                            <a:lnSpc>
                              <a:spcPts val="2000"/>
                            </a:lnSpc>
                            <a:spcAft>
                              <a:spcPts val="0"/>
                            </a:spcAft>
                          </a:pPr>
                          <a:r>
                            <a:rPr lang="en-US" sz="2000" b="1" kern="1200" dirty="0">
                              <a:effectLst/>
                              <a:latin typeface="Times New Roman" panose="02020603050405020304" pitchFamily="18" charset="0"/>
                              <a:cs typeface="Times New Roman" panose="02020603050405020304" pitchFamily="18" charset="0"/>
                            </a:rPr>
                            <a:t>d</a:t>
                          </a:r>
                          <a:endParaRPr lang="zh-CN" sz="20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91983" marR="91983" marT="0" marB="0" anchor="ctr"/>
                    </a:tc>
                    <a:extLst>
                      <a:ext uri="{0D108BD9-81ED-4DB2-BD59-A6C34878D82A}">
                        <a16:rowId xmlns:a16="http://schemas.microsoft.com/office/drawing/2014/main" val="2877576627"/>
                      </a:ext>
                    </a:extLst>
                  </a:tr>
                </a:tbl>
              </a:graphicData>
            </a:graphic>
          </p:graphicFrame>
        </mc:Choice>
        <mc:Fallback xmlns="">
          <p:graphicFrame>
            <p:nvGraphicFramePr>
              <p:cNvPr id="25" name="表格 24"/>
              <p:cNvGraphicFramePr>
                <a:graphicFrameLocks noGrp="1"/>
              </p:cNvGraphicFramePr>
              <p:nvPr>
                <p:extLst>
                  <p:ext uri="{D42A27DB-BD31-4B8C-83A1-F6EECF244321}">
                    <p14:modId xmlns:p14="http://schemas.microsoft.com/office/powerpoint/2010/main" val="186496980"/>
                  </p:ext>
                </p:extLst>
              </p:nvPr>
            </p:nvGraphicFramePr>
            <p:xfrm>
              <a:off x="845566" y="1784562"/>
              <a:ext cx="10531344" cy="4635900"/>
            </p:xfrm>
            <a:graphic>
              <a:graphicData uri="http://schemas.openxmlformats.org/drawingml/2006/table">
                <a:tbl>
                  <a:tblPr firstRow="1" firstCol="1" bandRow="1">
                    <a:tableStyleId>{B301B821-A1FF-4177-AEE7-76D212191A09}</a:tableStyleId>
                  </a:tblPr>
                  <a:tblGrid>
                    <a:gridCol w="658209">
                      <a:extLst>
                        <a:ext uri="{9D8B030D-6E8A-4147-A177-3AD203B41FA5}">
                          <a16:colId xmlns="" xmlns:a16="http://schemas.microsoft.com/office/drawing/2014/main" xmlns:a14="http://schemas.microsoft.com/office/drawing/2010/main" val="2185223966"/>
                        </a:ext>
                      </a:extLst>
                    </a:gridCol>
                    <a:gridCol w="658209">
                      <a:extLst>
                        <a:ext uri="{9D8B030D-6E8A-4147-A177-3AD203B41FA5}">
                          <a16:colId xmlns="" xmlns:a16="http://schemas.microsoft.com/office/drawing/2014/main" xmlns:a14="http://schemas.microsoft.com/office/drawing/2010/main" val="3231349840"/>
                        </a:ext>
                      </a:extLst>
                    </a:gridCol>
                    <a:gridCol w="658209">
                      <a:extLst>
                        <a:ext uri="{9D8B030D-6E8A-4147-A177-3AD203B41FA5}">
                          <a16:colId xmlns="" xmlns:a16="http://schemas.microsoft.com/office/drawing/2014/main" xmlns:a14="http://schemas.microsoft.com/office/drawing/2010/main" val="3834490029"/>
                        </a:ext>
                      </a:extLst>
                    </a:gridCol>
                    <a:gridCol w="658209">
                      <a:extLst>
                        <a:ext uri="{9D8B030D-6E8A-4147-A177-3AD203B41FA5}">
                          <a16:colId xmlns="" xmlns:a16="http://schemas.microsoft.com/office/drawing/2014/main" xmlns:a14="http://schemas.microsoft.com/office/drawing/2010/main" val="3777812088"/>
                        </a:ext>
                      </a:extLst>
                    </a:gridCol>
                    <a:gridCol w="658209">
                      <a:extLst>
                        <a:ext uri="{9D8B030D-6E8A-4147-A177-3AD203B41FA5}">
                          <a16:colId xmlns="" xmlns:a16="http://schemas.microsoft.com/office/drawing/2014/main" xmlns:a14="http://schemas.microsoft.com/office/drawing/2010/main" val="4105047786"/>
                        </a:ext>
                      </a:extLst>
                    </a:gridCol>
                    <a:gridCol w="658209">
                      <a:extLst>
                        <a:ext uri="{9D8B030D-6E8A-4147-A177-3AD203B41FA5}">
                          <a16:colId xmlns="" xmlns:a16="http://schemas.microsoft.com/office/drawing/2014/main" xmlns:a14="http://schemas.microsoft.com/office/drawing/2010/main" val="3702808094"/>
                        </a:ext>
                      </a:extLst>
                    </a:gridCol>
                    <a:gridCol w="658209">
                      <a:extLst>
                        <a:ext uri="{9D8B030D-6E8A-4147-A177-3AD203B41FA5}">
                          <a16:colId xmlns="" xmlns:a16="http://schemas.microsoft.com/office/drawing/2014/main" xmlns:a14="http://schemas.microsoft.com/office/drawing/2010/main" val="3916054399"/>
                        </a:ext>
                      </a:extLst>
                    </a:gridCol>
                    <a:gridCol w="658209">
                      <a:extLst>
                        <a:ext uri="{9D8B030D-6E8A-4147-A177-3AD203B41FA5}">
                          <a16:colId xmlns="" xmlns:a16="http://schemas.microsoft.com/office/drawing/2014/main" xmlns:a14="http://schemas.microsoft.com/office/drawing/2010/main" val="2816217175"/>
                        </a:ext>
                      </a:extLst>
                    </a:gridCol>
                    <a:gridCol w="658209">
                      <a:extLst>
                        <a:ext uri="{9D8B030D-6E8A-4147-A177-3AD203B41FA5}">
                          <a16:colId xmlns="" xmlns:a16="http://schemas.microsoft.com/office/drawing/2014/main" xmlns:a14="http://schemas.microsoft.com/office/drawing/2010/main" val="1953318098"/>
                        </a:ext>
                      </a:extLst>
                    </a:gridCol>
                    <a:gridCol w="658209">
                      <a:extLst>
                        <a:ext uri="{9D8B030D-6E8A-4147-A177-3AD203B41FA5}">
                          <a16:colId xmlns="" xmlns:a16="http://schemas.microsoft.com/office/drawing/2014/main" xmlns:a14="http://schemas.microsoft.com/office/drawing/2010/main" val="2883214255"/>
                        </a:ext>
                      </a:extLst>
                    </a:gridCol>
                    <a:gridCol w="658209">
                      <a:extLst>
                        <a:ext uri="{9D8B030D-6E8A-4147-A177-3AD203B41FA5}">
                          <a16:colId xmlns="" xmlns:a16="http://schemas.microsoft.com/office/drawing/2014/main" xmlns:a14="http://schemas.microsoft.com/office/drawing/2010/main" val="924389492"/>
                        </a:ext>
                      </a:extLst>
                    </a:gridCol>
                    <a:gridCol w="658209">
                      <a:extLst>
                        <a:ext uri="{9D8B030D-6E8A-4147-A177-3AD203B41FA5}">
                          <a16:colId xmlns="" xmlns:a16="http://schemas.microsoft.com/office/drawing/2014/main" xmlns:a14="http://schemas.microsoft.com/office/drawing/2010/main" val="2790003102"/>
                        </a:ext>
                      </a:extLst>
                    </a:gridCol>
                    <a:gridCol w="658209">
                      <a:extLst>
                        <a:ext uri="{9D8B030D-6E8A-4147-A177-3AD203B41FA5}">
                          <a16:colId xmlns="" xmlns:a16="http://schemas.microsoft.com/office/drawing/2014/main" xmlns:a14="http://schemas.microsoft.com/office/drawing/2010/main" val="1746739959"/>
                        </a:ext>
                      </a:extLst>
                    </a:gridCol>
                    <a:gridCol w="658209">
                      <a:extLst>
                        <a:ext uri="{9D8B030D-6E8A-4147-A177-3AD203B41FA5}">
                          <a16:colId xmlns="" xmlns:a16="http://schemas.microsoft.com/office/drawing/2014/main" xmlns:a14="http://schemas.microsoft.com/office/drawing/2010/main" val="1487635187"/>
                        </a:ext>
                      </a:extLst>
                    </a:gridCol>
                    <a:gridCol w="658209">
                      <a:extLst>
                        <a:ext uri="{9D8B030D-6E8A-4147-A177-3AD203B41FA5}">
                          <a16:colId xmlns="" xmlns:a16="http://schemas.microsoft.com/office/drawing/2014/main" xmlns:a14="http://schemas.microsoft.com/office/drawing/2010/main" val="454571268"/>
                        </a:ext>
                      </a:extLst>
                    </a:gridCol>
                    <a:gridCol w="658209">
                      <a:extLst>
                        <a:ext uri="{9D8B030D-6E8A-4147-A177-3AD203B41FA5}">
                          <a16:colId xmlns="" xmlns:a16="http://schemas.microsoft.com/office/drawing/2014/main" xmlns:a14="http://schemas.microsoft.com/office/drawing/2010/main" val="3988735475"/>
                        </a:ext>
                      </a:extLst>
                    </a:gridCol>
                  </a:tblGrid>
                  <a:tr h="515100">
                    <a:tc>
                      <a:txBody>
                        <a:bodyPr/>
                        <a:lstStyle/>
                        <a:p>
                          <a:pPr algn="ctr">
                            <a:lnSpc>
                              <a:spcPts val="2000"/>
                            </a:lnSpc>
                            <a:spcAft>
                              <a:spcPts val="0"/>
                            </a:spcAft>
                          </a:pPr>
                          <a:r>
                            <a:rPr lang="en-US" sz="2000" b="1" kern="100" dirty="0">
                              <a:effectLst/>
                              <a:latin typeface="Times New Roman" panose="02020603050405020304" pitchFamily="18" charset="0"/>
                              <a:cs typeface="Times New Roman" panose="02020603050405020304" pitchFamily="18" charset="0"/>
                            </a:rPr>
                            <a:t>A</a:t>
                          </a:r>
                          <a:endParaRPr lang="zh-CN" sz="20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91983" marR="91983" marT="0" marB="0" anchor="ctr"/>
                    </a:tc>
                    <a:tc>
                      <a:txBody>
                        <a:bodyPr/>
                        <a:lstStyle/>
                        <a:p>
                          <a:pPr algn="ctr">
                            <a:lnSpc>
                              <a:spcPts val="2000"/>
                            </a:lnSpc>
                            <a:spcAft>
                              <a:spcPts val="0"/>
                            </a:spcAft>
                          </a:pPr>
                          <a:r>
                            <a:rPr lang="en-US" sz="2000" b="1" kern="0" dirty="0">
                              <a:effectLst/>
                              <a:latin typeface="Times New Roman" panose="02020603050405020304" pitchFamily="18" charset="0"/>
                              <a:cs typeface="Times New Roman" panose="02020603050405020304" pitchFamily="18" charset="0"/>
                            </a:rPr>
                            <a:t>B</a:t>
                          </a:r>
                          <a:endParaRPr lang="zh-CN" sz="20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91983" marR="91983" marT="0" marB="0" anchor="ctr"/>
                    </a:tc>
                    <a:tc>
                      <a:txBody>
                        <a:bodyPr/>
                        <a:lstStyle/>
                        <a:p>
                          <a:endParaRPr lang="zh-CN"/>
                        </a:p>
                      </a:txBody>
                      <a:tcPr marL="91983" marR="91983" marT="0" marB="0" anchor="ctr">
                        <a:blipFill rotWithShape="1">
                          <a:blip r:embed="rId3"/>
                          <a:stretch>
                            <a:fillRect l="-200926" t="-1190" r="-1300000" b="-810714"/>
                          </a:stretch>
                        </a:blipFill>
                      </a:tcPr>
                    </a:tc>
                    <a:tc>
                      <a:txBody>
                        <a:bodyPr/>
                        <a:lstStyle/>
                        <a:p>
                          <a:endParaRPr lang="zh-CN"/>
                        </a:p>
                      </a:txBody>
                      <a:tcPr marL="91983" marR="91983" marT="0" marB="0" anchor="ctr">
                        <a:lnR w="28575" cap="flat" cmpd="sng" algn="ctr">
                          <a:solidFill>
                            <a:srgbClr val="0000CC"/>
                          </a:solidFill>
                          <a:prstDash val="solid"/>
                          <a:round/>
                          <a:headEnd type="none" w="med" len="med"/>
                          <a:tailEnd type="none" w="med" len="med"/>
                        </a:lnR>
                        <a:blipFill rotWithShape="1">
                          <a:blip r:embed="rId3"/>
                          <a:stretch>
                            <a:fillRect l="-300926" t="-1190" r="-1200000" b="-810714"/>
                          </a:stretch>
                        </a:blipFill>
                      </a:tcPr>
                    </a:tc>
                    <a:tc>
                      <a:txBody>
                        <a:bodyPr/>
                        <a:lstStyle/>
                        <a:p>
                          <a:endParaRPr lang="zh-CN"/>
                        </a:p>
                      </a:txBody>
                      <a:tcPr marL="91983" marR="91983" marT="0" marB="0" anchor="ctr">
                        <a:lnL w="28575" cap="flat" cmpd="sng" algn="ctr">
                          <a:solidFill>
                            <a:srgbClr val="0000CC"/>
                          </a:solidFill>
                          <a:prstDash val="solid"/>
                          <a:round/>
                          <a:headEnd type="none" w="med" len="med"/>
                          <a:tailEnd type="none" w="med" len="med"/>
                        </a:lnL>
                        <a:blipFill rotWithShape="1">
                          <a:blip r:embed="rId3"/>
                          <a:stretch>
                            <a:fillRect l="-400926" t="-1190" r="-1100000" b="-810714"/>
                          </a:stretch>
                        </a:blipFill>
                      </a:tcPr>
                    </a:tc>
                    <a:tc>
                      <a:txBody>
                        <a:bodyPr/>
                        <a:lstStyle/>
                        <a:p>
                          <a:endParaRPr lang="zh-CN"/>
                        </a:p>
                      </a:txBody>
                      <a:tcPr marL="91983" marR="91983" marT="0" marB="0" anchor="ctr">
                        <a:blipFill rotWithShape="1">
                          <a:blip r:embed="rId3"/>
                          <a:stretch>
                            <a:fillRect l="-500926" t="-1190" r="-1000000" b="-810714"/>
                          </a:stretch>
                        </a:blipFill>
                      </a:tcPr>
                    </a:tc>
                    <a:tc>
                      <a:txBody>
                        <a:bodyPr/>
                        <a:lstStyle/>
                        <a:p>
                          <a:pPr algn="ctr">
                            <a:lnSpc>
                              <a:spcPts val="2000"/>
                            </a:lnSpc>
                            <a:spcAft>
                              <a:spcPts val="0"/>
                            </a:spcAft>
                          </a:pPr>
                          <a:r>
                            <a:rPr lang="en-US" sz="2000" b="1" kern="0">
                              <a:effectLst/>
                              <a:latin typeface="Times New Roman" panose="02020603050405020304" pitchFamily="18" charset="0"/>
                              <a:cs typeface="Times New Roman" panose="02020603050405020304" pitchFamily="18" charset="0"/>
                            </a:rPr>
                            <a:t>Y</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1983" marR="91983" marT="0" marB="0" anchor="ctr"/>
                    </a:tc>
                    <a:tc>
                      <a:txBody>
                        <a:bodyPr/>
                        <a:lstStyle/>
                        <a:p>
                          <a:pPr algn="ctr">
                            <a:lnSpc>
                              <a:spcPts val="2000"/>
                            </a:lnSpc>
                            <a:spcAft>
                              <a:spcPts val="0"/>
                            </a:spcAft>
                          </a:pPr>
                          <a:r>
                            <a:rPr lang="en-US" sz="2000" b="1" kern="1200" dirty="0">
                              <a:effectLst/>
                              <a:latin typeface="Times New Roman" panose="02020603050405020304" pitchFamily="18" charset="0"/>
                              <a:cs typeface="Times New Roman" panose="02020603050405020304" pitchFamily="18" charset="0"/>
                            </a:rPr>
                            <a:t>Z</a:t>
                          </a:r>
                          <a:endParaRPr lang="zh-CN" sz="20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91983" marR="91983" marT="0" marB="0" anchor="ctr">
                        <a:lnR w="28575"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en-US" sz="2000" b="1" kern="100">
                              <a:effectLst/>
                              <a:latin typeface="Times New Roman" panose="02020603050405020304" pitchFamily="18" charset="0"/>
                              <a:cs typeface="Times New Roman" panose="02020603050405020304" pitchFamily="18" charset="0"/>
                            </a:rPr>
                            <a:t>A</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1983" marR="91983" marT="0" marB="0" anchor="ctr">
                        <a:lnL w="28575" cap="flat" cmpd="sng" algn="ctr">
                          <a:solidFill>
                            <a:srgbClr val="FF0000"/>
                          </a:solidFill>
                          <a:prstDash val="solid"/>
                          <a:round/>
                          <a:headEnd type="none" w="med" len="med"/>
                          <a:tailEnd type="none" w="med" len="med"/>
                        </a:lnL>
                      </a:tcPr>
                    </a:tc>
                    <a:tc>
                      <a:txBody>
                        <a:bodyPr/>
                        <a:lstStyle/>
                        <a:p>
                          <a:pPr algn="ctr">
                            <a:lnSpc>
                              <a:spcPts val="2000"/>
                            </a:lnSpc>
                            <a:spcAft>
                              <a:spcPts val="0"/>
                            </a:spcAft>
                          </a:pPr>
                          <a:r>
                            <a:rPr lang="en-US" sz="2000" b="1" kern="0">
                              <a:effectLst/>
                              <a:latin typeface="Times New Roman" panose="02020603050405020304" pitchFamily="18" charset="0"/>
                              <a:cs typeface="Times New Roman" panose="02020603050405020304" pitchFamily="18" charset="0"/>
                            </a:rPr>
                            <a:t>B</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1983" marR="91983" marT="0" marB="0" anchor="ctr"/>
                    </a:tc>
                    <a:tc>
                      <a:txBody>
                        <a:bodyPr/>
                        <a:lstStyle/>
                        <a:p>
                          <a:endParaRPr lang="zh-CN"/>
                        </a:p>
                      </a:txBody>
                      <a:tcPr marL="91983" marR="91983" marT="0" marB="0" anchor="ctr">
                        <a:blipFill rotWithShape="1">
                          <a:blip r:embed="rId3"/>
                          <a:stretch>
                            <a:fillRect l="-1000000" t="-1190" r="-500926" b="-810714"/>
                          </a:stretch>
                        </a:blipFill>
                      </a:tcPr>
                    </a:tc>
                    <a:tc>
                      <a:txBody>
                        <a:bodyPr/>
                        <a:lstStyle/>
                        <a:p>
                          <a:endParaRPr lang="zh-CN"/>
                        </a:p>
                      </a:txBody>
                      <a:tcPr marL="91983" marR="91983" marT="0" marB="0" anchor="ctr">
                        <a:lnR w="28575" cap="flat" cmpd="sng" algn="ctr">
                          <a:solidFill>
                            <a:srgbClr val="0000CC"/>
                          </a:solidFill>
                          <a:prstDash val="solid"/>
                          <a:round/>
                          <a:headEnd type="none" w="med" len="med"/>
                          <a:tailEnd type="none" w="med" len="med"/>
                        </a:lnR>
                        <a:blipFill rotWithShape="1">
                          <a:blip r:embed="rId3"/>
                          <a:stretch>
                            <a:fillRect l="-1100000" t="-1190" r="-400926" b="-810714"/>
                          </a:stretch>
                        </a:blipFill>
                      </a:tcPr>
                    </a:tc>
                    <a:tc>
                      <a:txBody>
                        <a:bodyPr/>
                        <a:lstStyle/>
                        <a:p>
                          <a:endParaRPr lang="zh-CN"/>
                        </a:p>
                      </a:txBody>
                      <a:tcPr marL="91983" marR="91983" marT="0" marB="0" anchor="ctr">
                        <a:lnL w="28575" cap="flat" cmpd="sng" algn="ctr">
                          <a:solidFill>
                            <a:srgbClr val="0000CC"/>
                          </a:solidFill>
                          <a:prstDash val="solid"/>
                          <a:round/>
                          <a:headEnd type="none" w="med" len="med"/>
                          <a:tailEnd type="none" w="med" len="med"/>
                        </a:lnL>
                        <a:blipFill rotWithShape="1">
                          <a:blip r:embed="rId3"/>
                          <a:stretch>
                            <a:fillRect l="-1200000" t="-1190" r="-300926" b="-810714"/>
                          </a:stretch>
                        </a:blipFill>
                      </a:tcPr>
                    </a:tc>
                    <a:tc>
                      <a:txBody>
                        <a:bodyPr/>
                        <a:lstStyle/>
                        <a:p>
                          <a:endParaRPr lang="zh-CN"/>
                        </a:p>
                      </a:txBody>
                      <a:tcPr marL="91983" marR="91983" marT="0" marB="0" anchor="ctr">
                        <a:blipFill rotWithShape="1">
                          <a:blip r:embed="rId3"/>
                          <a:stretch>
                            <a:fillRect l="-1300000" t="-1190" r="-200926" b="-810714"/>
                          </a:stretch>
                        </a:blipFill>
                      </a:tcPr>
                    </a:tc>
                    <a:tc>
                      <a:txBody>
                        <a:bodyPr/>
                        <a:lstStyle/>
                        <a:p>
                          <a:pPr algn="ctr">
                            <a:lnSpc>
                              <a:spcPts val="2000"/>
                            </a:lnSpc>
                            <a:spcAft>
                              <a:spcPts val="0"/>
                            </a:spcAft>
                          </a:pPr>
                          <a:r>
                            <a:rPr lang="en-US" sz="2000" b="1" kern="0">
                              <a:effectLst/>
                              <a:latin typeface="Times New Roman" panose="02020603050405020304" pitchFamily="18" charset="0"/>
                              <a:cs typeface="Times New Roman" panose="02020603050405020304" pitchFamily="18" charset="0"/>
                            </a:rPr>
                            <a:t>Y</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1983" marR="91983" marT="0" marB="0" anchor="ctr"/>
                    </a:tc>
                    <a:tc>
                      <a:txBody>
                        <a:bodyPr/>
                        <a:lstStyle/>
                        <a:p>
                          <a:pPr algn="ctr">
                            <a:lnSpc>
                              <a:spcPts val="2000"/>
                            </a:lnSpc>
                            <a:spcAft>
                              <a:spcPts val="0"/>
                            </a:spcAft>
                          </a:pPr>
                          <a:r>
                            <a:rPr lang="en-US" sz="2000" b="1" kern="1200" dirty="0">
                              <a:effectLst/>
                              <a:latin typeface="Times New Roman" panose="02020603050405020304" pitchFamily="18" charset="0"/>
                              <a:cs typeface="Times New Roman" panose="02020603050405020304" pitchFamily="18" charset="0"/>
                            </a:rPr>
                            <a:t>Z</a:t>
                          </a:r>
                          <a:endParaRPr lang="zh-CN" sz="20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91983" marR="91983" marT="0" marB="0" anchor="ctr"/>
                    </a:tc>
                    <a:extLst>
                      <a:ext uri="{0D108BD9-81ED-4DB2-BD59-A6C34878D82A}">
                        <a16:rowId xmlns="" xmlns:a16="http://schemas.microsoft.com/office/drawing/2014/main" xmlns:a14="http://schemas.microsoft.com/office/drawing/2010/main" val="864024456"/>
                      </a:ext>
                    </a:extLst>
                  </a:tr>
                  <a:tr h="515100">
                    <a:tc>
                      <a:txBody>
                        <a:bodyPr/>
                        <a:lstStyle/>
                        <a:p>
                          <a:pPr algn="ctr">
                            <a:lnSpc>
                              <a:spcPts val="2000"/>
                            </a:lnSpc>
                            <a:spcAft>
                              <a:spcPts val="0"/>
                            </a:spcAft>
                          </a:pPr>
                          <a:r>
                            <a:rPr lang="en-US" sz="2000" b="1" kern="1200">
                              <a:effectLst/>
                              <a:latin typeface="Times New Roman" panose="02020603050405020304" pitchFamily="18" charset="0"/>
                              <a:cs typeface="Times New Roman" panose="02020603050405020304" pitchFamily="18" charset="0"/>
                            </a:rPr>
                            <a:t>0</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1983" marR="91983" marT="0" marB="0" anchor="ctr"/>
                    </a:tc>
                    <a:tc>
                      <a:txBody>
                        <a:bodyPr/>
                        <a:lstStyle/>
                        <a:p>
                          <a:pPr algn="ctr">
                            <a:lnSpc>
                              <a:spcPts val="2000"/>
                            </a:lnSpc>
                            <a:spcAft>
                              <a:spcPts val="0"/>
                            </a:spcAft>
                          </a:pPr>
                          <a:r>
                            <a:rPr lang="en-US" sz="2000" b="1" kern="1200">
                              <a:effectLst/>
                              <a:latin typeface="Times New Roman" panose="02020603050405020304" pitchFamily="18" charset="0"/>
                              <a:cs typeface="Times New Roman" panose="02020603050405020304" pitchFamily="18" charset="0"/>
                            </a:rPr>
                            <a:t>0</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1983" marR="91983" marT="0" marB="0" anchor="ctr"/>
                    </a:tc>
                    <a:tc>
                      <a:txBody>
                        <a:bodyPr/>
                        <a:lstStyle/>
                        <a:p>
                          <a:pPr algn="ctr">
                            <a:lnSpc>
                              <a:spcPts val="2000"/>
                            </a:lnSpc>
                            <a:spcAft>
                              <a:spcPts val="0"/>
                            </a:spcAft>
                          </a:pPr>
                          <a:r>
                            <a:rPr lang="en-US" sz="2000" b="1" kern="1200">
                              <a:effectLst/>
                              <a:latin typeface="Times New Roman" panose="02020603050405020304" pitchFamily="18" charset="0"/>
                              <a:cs typeface="Times New Roman" panose="02020603050405020304" pitchFamily="18" charset="0"/>
                            </a:rPr>
                            <a:t>0</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1983" marR="91983" marT="0" marB="0" anchor="ctr"/>
                    </a:tc>
                    <a:tc>
                      <a:txBody>
                        <a:bodyPr/>
                        <a:lstStyle/>
                        <a:p>
                          <a:pPr algn="ctr">
                            <a:lnSpc>
                              <a:spcPts val="2000"/>
                            </a:lnSpc>
                            <a:spcAft>
                              <a:spcPts val="0"/>
                            </a:spcAft>
                          </a:pPr>
                          <a:r>
                            <a:rPr lang="en-US" sz="2000" b="1" kern="1200">
                              <a:effectLst/>
                              <a:latin typeface="Times New Roman" panose="02020603050405020304" pitchFamily="18" charset="0"/>
                              <a:cs typeface="Times New Roman" panose="02020603050405020304" pitchFamily="18" charset="0"/>
                            </a:rPr>
                            <a:t>0</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1983" marR="91983" marT="0" marB="0" anchor="ctr">
                        <a:lnR w="28575" cap="flat" cmpd="sng" algn="ctr">
                          <a:solidFill>
                            <a:srgbClr val="0000CC"/>
                          </a:solidFill>
                          <a:prstDash val="solid"/>
                          <a:round/>
                          <a:headEnd type="none" w="med" len="med"/>
                          <a:tailEnd type="none" w="med" len="med"/>
                        </a:lnR>
                      </a:tcPr>
                    </a:tc>
                    <a:tc>
                      <a:txBody>
                        <a:bodyPr/>
                        <a:lstStyle/>
                        <a:p>
                          <a:pPr algn="ctr">
                            <a:lnSpc>
                              <a:spcPts val="2000"/>
                            </a:lnSpc>
                            <a:spcAft>
                              <a:spcPts val="0"/>
                            </a:spcAft>
                          </a:pPr>
                          <a:r>
                            <a:rPr lang="en-US" sz="2000" b="1" kern="0">
                              <a:effectLst/>
                              <a:latin typeface="Times New Roman" panose="02020603050405020304" pitchFamily="18" charset="0"/>
                              <a:cs typeface="Times New Roman" panose="02020603050405020304" pitchFamily="18" charset="0"/>
                            </a:rPr>
                            <a:t>0</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1983" marR="91983" marT="0" marB="0" anchor="ctr">
                        <a:lnL w="28575" cap="flat" cmpd="sng" algn="ctr">
                          <a:solidFill>
                            <a:srgbClr val="0000CC"/>
                          </a:solidFill>
                          <a:prstDash val="solid"/>
                          <a:round/>
                          <a:headEnd type="none" w="med" len="med"/>
                          <a:tailEnd type="none" w="med" len="med"/>
                        </a:lnL>
                      </a:tcPr>
                    </a:tc>
                    <a:tc>
                      <a:txBody>
                        <a:bodyPr/>
                        <a:lstStyle/>
                        <a:p>
                          <a:pPr algn="ctr">
                            <a:lnSpc>
                              <a:spcPts val="2000"/>
                            </a:lnSpc>
                            <a:spcAft>
                              <a:spcPts val="0"/>
                            </a:spcAft>
                          </a:pPr>
                          <a:r>
                            <a:rPr lang="en-US" sz="2000" b="1" kern="0">
                              <a:effectLst/>
                              <a:latin typeface="Times New Roman" panose="02020603050405020304" pitchFamily="18" charset="0"/>
                              <a:cs typeface="Times New Roman" panose="02020603050405020304" pitchFamily="18" charset="0"/>
                            </a:rPr>
                            <a:t>0</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1983" marR="91983" marT="0" marB="0" anchor="ctr"/>
                    </a:tc>
                    <a:tc>
                      <a:txBody>
                        <a:bodyPr/>
                        <a:lstStyle/>
                        <a:p>
                          <a:pPr algn="ctr">
                            <a:lnSpc>
                              <a:spcPts val="2000"/>
                            </a:lnSpc>
                            <a:spcAft>
                              <a:spcPts val="0"/>
                            </a:spcAft>
                          </a:pPr>
                          <a:r>
                            <a:rPr lang="en-US" sz="2000" b="1" kern="1200">
                              <a:effectLst/>
                              <a:latin typeface="Times New Roman" panose="02020603050405020304" pitchFamily="18" charset="0"/>
                              <a:cs typeface="Times New Roman" panose="02020603050405020304" pitchFamily="18" charset="0"/>
                            </a:rPr>
                            <a:t>0</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1983" marR="91983" marT="0" marB="0" anchor="ctr"/>
                    </a:tc>
                    <a:tc>
                      <a:txBody>
                        <a:bodyPr/>
                        <a:lstStyle/>
                        <a:p>
                          <a:pPr algn="ctr">
                            <a:lnSpc>
                              <a:spcPts val="2000"/>
                            </a:lnSpc>
                            <a:spcAft>
                              <a:spcPts val="0"/>
                            </a:spcAft>
                          </a:pPr>
                          <a:r>
                            <a:rPr lang="en-US" sz="2000" b="1" kern="1200">
                              <a:effectLst/>
                              <a:latin typeface="Times New Roman" panose="02020603050405020304" pitchFamily="18" charset="0"/>
                              <a:cs typeface="Times New Roman" panose="02020603050405020304" pitchFamily="18" charset="0"/>
                            </a:rPr>
                            <a:t>0</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1983" marR="91983" marT="0" marB="0" anchor="ctr">
                        <a:lnR w="28575"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en-US" sz="2000" b="1" kern="1200">
                              <a:effectLst/>
                              <a:latin typeface="Times New Roman" panose="02020603050405020304" pitchFamily="18" charset="0"/>
                              <a:cs typeface="Times New Roman" panose="02020603050405020304" pitchFamily="18" charset="0"/>
                            </a:rPr>
                            <a:t>1</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1983" marR="91983" marT="0" marB="0" anchor="ctr">
                        <a:lnL w="28575" cap="flat" cmpd="sng" algn="ctr">
                          <a:solidFill>
                            <a:srgbClr val="FF0000"/>
                          </a:solidFill>
                          <a:prstDash val="solid"/>
                          <a:round/>
                          <a:headEnd type="none" w="med" len="med"/>
                          <a:tailEnd type="none" w="med" len="med"/>
                        </a:lnL>
                      </a:tcPr>
                    </a:tc>
                    <a:tc>
                      <a:txBody>
                        <a:bodyPr/>
                        <a:lstStyle/>
                        <a:p>
                          <a:pPr algn="ctr">
                            <a:lnSpc>
                              <a:spcPts val="2000"/>
                            </a:lnSpc>
                            <a:spcAft>
                              <a:spcPts val="0"/>
                            </a:spcAft>
                          </a:pPr>
                          <a:r>
                            <a:rPr lang="en-US" sz="2000" b="1" kern="1200">
                              <a:effectLst/>
                              <a:latin typeface="Times New Roman" panose="02020603050405020304" pitchFamily="18" charset="0"/>
                              <a:cs typeface="Times New Roman" panose="02020603050405020304" pitchFamily="18" charset="0"/>
                            </a:rPr>
                            <a:t>0</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1983" marR="91983" marT="0" marB="0" anchor="ctr"/>
                    </a:tc>
                    <a:tc>
                      <a:txBody>
                        <a:bodyPr/>
                        <a:lstStyle/>
                        <a:p>
                          <a:pPr algn="ctr">
                            <a:lnSpc>
                              <a:spcPts val="2000"/>
                            </a:lnSpc>
                            <a:spcAft>
                              <a:spcPts val="0"/>
                            </a:spcAft>
                          </a:pPr>
                          <a:r>
                            <a:rPr lang="en-US" sz="2000" b="1" kern="1200">
                              <a:effectLst/>
                              <a:latin typeface="Times New Roman" panose="02020603050405020304" pitchFamily="18" charset="0"/>
                              <a:cs typeface="Times New Roman" panose="02020603050405020304" pitchFamily="18" charset="0"/>
                            </a:rPr>
                            <a:t>0</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1983" marR="91983" marT="0" marB="0" anchor="ctr"/>
                    </a:tc>
                    <a:tc>
                      <a:txBody>
                        <a:bodyPr/>
                        <a:lstStyle/>
                        <a:p>
                          <a:pPr algn="ctr">
                            <a:lnSpc>
                              <a:spcPts val="2000"/>
                            </a:lnSpc>
                            <a:spcAft>
                              <a:spcPts val="0"/>
                            </a:spcAft>
                          </a:pPr>
                          <a:r>
                            <a:rPr lang="en-US" sz="2000" b="1" kern="1200">
                              <a:effectLst/>
                              <a:latin typeface="Times New Roman" panose="02020603050405020304" pitchFamily="18" charset="0"/>
                              <a:cs typeface="Times New Roman" panose="02020603050405020304" pitchFamily="18" charset="0"/>
                            </a:rPr>
                            <a:t>0</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1983" marR="91983" marT="0" marB="0" anchor="ctr">
                        <a:lnR w="28575" cap="flat" cmpd="sng" algn="ctr">
                          <a:solidFill>
                            <a:srgbClr val="0000CC"/>
                          </a:solidFill>
                          <a:prstDash val="solid"/>
                          <a:round/>
                          <a:headEnd type="none" w="med" len="med"/>
                          <a:tailEnd type="none" w="med" len="med"/>
                        </a:lnR>
                      </a:tcPr>
                    </a:tc>
                    <a:tc>
                      <a:txBody>
                        <a:bodyPr/>
                        <a:lstStyle/>
                        <a:p>
                          <a:pPr algn="ctr">
                            <a:lnSpc>
                              <a:spcPts val="2000"/>
                            </a:lnSpc>
                            <a:spcAft>
                              <a:spcPts val="0"/>
                            </a:spcAft>
                          </a:pPr>
                          <a:r>
                            <a:rPr lang="en-US" sz="2000" b="1" kern="0">
                              <a:effectLst/>
                              <a:latin typeface="Times New Roman" panose="02020603050405020304" pitchFamily="18" charset="0"/>
                              <a:cs typeface="Times New Roman" panose="02020603050405020304" pitchFamily="18" charset="0"/>
                            </a:rPr>
                            <a:t>0</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1983" marR="91983" marT="0" marB="0" anchor="ctr">
                        <a:lnL w="28575" cap="flat" cmpd="sng" algn="ctr">
                          <a:solidFill>
                            <a:srgbClr val="0000CC"/>
                          </a:solidFill>
                          <a:prstDash val="solid"/>
                          <a:round/>
                          <a:headEnd type="none" w="med" len="med"/>
                          <a:tailEnd type="none" w="med" len="med"/>
                        </a:lnL>
                      </a:tcPr>
                    </a:tc>
                    <a:tc>
                      <a:txBody>
                        <a:bodyPr/>
                        <a:lstStyle/>
                        <a:p>
                          <a:pPr algn="ctr">
                            <a:lnSpc>
                              <a:spcPts val="2000"/>
                            </a:lnSpc>
                            <a:spcAft>
                              <a:spcPts val="0"/>
                            </a:spcAft>
                          </a:pPr>
                          <a:r>
                            <a:rPr lang="en-US" sz="2000" b="1" kern="0">
                              <a:effectLst/>
                              <a:latin typeface="Times New Roman" panose="02020603050405020304" pitchFamily="18" charset="0"/>
                              <a:cs typeface="Times New Roman" panose="02020603050405020304" pitchFamily="18" charset="0"/>
                            </a:rPr>
                            <a:t>1</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1983" marR="91983" marT="0" marB="0" anchor="ctr"/>
                    </a:tc>
                    <a:tc>
                      <a:txBody>
                        <a:bodyPr/>
                        <a:lstStyle/>
                        <a:p>
                          <a:pPr algn="ctr">
                            <a:lnSpc>
                              <a:spcPts val="2000"/>
                            </a:lnSpc>
                            <a:spcAft>
                              <a:spcPts val="0"/>
                            </a:spcAft>
                          </a:pPr>
                          <a:r>
                            <a:rPr lang="en-US" sz="2000" b="1" kern="0">
                              <a:effectLst/>
                              <a:latin typeface="Times New Roman" panose="02020603050405020304" pitchFamily="18" charset="0"/>
                              <a:cs typeface="Times New Roman" panose="02020603050405020304" pitchFamily="18" charset="0"/>
                            </a:rPr>
                            <a:t>0</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1983" marR="91983" marT="0" marB="0" anchor="ctr"/>
                    </a:tc>
                    <a:tc>
                      <a:txBody>
                        <a:bodyPr/>
                        <a:lstStyle/>
                        <a:p>
                          <a:pPr algn="ctr">
                            <a:lnSpc>
                              <a:spcPts val="2000"/>
                            </a:lnSpc>
                            <a:spcAft>
                              <a:spcPts val="0"/>
                            </a:spcAft>
                          </a:pPr>
                          <a:r>
                            <a:rPr lang="en-US" sz="2000" b="1" kern="1200">
                              <a:effectLst/>
                              <a:latin typeface="Times New Roman" panose="02020603050405020304" pitchFamily="18" charset="0"/>
                              <a:cs typeface="Times New Roman" panose="02020603050405020304" pitchFamily="18" charset="0"/>
                            </a:rPr>
                            <a:t>0</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1983" marR="91983" marT="0" marB="0" anchor="ctr"/>
                    </a:tc>
                    <a:extLst>
                      <a:ext uri="{0D108BD9-81ED-4DB2-BD59-A6C34878D82A}">
                        <a16:rowId xmlns="" xmlns:a16="http://schemas.microsoft.com/office/drawing/2014/main" xmlns:a14="http://schemas.microsoft.com/office/drawing/2010/main" val="263741828"/>
                      </a:ext>
                    </a:extLst>
                  </a:tr>
                  <a:tr h="515100">
                    <a:tc>
                      <a:txBody>
                        <a:bodyPr/>
                        <a:lstStyle/>
                        <a:p>
                          <a:pPr algn="ctr">
                            <a:lnSpc>
                              <a:spcPts val="2000"/>
                            </a:lnSpc>
                            <a:spcAft>
                              <a:spcPts val="0"/>
                            </a:spcAft>
                          </a:pPr>
                          <a:r>
                            <a:rPr lang="en-US" sz="2000" b="1" kern="1200">
                              <a:effectLst/>
                              <a:latin typeface="Times New Roman" panose="02020603050405020304" pitchFamily="18" charset="0"/>
                              <a:cs typeface="Times New Roman" panose="02020603050405020304" pitchFamily="18" charset="0"/>
                            </a:rPr>
                            <a:t>0</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1983" marR="91983" marT="0" marB="0" anchor="ctr"/>
                    </a:tc>
                    <a:tc>
                      <a:txBody>
                        <a:bodyPr/>
                        <a:lstStyle/>
                        <a:p>
                          <a:pPr algn="ctr">
                            <a:lnSpc>
                              <a:spcPts val="2000"/>
                            </a:lnSpc>
                            <a:spcAft>
                              <a:spcPts val="0"/>
                            </a:spcAft>
                          </a:pPr>
                          <a:r>
                            <a:rPr lang="en-US" sz="2000" b="1" kern="1200">
                              <a:effectLst/>
                              <a:latin typeface="Times New Roman" panose="02020603050405020304" pitchFamily="18" charset="0"/>
                              <a:cs typeface="Times New Roman" panose="02020603050405020304" pitchFamily="18" charset="0"/>
                            </a:rPr>
                            <a:t>0</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1983" marR="91983" marT="0" marB="0" anchor="ctr"/>
                    </a:tc>
                    <a:tc>
                      <a:txBody>
                        <a:bodyPr/>
                        <a:lstStyle/>
                        <a:p>
                          <a:pPr algn="ctr">
                            <a:lnSpc>
                              <a:spcPts val="2000"/>
                            </a:lnSpc>
                            <a:spcAft>
                              <a:spcPts val="0"/>
                            </a:spcAft>
                          </a:pPr>
                          <a:r>
                            <a:rPr lang="en-US" sz="2000" b="1" kern="1200">
                              <a:effectLst/>
                              <a:latin typeface="Times New Roman" panose="02020603050405020304" pitchFamily="18" charset="0"/>
                              <a:cs typeface="Times New Roman" panose="02020603050405020304" pitchFamily="18" charset="0"/>
                            </a:rPr>
                            <a:t>0</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1983" marR="91983" marT="0" marB="0" anchor="ctr"/>
                    </a:tc>
                    <a:tc>
                      <a:txBody>
                        <a:bodyPr/>
                        <a:lstStyle/>
                        <a:p>
                          <a:pPr algn="ctr">
                            <a:lnSpc>
                              <a:spcPts val="2000"/>
                            </a:lnSpc>
                            <a:spcAft>
                              <a:spcPts val="0"/>
                            </a:spcAft>
                          </a:pPr>
                          <a:r>
                            <a:rPr lang="en-US" sz="2000" b="1" kern="1200">
                              <a:effectLst/>
                              <a:latin typeface="Times New Roman" panose="02020603050405020304" pitchFamily="18" charset="0"/>
                              <a:cs typeface="Times New Roman" panose="02020603050405020304" pitchFamily="18" charset="0"/>
                            </a:rPr>
                            <a:t>1</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1983" marR="91983" marT="0" marB="0" anchor="ctr">
                        <a:lnR w="28575" cap="flat" cmpd="sng" algn="ctr">
                          <a:solidFill>
                            <a:srgbClr val="0000CC"/>
                          </a:solidFill>
                          <a:prstDash val="solid"/>
                          <a:round/>
                          <a:headEnd type="none" w="med" len="med"/>
                          <a:tailEnd type="none" w="med" len="med"/>
                        </a:lnR>
                      </a:tcPr>
                    </a:tc>
                    <a:tc>
                      <a:txBody>
                        <a:bodyPr/>
                        <a:lstStyle/>
                        <a:p>
                          <a:pPr algn="ctr">
                            <a:lnSpc>
                              <a:spcPts val="2000"/>
                            </a:lnSpc>
                            <a:spcAft>
                              <a:spcPts val="0"/>
                            </a:spcAft>
                          </a:pPr>
                          <a:r>
                            <a:rPr lang="en-US" sz="2000" b="1" kern="0">
                              <a:effectLst/>
                              <a:latin typeface="Times New Roman" panose="02020603050405020304" pitchFamily="18" charset="0"/>
                              <a:cs typeface="Times New Roman" panose="02020603050405020304" pitchFamily="18" charset="0"/>
                            </a:rPr>
                            <a:t>0</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1983" marR="91983" marT="0" marB="0" anchor="ctr">
                        <a:lnL w="28575" cap="flat" cmpd="sng" algn="ctr">
                          <a:solidFill>
                            <a:srgbClr val="0000CC"/>
                          </a:solidFill>
                          <a:prstDash val="solid"/>
                          <a:round/>
                          <a:headEnd type="none" w="med" len="med"/>
                          <a:tailEnd type="none" w="med" len="med"/>
                        </a:lnL>
                      </a:tcPr>
                    </a:tc>
                    <a:tc>
                      <a:txBody>
                        <a:bodyPr/>
                        <a:lstStyle/>
                        <a:p>
                          <a:pPr algn="ctr">
                            <a:lnSpc>
                              <a:spcPts val="2000"/>
                            </a:lnSpc>
                            <a:spcAft>
                              <a:spcPts val="0"/>
                            </a:spcAft>
                          </a:pPr>
                          <a:r>
                            <a:rPr lang="en-US" sz="2000" b="1" kern="0">
                              <a:effectLst/>
                              <a:latin typeface="Times New Roman" panose="02020603050405020304" pitchFamily="18" charset="0"/>
                              <a:cs typeface="Times New Roman" panose="02020603050405020304" pitchFamily="18" charset="0"/>
                            </a:rPr>
                            <a:t>1</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1983" marR="91983" marT="0" marB="0" anchor="ctr"/>
                    </a:tc>
                    <a:tc>
                      <a:txBody>
                        <a:bodyPr/>
                        <a:lstStyle/>
                        <a:p>
                          <a:pPr algn="ctr">
                            <a:lnSpc>
                              <a:spcPts val="2000"/>
                            </a:lnSpc>
                            <a:spcAft>
                              <a:spcPts val="0"/>
                            </a:spcAft>
                          </a:pPr>
                          <a:r>
                            <a:rPr lang="en-US" sz="2000" b="1" kern="1200">
                              <a:effectLst/>
                              <a:latin typeface="Times New Roman" panose="02020603050405020304" pitchFamily="18" charset="0"/>
                              <a:cs typeface="Times New Roman" panose="02020603050405020304" pitchFamily="18" charset="0"/>
                            </a:rPr>
                            <a:t>0</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1983" marR="91983" marT="0" marB="0" anchor="ctr"/>
                    </a:tc>
                    <a:tc>
                      <a:txBody>
                        <a:bodyPr/>
                        <a:lstStyle/>
                        <a:p>
                          <a:pPr algn="ctr">
                            <a:lnSpc>
                              <a:spcPts val="2000"/>
                            </a:lnSpc>
                            <a:spcAft>
                              <a:spcPts val="0"/>
                            </a:spcAft>
                          </a:pPr>
                          <a:r>
                            <a:rPr lang="en-US" sz="2000" b="1" kern="1200">
                              <a:effectLst/>
                              <a:latin typeface="Times New Roman" panose="02020603050405020304" pitchFamily="18" charset="0"/>
                              <a:cs typeface="Times New Roman" panose="02020603050405020304" pitchFamily="18" charset="0"/>
                            </a:rPr>
                            <a:t>0</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1983" marR="91983" marT="0" marB="0" anchor="ctr">
                        <a:lnR w="28575"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en-US" sz="2000" b="1" kern="1200">
                              <a:effectLst/>
                              <a:latin typeface="Times New Roman" panose="02020603050405020304" pitchFamily="18" charset="0"/>
                              <a:cs typeface="Times New Roman" panose="02020603050405020304" pitchFamily="18" charset="0"/>
                            </a:rPr>
                            <a:t>1</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1983" marR="91983" marT="0" marB="0" anchor="ctr">
                        <a:lnL w="28575" cap="flat" cmpd="sng" algn="ctr">
                          <a:solidFill>
                            <a:srgbClr val="FF0000"/>
                          </a:solidFill>
                          <a:prstDash val="solid"/>
                          <a:round/>
                          <a:headEnd type="none" w="med" len="med"/>
                          <a:tailEnd type="none" w="med" len="med"/>
                        </a:lnL>
                      </a:tcPr>
                    </a:tc>
                    <a:tc>
                      <a:txBody>
                        <a:bodyPr/>
                        <a:lstStyle/>
                        <a:p>
                          <a:pPr algn="ctr">
                            <a:lnSpc>
                              <a:spcPts val="2000"/>
                            </a:lnSpc>
                            <a:spcAft>
                              <a:spcPts val="0"/>
                            </a:spcAft>
                          </a:pPr>
                          <a:r>
                            <a:rPr lang="en-US" sz="2000" b="1" kern="1200">
                              <a:effectLst/>
                              <a:latin typeface="Times New Roman" panose="02020603050405020304" pitchFamily="18" charset="0"/>
                              <a:cs typeface="Times New Roman" panose="02020603050405020304" pitchFamily="18" charset="0"/>
                            </a:rPr>
                            <a:t>0</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1983" marR="91983" marT="0" marB="0" anchor="ctr"/>
                    </a:tc>
                    <a:tc>
                      <a:txBody>
                        <a:bodyPr/>
                        <a:lstStyle/>
                        <a:p>
                          <a:pPr algn="ctr">
                            <a:lnSpc>
                              <a:spcPts val="2000"/>
                            </a:lnSpc>
                            <a:spcAft>
                              <a:spcPts val="0"/>
                            </a:spcAft>
                          </a:pPr>
                          <a:r>
                            <a:rPr lang="en-US" sz="2000" b="1" kern="1200">
                              <a:effectLst/>
                              <a:latin typeface="Times New Roman" panose="02020603050405020304" pitchFamily="18" charset="0"/>
                              <a:cs typeface="Times New Roman" panose="02020603050405020304" pitchFamily="18" charset="0"/>
                            </a:rPr>
                            <a:t>0</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1983" marR="91983" marT="0" marB="0" anchor="ctr"/>
                    </a:tc>
                    <a:tc>
                      <a:txBody>
                        <a:bodyPr/>
                        <a:lstStyle/>
                        <a:p>
                          <a:pPr algn="ctr">
                            <a:lnSpc>
                              <a:spcPts val="2000"/>
                            </a:lnSpc>
                            <a:spcAft>
                              <a:spcPts val="0"/>
                            </a:spcAft>
                          </a:pPr>
                          <a:r>
                            <a:rPr lang="en-US" sz="2000" b="1" kern="1200">
                              <a:effectLst/>
                              <a:latin typeface="Times New Roman" panose="02020603050405020304" pitchFamily="18" charset="0"/>
                              <a:cs typeface="Times New Roman" panose="02020603050405020304" pitchFamily="18" charset="0"/>
                            </a:rPr>
                            <a:t>1</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1983" marR="91983" marT="0" marB="0" anchor="ctr">
                        <a:lnR w="28575" cap="flat" cmpd="sng" algn="ctr">
                          <a:solidFill>
                            <a:srgbClr val="0000CC"/>
                          </a:solidFill>
                          <a:prstDash val="solid"/>
                          <a:round/>
                          <a:headEnd type="none" w="med" len="med"/>
                          <a:tailEnd type="none" w="med" len="med"/>
                        </a:lnR>
                      </a:tcPr>
                    </a:tc>
                    <a:tc>
                      <a:txBody>
                        <a:bodyPr/>
                        <a:lstStyle/>
                        <a:p>
                          <a:pPr algn="ctr">
                            <a:lnSpc>
                              <a:spcPts val="2000"/>
                            </a:lnSpc>
                            <a:spcAft>
                              <a:spcPts val="0"/>
                            </a:spcAft>
                          </a:pPr>
                          <a:r>
                            <a:rPr lang="en-US" sz="2000" b="1" kern="0">
                              <a:effectLst/>
                              <a:latin typeface="Times New Roman" panose="02020603050405020304" pitchFamily="18" charset="0"/>
                              <a:cs typeface="Times New Roman" panose="02020603050405020304" pitchFamily="18" charset="0"/>
                            </a:rPr>
                            <a:t>1</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1983" marR="91983" marT="0" marB="0" anchor="ctr">
                        <a:lnL w="28575" cap="flat" cmpd="sng" algn="ctr">
                          <a:solidFill>
                            <a:srgbClr val="0000CC"/>
                          </a:solidFill>
                          <a:prstDash val="solid"/>
                          <a:round/>
                          <a:headEnd type="none" w="med" len="med"/>
                          <a:tailEnd type="none" w="med" len="med"/>
                        </a:lnL>
                      </a:tcPr>
                    </a:tc>
                    <a:tc>
                      <a:txBody>
                        <a:bodyPr/>
                        <a:lstStyle/>
                        <a:p>
                          <a:pPr algn="ctr">
                            <a:lnSpc>
                              <a:spcPts val="2000"/>
                            </a:lnSpc>
                            <a:spcAft>
                              <a:spcPts val="0"/>
                            </a:spcAft>
                          </a:pPr>
                          <a:r>
                            <a:rPr lang="en-US" sz="2000" b="1" kern="0">
                              <a:effectLst/>
                              <a:latin typeface="Times New Roman" panose="02020603050405020304" pitchFamily="18" charset="0"/>
                              <a:cs typeface="Times New Roman" panose="02020603050405020304" pitchFamily="18" charset="0"/>
                            </a:rPr>
                            <a:t>0</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1983" marR="91983" marT="0" marB="0" anchor="ctr"/>
                    </a:tc>
                    <a:tc>
                      <a:txBody>
                        <a:bodyPr/>
                        <a:lstStyle/>
                        <a:p>
                          <a:pPr algn="ctr">
                            <a:lnSpc>
                              <a:spcPts val="2000"/>
                            </a:lnSpc>
                            <a:spcAft>
                              <a:spcPts val="0"/>
                            </a:spcAft>
                          </a:pPr>
                          <a:r>
                            <a:rPr lang="en-US" sz="2000" b="1" kern="0">
                              <a:effectLst/>
                              <a:latin typeface="Times New Roman" panose="02020603050405020304" pitchFamily="18" charset="0"/>
                              <a:cs typeface="Times New Roman" panose="02020603050405020304" pitchFamily="18" charset="0"/>
                            </a:rPr>
                            <a:t>0</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1983" marR="91983" marT="0" marB="0" anchor="ctr"/>
                    </a:tc>
                    <a:tc>
                      <a:txBody>
                        <a:bodyPr/>
                        <a:lstStyle/>
                        <a:p>
                          <a:pPr algn="ctr">
                            <a:lnSpc>
                              <a:spcPts val="2000"/>
                            </a:lnSpc>
                            <a:spcAft>
                              <a:spcPts val="0"/>
                            </a:spcAft>
                          </a:pPr>
                          <a:r>
                            <a:rPr lang="en-US" sz="2000" b="1" kern="1200">
                              <a:effectLst/>
                              <a:latin typeface="Times New Roman" panose="02020603050405020304" pitchFamily="18" charset="0"/>
                              <a:cs typeface="Times New Roman" panose="02020603050405020304" pitchFamily="18" charset="0"/>
                            </a:rPr>
                            <a:t>0</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1983" marR="91983" marT="0" marB="0" anchor="ctr"/>
                    </a:tc>
                    <a:extLst>
                      <a:ext uri="{0D108BD9-81ED-4DB2-BD59-A6C34878D82A}">
                        <a16:rowId xmlns="" xmlns:a16="http://schemas.microsoft.com/office/drawing/2014/main" xmlns:a14="http://schemas.microsoft.com/office/drawing/2010/main" val="1931723484"/>
                      </a:ext>
                    </a:extLst>
                  </a:tr>
                  <a:tr h="515100">
                    <a:tc>
                      <a:txBody>
                        <a:bodyPr/>
                        <a:lstStyle/>
                        <a:p>
                          <a:pPr algn="ctr">
                            <a:lnSpc>
                              <a:spcPts val="2000"/>
                            </a:lnSpc>
                            <a:spcAft>
                              <a:spcPts val="0"/>
                            </a:spcAft>
                          </a:pPr>
                          <a:r>
                            <a:rPr lang="en-US" sz="2000" b="1" kern="1200">
                              <a:effectLst/>
                              <a:latin typeface="Times New Roman" panose="02020603050405020304" pitchFamily="18" charset="0"/>
                              <a:cs typeface="Times New Roman" panose="02020603050405020304" pitchFamily="18" charset="0"/>
                            </a:rPr>
                            <a:t>0</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1983" marR="91983" marT="0" marB="0" anchor="ctr"/>
                    </a:tc>
                    <a:tc>
                      <a:txBody>
                        <a:bodyPr/>
                        <a:lstStyle/>
                        <a:p>
                          <a:pPr algn="ctr">
                            <a:lnSpc>
                              <a:spcPts val="2000"/>
                            </a:lnSpc>
                            <a:spcAft>
                              <a:spcPts val="0"/>
                            </a:spcAft>
                          </a:pPr>
                          <a:r>
                            <a:rPr lang="en-US" sz="2000" b="1" kern="1200">
                              <a:effectLst/>
                              <a:latin typeface="Times New Roman" panose="02020603050405020304" pitchFamily="18" charset="0"/>
                              <a:cs typeface="Times New Roman" panose="02020603050405020304" pitchFamily="18" charset="0"/>
                            </a:rPr>
                            <a:t>0</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1983" marR="91983" marT="0" marB="0" anchor="ctr"/>
                    </a:tc>
                    <a:tc>
                      <a:txBody>
                        <a:bodyPr/>
                        <a:lstStyle/>
                        <a:p>
                          <a:pPr algn="ctr">
                            <a:lnSpc>
                              <a:spcPts val="2000"/>
                            </a:lnSpc>
                            <a:spcAft>
                              <a:spcPts val="0"/>
                            </a:spcAft>
                          </a:pPr>
                          <a:r>
                            <a:rPr lang="en-US" sz="2000" b="1" kern="1200">
                              <a:effectLst/>
                              <a:latin typeface="Times New Roman" panose="02020603050405020304" pitchFamily="18" charset="0"/>
                              <a:cs typeface="Times New Roman" panose="02020603050405020304" pitchFamily="18" charset="0"/>
                            </a:rPr>
                            <a:t>1</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1983" marR="91983" marT="0" marB="0" anchor="ctr"/>
                    </a:tc>
                    <a:tc>
                      <a:txBody>
                        <a:bodyPr/>
                        <a:lstStyle/>
                        <a:p>
                          <a:pPr algn="ctr">
                            <a:lnSpc>
                              <a:spcPts val="2000"/>
                            </a:lnSpc>
                            <a:spcAft>
                              <a:spcPts val="0"/>
                            </a:spcAft>
                          </a:pPr>
                          <a:r>
                            <a:rPr lang="en-US" sz="2000" b="1" kern="1200">
                              <a:effectLst/>
                              <a:latin typeface="Times New Roman" panose="02020603050405020304" pitchFamily="18" charset="0"/>
                              <a:cs typeface="Times New Roman" panose="02020603050405020304" pitchFamily="18" charset="0"/>
                            </a:rPr>
                            <a:t>0</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1983" marR="91983" marT="0" marB="0" anchor="ctr">
                        <a:lnR w="28575" cap="flat" cmpd="sng" algn="ctr">
                          <a:solidFill>
                            <a:srgbClr val="0000CC"/>
                          </a:solidFill>
                          <a:prstDash val="solid"/>
                          <a:round/>
                          <a:headEnd type="none" w="med" len="med"/>
                          <a:tailEnd type="none" w="med" len="med"/>
                        </a:lnR>
                      </a:tcPr>
                    </a:tc>
                    <a:tc>
                      <a:txBody>
                        <a:bodyPr/>
                        <a:lstStyle/>
                        <a:p>
                          <a:pPr algn="ctr">
                            <a:lnSpc>
                              <a:spcPts val="2000"/>
                            </a:lnSpc>
                            <a:spcAft>
                              <a:spcPts val="0"/>
                            </a:spcAft>
                          </a:pPr>
                          <a:r>
                            <a:rPr lang="en-US" sz="2000" b="1" kern="0">
                              <a:effectLst/>
                              <a:latin typeface="Times New Roman" panose="02020603050405020304" pitchFamily="18" charset="0"/>
                              <a:cs typeface="Times New Roman" panose="02020603050405020304" pitchFamily="18" charset="0"/>
                            </a:rPr>
                            <a:t>1</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1983" marR="91983" marT="0" marB="0" anchor="ctr">
                        <a:lnL w="28575" cap="flat" cmpd="sng" algn="ctr">
                          <a:solidFill>
                            <a:srgbClr val="0000CC"/>
                          </a:solidFill>
                          <a:prstDash val="solid"/>
                          <a:round/>
                          <a:headEnd type="none" w="med" len="med"/>
                          <a:tailEnd type="none" w="med" len="med"/>
                        </a:lnL>
                      </a:tcPr>
                    </a:tc>
                    <a:tc>
                      <a:txBody>
                        <a:bodyPr/>
                        <a:lstStyle/>
                        <a:p>
                          <a:pPr algn="ctr">
                            <a:lnSpc>
                              <a:spcPts val="2000"/>
                            </a:lnSpc>
                            <a:spcAft>
                              <a:spcPts val="0"/>
                            </a:spcAft>
                          </a:pPr>
                          <a:r>
                            <a:rPr lang="en-US" sz="2000" b="1" kern="0">
                              <a:effectLst/>
                              <a:latin typeface="Times New Roman" panose="02020603050405020304" pitchFamily="18" charset="0"/>
                              <a:cs typeface="Times New Roman" panose="02020603050405020304" pitchFamily="18" charset="0"/>
                            </a:rPr>
                            <a:t>0</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1983" marR="91983" marT="0" marB="0" anchor="ctr"/>
                    </a:tc>
                    <a:tc>
                      <a:txBody>
                        <a:bodyPr/>
                        <a:lstStyle/>
                        <a:p>
                          <a:pPr algn="ctr">
                            <a:lnSpc>
                              <a:spcPts val="2000"/>
                            </a:lnSpc>
                            <a:spcAft>
                              <a:spcPts val="0"/>
                            </a:spcAft>
                          </a:pPr>
                          <a:r>
                            <a:rPr lang="en-US" sz="2000" b="1" kern="1200">
                              <a:effectLst/>
                              <a:latin typeface="Times New Roman" panose="02020603050405020304" pitchFamily="18" charset="0"/>
                              <a:cs typeface="Times New Roman" panose="02020603050405020304" pitchFamily="18" charset="0"/>
                            </a:rPr>
                            <a:t>0</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1983" marR="91983" marT="0" marB="0" anchor="ctr"/>
                    </a:tc>
                    <a:tc>
                      <a:txBody>
                        <a:bodyPr/>
                        <a:lstStyle/>
                        <a:p>
                          <a:pPr algn="ctr">
                            <a:lnSpc>
                              <a:spcPts val="2000"/>
                            </a:lnSpc>
                            <a:spcAft>
                              <a:spcPts val="0"/>
                            </a:spcAft>
                          </a:pPr>
                          <a:r>
                            <a:rPr lang="en-US" sz="2000" b="1" kern="1200">
                              <a:effectLst/>
                              <a:latin typeface="Times New Roman" panose="02020603050405020304" pitchFamily="18" charset="0"/>
                              <a:cs typeface="Times New Roman" panose="02020603050405020304" pitchFamily="18" charset="0"/>
                            </a:rPr>
                            <a:t>0</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1983" marR="91983" marT="0" marB="0" anchor="ctr">
                        <a:lnR w="28575"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en-US" sz="2000" b="1" kern="1200">
                              <a:effectLst/>
                              <a:latin typeface="Times New Roman" panose="02020603050405020304" pitchFamily="18" charset="0"/>
                              <a:cs typeface="Times New Roman" panose="02020603050405020304" pitchFamily="18" charset="0"/>
                            </a:rPr>
                            <a:t>1</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1983" marR="91983" marT="0" marB="0" anchor="ctr">
                        <a:lnL w="28575" cap="flat" cmpd="sng" algn="ctr">
                          <a:solidFill>
                            <a:srgbClr val="FF0000"/>
                          </a:solidFill>
                          <a:prstDash val="solid"/>
                          <a:round/>
                          <a:headEnd type="none" w="med" len="med"/>
                          <a:tailEnd type="none" w="med" len="med"/>
                        </a:lnL>
                      </a:tcPr>
                    </a:tc>
                    <a:tc>
                      <a:txBody>
                        <a:bodyPr/>
                        <a:lstStyle/>
                        <a:p>
                          <a:pPr algn="ctr">
                            <a:lnSpc>
                              <a:spcPts val="2000"/>
                            </a:lnSpc>
                            <a:spcAft>
                              <a:spcPts val="0"/>
                            </a:spcAft>
                          </a:pPr>
                          <a:r>
                            <a:rPr lang="en-US" sz="2000" b="1" kern="1200">
                              <a:effectLst/>
                              <a:latin typeface="Times New Roman" panose="02020603050405020304" pitchFamily="18" charset="0"/>
                              <a:cs typeface="Times New Roman" panose="02020603050405020304" pitchFamily="18" charset="0"/>
                            </a:rPr>
                            <a:t>0</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1983" marR="91983" marT="0" marB="0" anchor="ctr"/>
                    </a:tc>
                    <a:tc>
                      <a:txBody>
                        <a:bodyPr/>
                        <a:lstStyle/>
                        <a:p>
                          <a:pPr algn="ctr">
                            <a:lnSpc>
                              <a:spcPts val="2000"/>
                            </a:lnSpc>
                            <a:spcAft>
                              <a:spcPts val="0"/>
                            </a:spcAft>
                          </a:pPr>
                          <a:r>
                            <a:rPr lang="en-US" sz="2000" b="1" kern="1200">
                              <a:effectLst/>
                              <a:latin typeface="Times New Roman" panose="02020603050405020304" pitchFamily="18" charset="0"/>
                              <a:cs typeface="Times New Roman" panose="02020603050405020304" pitchFamily="18" charset="0"/>
                            </a:rPr>
                            <a:t>1</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1983" marR="91983" marT="0" marB="0" anchor="ctr"/>
                    </a:tc>
                    <a:tc>
                      <a:txBody>
                        <a:bodyPr/>
                        <a:lstStyle/>
                        <a:p>
                          <a:pPr algn="ctr">
                            <a:lnSpc>
                              <a:spcPts val="2000"/>
                            </a:lnSpc>
                            <a:spcAft>
                              <a:spcPts val="0"/>
                            </a:spcAft>
                          </a:pPr>
                          <a:r>
                            <a:rPr lang="en-US" sz="2000" b="1" kern="1200">
                              <a:effectLst/>
                              <a:latin typeface="Times New Roman" panose="02020603050405020304" pitchFamily="18" charset="0"/>
                              <a:cs typeface="Times New Roman" panose="02020603050405020304" pitchFamily="18" charset="0"/>
                            </a:rPr>
                            <a:t>0</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1983" marR="91983" marT="0" marB="0" anchor="ctr">
                        <a:lnR w="28575" cap="flat" cmpd="sng" algn="ctr">
                          <a:solidFill>
                            <a:srgbClr val="0000CC"/>
                          </a:solidFill>
                          <a:prstDash val="solid"/>
                          <a:round/>
                          <a:headEnd type="none" w="med" len="med"/>
                          <a:tailEnd type="none" w="med" len="med"/>
                        </a:lnR>
                      </a:tcPr>
                    </a:tc>
                    <a:tc>
                      <a:txBody>
                        <a:bodyPr/>
                        <a:lstStyle/>
                        <a:p>
                          <a:pPr algn="ctr">
                            <a:lnSpc>
                              <a:spcPts val="2000"/>
                            </a:lnSpc>
                            <a:spcAft>
                              <a:spcPts val="0"/>
                            </a:spcAft>
                          </a:pPr>
                          <a:r>
                            <a:rPr lang="en-US" sz="2000" b="1" kern="0">
                              <a:effectLst/>
                              <a:latin typeface="Times New Roman" panose="02020603050405020304" pitchFamily="18" charset="0"/>
                              <a:cs typeface="Times New Roman" panose="02020603050405020304" pitchFamily="18" charset="0"/>
                            </a:rPr>
                            <a:t>1</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1983" marR="91983" marT="0" marB="0" anchor="ctr">
                        <a:lnL w="28575" cap="flat" cmpd="sng" algn="ctr">
                          <a:solidFill>
                            <a:srgbClr val="0000CC"/>
                          </a:solidFill>
                          <a:prstDash val="solid"/>
                          <a:round/>
                          <a:headEnd type="none" w="med" len="med"/>
                          <a:tailEnd type="none" w="med" len="med"/>
                        </a:lnL>
                      </a:tcPr>
                    </a:tc>
                    <a:tc>
                      <a:txBody>
                        <a:bodyPr/>
                        <a:lstStyle/>
                        <a:p>
                          <a:pPr algn="ctr">
                            <a:lnSpc>
                              <a:spcPts val="2000"/>
                            </a:lnSpc>
                            <a:spcAft>
                              <a:spcPts val="0"/>
                            </a:spcAft>
                          </a:pPr>
                          <a:r>
                            <a:rPr lang="en-US" sz="2000" b="1" kern="0">
                              <a:effectLst/>
                              <a:latin typeface="Times New Roman" panose="02020603050405020304" pitchFamily="18" charset="0"/>
                              <a:cs typeface="Times New Roman" panose="02020603050405020304" pitchFamily="18" charset="0"/>
                            </a:rPr>
                            <a:t>1</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1983" marR="91983" marT="0" marB="0" anchor="ctr"/>
                    </a:tc>
                    <a:tc>
                      <a:txBody>
                        <a:bodyPr/>
                        <a:lstStyle/>
                        <a:p>
                          <a:pPr algn="ctr">
                            <a:lnSpc>
                              <a:spcPts val="2000"/>
                            </a:lnSpc>
                            <a:spcAft>
                              <a:spcPts val="0"/>
                            </a:spcAft>
                          </a:pPr>
                          <a:r>
                            <a:rPr lang="en-US" sz="2000" b="1" kern="0">
                              <a:effectLst/>
                              <a:latin typeface="Times New Roman" panose="02020603050405020304" pitchFamily="18" charset="0"/>
                              <a:cs typeface="Times New Roman" panose="02020603050405020304" pitchFamily="18" charset="0"/>
                            </a:rPr>
                            <a:t>0</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1983" marR="91983" marT="0" marB="0" anchor="ctr"/>
                    </a:tc>
                    <a:tc>
                      <a:txBody>
                        <a:bodyPr/>
                        <a:lstStyle/>
                        <a:p>
                          <a:pPr algn="ctr">
                            <a:lnSpc>
                              <a:spcPts val="2000"/>
                            </a:lnSpc>
                            <a:spcAft>
                              <a:spcPts val="0"/>
                            </a:spcAft>
                          </a:pPr>
                          <a:r>
                            <a:rPr lang="en-US" sz="2000" b="1" kern="1200">
                              <a:effectLst/>
                              <a:latin typeface="Times New Roman" panose="02020603050405020304" pitchFamily="18" charset="0"/>
                              <a:cs typeface="Times New Roman" panose="02020603050405020304" pitchFamily="18" charset="0"/>
                            </a:rPr>
                            <a:t>0</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1983" marR="91983" marT="0" marB="0" anchor="ctr"/>
                    </a:tc>
                    <a:extLst>
                      <a:ext uri="{0D108BD9-81ED-4DB2-BD59-A6C34878D82A}">
                        <a16:rowId xmlns="" xmlns:a16="http://schemas.microsoft.com/office/drawing/2014/main" xmlns:a14="http://schemas.microsoft.com/office/drawing/2010/main" val="1729608418"/>
                      </a:ext>
                    </a:extLst>
                  </a:tr>
                  <a:tr h="515100">
                    <a:tc>
                      <a:txBody>
                        <a:bodyPr/>
                        <a:lstStyle/>
                        <a:p>
                          <a:pPr algn="ctr">
                            <a:lnSpc>
                              <a:spcPts val="2000"/>
                            </a:lnSpc>
                            <a:spcAft>
                              <a:spcPts val="0"/>
                            </a:spcAft>
                          </a:pPr>
                          <a:r>
                            <a:rPr lang="en-US" sz="2000" b="1" kern="1200">
                              <a:effectLst/>
                              <a:latin typeface="Times New Roman" panose="02020603050405020304" pitchFamily="18" charset="0"/>
                              <a:cs typeface="Times New Roman" panose="02020603050405020304" pitchFamily="18" charset="0"/>
                            </a:rPr>
                            <a:t>0</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1983" marR="91983" marT="0" marB="0" anchor="ctr"/>
                    </a:tc>
                    <a:tc>
                      <a:txBody>
                        <a:bodyPr/>
                        <a:lstStyle/>
                        <a:p>
                          <a:pPr algn="ctr">
                            <a:lnSpc>
                              <a:spcPts val="2000"/>
                            </a:lnSpc>
                            <a:spcAft>
                              <a:spcPts val="0"/>
                            </a:spcAft>
                          </a:pPr>
                          <a:r>
                            <a:rPr lang="en-US" sz="2000" b="1" kern="1200">
                              <a:effectLst/>
                              <a:latin typeface="Times New Roman" panose="02020603050405020304" pitchFamily="18" charset="0"/>
                              <a:cs typeface="Times New Roman" panose="02020603050405020304" pitchFamily="18" charset="0"/>
                            </a:rPr>
                            <a:t>0</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1983" marR="91983" marT="0" marB="0" anchor="ctr"/>
                    </a:tc>
                    <a:tc>
                      <a:txBody>
                        <a:bodyPr/>
                        <a:lstStyle/>
                        <a:p>
                          <a:pPr algn="ctr">
                            <a:lnSpc>
                              <a:spcPts val="2000"/>
                            </a:lnSpc>
                            <a:spcAft>
                              <a:spcPts val="0"/>
                            </a:spcAft>
                          </a:pPr>
                          <a:r>
                            <a:rPr lang="en-US" sz="2000" b="1" kern="1200">
                              <a:effectLst/>
                              <a:latin typeface="Times New Roman" panose="02020603050405020304" pitchFamily="18" charset="0"/>
                              <a:cs typeface="Times New Roman" panose="02020603050405020304" pitchFamily="18" charset="0"/>
                            </a:rPr>
                            <a:t>1</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1983" marR="91983" marT="0" marB="0" anchor="ctr"/>
                    </a:tc>
                    <a:tc>
                      <a:txBody>
                        <a:bodyPr/>
                        <a:lstStyle/>
                        <a:p>
                          <a:pPr algn="ctr">
                            <a:lnSpc>
                              <a:spcPts val="2000"/>
                            </a:lnSpc>
                            <a:spcAft>
                              <a:spcPts val="0"/>
                            </a:spcAft>
                          </a:pPr>
                          <a:r>
                            <a:rPr lang="en-US" sz="2000" b="1" kern="1200">
                              <a:effectLst/>
                              <a:latin typeface="Times New Roman" panose="02020603050405020304" pitchFamily="18" charset="0"/>
                              <a:cs typeface="Times New Roman" panose="02020603050405020304" pitchFamily="18" charset="0"/>
                            </a:rPr>
                            <a:t>1</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1983" marR="91983" marT="0" marB="0" anchor="ctr">
                        <a:lnR w="28575" cap="flat" cmpd="sng" algn="ctr">
                          <a:solidFill>
                            <a:srgbClr val="0000CC"/>
                          </a:solidFill>
                          <a:prstDash val="solid"/>
                          <a:round/>
                          <a:headEnd type="none" w="med" len="med"/>
                          <a:tailEnd type="none" w="med" len="med"/>
                        </a:lnR>
                      </a:tcPr>
                    </a:tc>
                    <a:tc>
                      <a:txBody>
                        <a:bodyPr/>
                        <a:lstStyle/>
                        <a:p>
                          <a:pPr algn="ctr">
                            <a:lnSpc>
                              <a:spcPts val="2000"/>
                            </a:lnSpc>
                            <a:spcAft>
                              <a:spcPts val="0"/>
                            </a:spcAft>
                          </a:pPr>
                          <a:r>
                            <a:rPr lang="en-US" sz="2000" b="1" kern="0">
                              <a:effectLst/>
                              <a:latin typeface="Times New Roman" panose="02020603050405020304" pitchFamily="18" charset="0"/>
                              <a:cs typeface="Times New Roman" panose="02020603050405020304" pitchFamily="18" charset="0"/>
                            </a:rPr>
                            <a:t>1</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1983" marR="91983" marT="0" marB="0" anchor="ctr">
                        <a:lnL w="28575" cap="flat" cmpd="sng" algn="ctr">
                          <a:solidFill>
                            <a:srgbClr val="0000CC"/>
                          </a:solidFill>
                          <a:prstDash val="solid"/>
                          <a:round/>
                          <a:headEnd type="none" w="med" len="med"/>
                          <a:tailEnd type="none" w="med" len="med"/>
                        </a:lnL>
                      </a:tcPr>
                    </a:tc>
                    <a:tc>
                      <a:txBody>
                        <a:bodyPr/>
                        <a:lstStyle/>
                        <a:p>
                          <a:pPr algn="ctr">
                            <a:lnSpc>
                              <a:spcPts val="2000"/>
                            </a:lnSpc>
                            <a:spcAft>
                              <a:spcPts val="0"/>
                            </a:spcAft>
                          </a:pPr>
                          <a:r>
                            <a:rPr lang="en-US" sz="2000" b="1" kern="0">
                              <a:effectLst/>
                              <a:latin typeface="Times New Roman" panose="02020603050405020304" pitchFamily="18" charset="0"/>
                              <a:cs typeface="Times New Roman" panose="02020603050405020304" pitchFamily="18" charset="0"/>
                            </a:rPr>
                            <a:t>1</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1983" marR="91983" marT="0" marB="0" anchor="ctr"/>
                    </a:tc>
                    <a:tc>
                      <a:txBody>
                        <a:bodyPr/>
                        <a:lstStyle/>
                        <a:p>
                          <a:pPr algn="ctr">
                            <a:lnSpc>
                              <a:spcPts val="2000"/>
                            </a:lnSpc>
                            <a:spcAft>
                              <a:spcPts val="0"/>
                            </a:spcAft>
                          </a:pPr>
                          <a:r>
                            <a:rPr lang="en-US" sz="2000" b="1" kern="0">
                              <a:effectLst/>
                              <a:latin typeface="Times New Roman" panose="02020603050405020304" pitchFamily="18" charset="0"/>
                              <a:cs typeface="Times New Roman" panose="02020603050405020304" pitchFamily="18" charset="0"/>
                            </a:rPr>
                            <a:t>0</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1983" marR="91983" marT="0" marB="0" anchor="ctr"/>
                    </a:tc>
                    <a:tc>
                      <a:txBody>
                        <a:bodyPr/>
                        <a:lstStyle/>
                        <a:p>
                          <a:pPr algn="ctr">
                            <a:lnSpc>
                              <a:spcPts val="2000"/>
                            </a:lnSpc>
                            <a:spcAft>
                              <a:spcPts val="0"/>
                            </a:spcAft>
                          </a:pPr>
                          <a:r>
                            <a:rPr lang="en-US" sz="2000" b="1" kern="0">
                              <a:effectLst/>
                              <a:latin typeface="Times New Roman" panose="02020603050405020304" pitchFamily="18" charset="0"/>
                              <a:cs typeface="Times New Roman" panose="02020603050405020304" pitchFamily="18" charset="0"/>
                            </a:rPr>
                            <a:t>0</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1983" marR="91983" marT="0" marB="0" anchor="ctr">
                        <a:lnR w="28575"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en-US" sz="2000" b="1" kern="1200">
                              <a:effectLst/>
                              <a:latin typeface="Times New Roman" panose="02020603050405020304" pitchFamily="18" charset="0"/>
                              <a:cs typeface="Times New Roman" panose="02020603050405020304" pitchFamily="18" charset="0"/>
                            </a:rPr>
                            <a:t>1</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1983" marR="91983" marT="0" marB="0" anchor="ctr">
                        <a:lnL w="28575" cap="flat" cmpd="sng" algn="ctr">
                          <a:solidFill>
                            <a:srgbClr val="FF0000"/>
                          </a:solidFill>
                          <a:prstDash val="solid"/>
                          <a:round/>
                          <a:headEnd type="none" w="med" len="med"/>
                          <a:tailEnd type="none" w="med" len="med"/>
                        </a:lnL>
                      </a:tcPr>
                    </a:tc>
                    <a:tc>
                      <a:txBody>
                        <a:bodyPr/>
                        <a:lstStyle/>
                        <a:p>
                          <a:pPr algn="ctr">
                            <a:lnSpc>
                              <a:spcPts val="2000"/>
                            </a:lnSpc>
                            <a:spcAft>
                              <a:spcPts val="0"/>
                            </a:spcAft>
                          </a:pPr>
                          <a:r>
                            <a:rPr lang="en-US" sz="2000" b="1" kern="1200">
                              <a:effectLst/>
                              <a:latin typeface="Times New Roman" panose="02020603050405020304" pitchFamily="18" charset="0"/>
                              <a:cs typeface="Times New Roman" panose="02020603050405020304" pitchFamily="18" charset="0"/>
                            </a:rPr>
                            <a:t>0</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1983" marR="91983" marT="0" marB="0" anchor="ctr"/>
                    </a:tc>
                    <a:tc>
                      <a:txBody>
                        <a:bodyPr/>
                        <a:lstStyle/>
                        <a:p>
                          <a:pPr algn="ctr">
                            <a:lnSpc>
                              <a:spcPts val="2000"/>
                            </a:lnSpc>
                            <a:spcAft>
                              <a:spcPts val="0"/>
                            </a:spcAft>
                          </a:pPr>
                          <a:r>
                            <a:rPr lang="en-US" sz="2000" b="1" kern="1200">
                              <a:effectLst/>
                              <a:latin typeface="Times New Roman" panose="02020603050405020304" pitchFamily="18" charset="0"/>
                              <a:cs typeface="Times New Roman" panose="02020603050405020304" pitchFamily="18" charset="0"/>
                            </a:rPr>
                            <a:t>1</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1983" marR="91983" marT="0" marB="0" anchor="ctr"/>
                    </a:tc>
                    <a:tc>
                      <a:txBody>
                        <a:bodyPr/>
                        <a:lstStyle/>
                        <a:p>
                          <a:pPr algn="ctr">
                            <a:lnSpc>
                              <a:spcPts val="2000"/>
                            </a:lnSpc>
                            <a:spcAft>
                              <a:spcPts val="0"/>
                            </a:spcAft>
                          </a:pPr>
                          <a:r>
                            <a:rPr lang="en-US" sz="2000" b="1" kern="1200">
                              <a:effectLst/>
                              <a:latin typeface="Times New Roman" panose="02020603050405020304" pitchFamily="18" charset="0"/>
                              <a:cs typeface="Times New Roman" panose="02020603050405020304" pitchFamily="18" charset="0"/>
                            </a:rPr>
                            <a:t>1</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1983" marR="91983" marT="0" marB="0" anchor="ctr">
                        <a:lnR w="28575" cap="flat" cmpd="sng" algn="ctr">
                          <a:solidFill>
                            <a:srgbClr val="0000CC"/>
                          </a:solidFill>
                          <a:prstDash val="solid"/>
                          <a:round/>
                          <a:headEnd type="none" w="med" len="med"/>
                          <a:tailEnd type="none" w="med" len="med"/>
                        </a:lnR>
                      </a:tcPr>
                    </a:tc>
                    <a:tc>
                      <a:txBody>
                        <a:bodyPr/>
                        <a:lstStyle/>
                        <a:p>
                          <a:pPr algn="ctr">
                            <a:lnSpc>
                              <a:spcPts val="2000"/>
                            </a:lnSpc>
                            <a:spcAft>
                              <a:spcPts val="0"/>
                            </a:spcAft>
                          </a:pPr>
                          <a:r>
                            <a:rPr lang="en-US" sz="2000" b="1" kern="0">
                              <a:effectLst/>
                              <a:latin typeface="Times New Roman" panose="02020603050405020304" pitchFamily="18" charset="0"/>
                              <a:cs typeface="Times New Roman" panose="02020603050405020304" pitchFamily="18" charset="0"/>
                            </a:rPr>
                            <a:t>0</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1983" marR="91983" marT="0" marB="0" anchor="ctr">
                        <a:lnL w="28575" cap="flat" cmpd="sng" algn="ctr">
                          <a:solidFill>
                            <a:srgbClr val="0000CC"/>
                          </a:solidFill>
                          <a:prstDash val="solid"/>
                          <a:round/>
                          <a:headEnd type="none" w="med" len="med"/>
                          <a:tailEnd type="none" w="med" len="med"/>
                        </a:lnL>
                      </a:tcPr>
                    </a:tc>
                    <a:tc>
                      <a:txBody>
                        <a:bodyPr/>
                        <a:lstStyle/>
                        <a:p>
                          <a:pPr algn="ctr">
                            <a:lnSpc>
                              <a:spcPts val="2000"/>
                            </a:lnSpc>
                            <a:spcAft>
                              <a:spcPts val="0"/>
                            </a:spcAft>
                          </a:pPr>
                          <a:r>
                            <a:rPr lang="en-US" sz="2000" b="1" kern="0">
                              <a:effectLst/>
                              <a:latin typeface="Times New Roman" panose="02020603050405020304" pitchFamily="18" charset="0"/>
                              <a:cs typeface="Times New Roman" panose="02020603050405020304" pitchFamily="18" charset="0"/>
                            </a:rPr>
                            <a:t>0</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1983" marR="91983" marT="0" marB="0" anchor="ctr"/>
                    </a:tc>
                    <a:tc>
                      <a:txBody>
                        <a:bodyPr/>
                        <a:lstStyle/>
                        <a:p>
                          <a:pPr algn="ctr">
                            <a:lnSpc>
                              <a:spcPts val="2000"/>
                            </a:lnSpc>
                            <a:spcAft>
                              <a:spcPts val="0"/>
                            </a:spcAft>
                          </a:pPr>
                          <a:r>
                            <a:rPr lang="en-US" sz="2000" b="1" kern="1200">
                              <a:effectLst/>
                              <a:latin typeface="Times New Roman" panose="02020603050405020304" pitchFamily="18" charset="0"/>
                              <a:cs typeface="Times New Roman" panose="02020603050405020304" pitchFamily="18" charset="0"/>
                            </a:rPr>
                            <a:t>1</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1983" marR="91983" marT="0" marB="0" anchor="ctr"/>
                    </a:tc>
                    <a:tc>
                      <a:txBody>
                        <a:bodyPr/>
                        <a:lstStyle/>
                        <a:p>
                          <a:pPr algn="ctr">
                            <a:lnSpc>
                              <a:spcPts val="2000"/>
                            </a:lnSpc>
                            <a:spcAft>
                              <a:spcPts val="0"/>
                            </a:spcAft>
                          </a:pPr>
                          <a:r>
                            <a:rPr lang="en-US" sz="2000" b="1" kern="1200">
                              <a:effectLst/>
                              <a:latin typeface="Times New Roman" panose="02020603050405020304" pitchFamily="18" charset="0"/>
                              <a:cs typeface="Times New Roman" panose="02020603050405020304" pitchFamily="18" charset="0"/>
                            </a:rPr>
                            <a:t>0</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1983" marR="91983" marT="0" marB="0" anchor="ctr"/>
                    </a:tc>
                    <a:extLst>
                      <a:ext uri="{0D108BD9-81ED-4DB2-BD59-A6C34878D82A}">
                        <a16:rowId xmlns="" xmlns:a16="http://schemas.microsoft.com/office/drawing/2014/main" xmlns:a14="http://schemas.microsoft.com/office/drawing/2010/main" val="2702004364"/>
                      </a:ext>
                    </a:extLst>
                  </a:tr>
                  <a:tr h="515100">
                    <a:tc>
                      <a:txBody>
                        <a:bodyPr/>
                        <a:lstStyle/>
                        <a:p>
                          <a:pPr algn="ctr">
                            <a:lnSpc>
                              <a:spcPts val="2000"/>
                            </a:lnSpc>
                            <a:spcAft>
                              <a:spcPts val="0"/>
                            </a:spcAft>
                          </a:pPr>
                          <a:r>
                            <a:rPr lang="en-US" sz="2000" b="1" kern="1200">
                              <a:effectLst/>
                              <a:latin typeface="Times New Roman" panose="02020603050405020304" pitchFamily="18" charset="0"/>
                              <a:cs typeface="Times New Roman" panose="02020603050405020304" pitchFamily="18" charset="0"/>
                            </a:rPr>
                            <a:t>0</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1983" marR="91983" marT="0" marB="0" anchor="ctr"/>
                    </a:tc>
                    <a:tc>
                      <a:txBody>
                        <a:bodyPr/>
                        <a:lstStyle/>
                        <a:p>
                          <a:pPr algn="ctr">
                            <a:lnSpc>
                              <a:spcPts val="2000"/>
                            </a:lnSpc>
                            <a:spcAft>
                              <a:spcPts val="0"/>
                            </a:spcAft>
                          </a:pPr>
                          <a:r>
                            <a:rPr lang="en-US" sz="2000" b="1" kern="1200">
                              <a:effectLst/>
                              <a:latin typeface="Times New Roman" panose="02020603050405020304" pitchFamily="18" charset="0"/>
                              <a:cs typeface="Times New Roman" panose="02020603050405020304" pitchFamily="18" charset="0"/>
                            </a:rPr>
                            <a:t>1</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1983" marR="91983" marT="0" marB="0" anchor="ctr"/>
                    </a:tc>
                    <a:tc>
                      <a:txBody>
                        <a:bodyPr/>
                        <a:lstStyle/>
                        <a:p>
                          <a:pPr algn="ctr">
                            <a:lnSpc>
                              <a:spcPts val="2000"/>
                            </a:lnSpc>
                            <a:spcAft>
                              <a:spcPts val="0"/>
                            </a:spcAft>
                          </a:pPr>
                          <a:r>
                            <a:rPr lang="en-US" sz="2000" b="1" kern="1200">
                              <a:effectLst/>
                              <a:latin typeface="Times New Roman" panose="02020603050405020304" pitchFamily="18" charset="0"/>
                              <a:cs typeface="Times New Roman" panose="02020603050405020304" pitchFamily="18" charset="0"/>
                            </a:rPr>
                            <a:t>0</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1983" marR="91983" marT="0" marB="0" anchor="ctr"/>
                    </a:tc>
                    <a:tc>
                      <a:txBody>
                        <a:bodyPr/>
                        <a:lstStyle/>
                        <a:p>
                          <a:pPr algn="ctr">
                            <a:lnSpc>
                              <a:spcPts val="2000"/>
                            </a:lnSpc>
                            <a:spcAft>
                              <a:spcPts val="0"/>
                            </a:spcAft>
                          </a:pPr>
                          <a:r>
                            <a:rPr lang="en-US" sz="2000" b="1" kern="1200">
                              <a:effectLst/>
                              <a:latin typeface="Times New Roman" panose="02020603050405020304" pitchFamily="18" charset="0"/>
                              <a:cs typeface="Times New Roman" panose="02020603050405020304" pitchFamily="18" charset="0"/>
                            </a:rPr>
                            <a:t>0</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1983" marR="91983" marT="0" marB="0" anchor="ctr">
                        <a:lnR w="28575" cap="flat" cmpd="sng" algn="ctr">
                          <a:solidFill>
                            <a:srgbClr val="0000CC"/>
                          </a:solidFill>
                          <a:prstDash val="solid"/>
                          <a:round/>
                          <a:headEnd type="none" w="med" len="med"/>
                          <a:tailEnd type="none" w="med" len="med"/>
                        </a:lnR>
                      </a:tcPr>
                    </a:tc>
                    <a:tc>
                      <a:txBody>
                        <a:bodyPr/>
                        <a:lstStyle/>
                        <a:p>
                          <a:pPr algn="ctr">
                            <a:lnSpc>
                              <a:spcPts val="2000"/>
                            </a:lnSpc>
                            <a:spcAft>
                              <a:spcPts val="0"/>
                            </a:spcAft>
                          </a:pPr>
                          <a:r>
                            <a:rPr lang="en-US" sz="2000" b="1" kern="0">
                              <a:effectLst/>
                              <a:latin typeface="Times New Roman" panose="02020603050405020304" pitchFamily="18" charset="0"/>
                              <a:cs typeface="Times New Roman" panose="02020603050405020304" pitchFamily="18" charset="0"/>
                            </a:rPr>
                            <a:t>1</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1983" marR="91983" marT="0" marB="0" anchor="ctr">
                        <a:lnL w="28575" cap="flat" cmpd="sng" algn="ctr">
                          <a:solidFill>
                            <a:srgbClr val="0000CC"/>
                          </a:solidFill>
                          <a:prstDash val="solid"/>
                          <a:round/>
                          <a:headEnd type="none" w="med" len="med"/>
                          <a:tailEnd type="none" w="med" len="med"/>
                        </a:lnL>
                      </a:tcPr>
                    </a:tc>
                    <a:tc>
                      <a:txBody>
                        <a:bodyPr/>
                        <a:lstStyle/>
                        <a:p>
                          <a:pPr algn="ctr">
                            <a:lnSpc>
                              <a:spcPts val="2000"/>
                            </a:lnSpc>
                            <a:spcAft>
                              <a:spcPts val="0"/>
                            </a:spcAft>
                          </a:pPr>
                          <a:r>
                            <a:rPr lang="en-US" sz="2000" b="1" kern="0">
                              <a:effectLst/>
                              <a:latin typeface="Times New Roman" panose="02020603050405020304" pitchFamily="18" charset="0"/>
                              <a:cs typeface="Times New Roman" panose="02020603050405020304" pitchFamily="18" charset="0"/>
                            </a:rPr>
                            <a:t>0</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1983" marR="91983" marT="0" marB="0" anchor="ctr"/>
                    </a:tc>
                    <a:tc>
                      <a:txBody>
                        <a:bodyPr/>
                        <a:lstStyle/>
                        <a:p>
                          <a:pPr algn="ctr">
                            <a:lnSpc>
                              <a:spcPts val="2000"/>
                            </a:lnSpc>
                            <a:spcAft>
                              <a:spcPts val="0"/>
                            </a:spcAft>
                          </a:pPr>
                          <a:r>
                            <a:rPr lang="en-US" sz="2000" b="1" kern="1200">
                              <a:effectLst/>
                              <a:latin typeface="Times New Roman" panose="02020603050405020304" pitchFamily="18" charset="0"/>
                              <a:cs typeface="Times New Roman" panose="02020603050405020304" pitchFamily="18" charset="0"/>
                            </a:rPr>
                            <a:t>0</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1983" marR="91983" marT="0" marB="0" anchor="ctr"/>
                    </a:tc>
                    <a:tc>
                      <a:txBody>
                        <a:bodyPr/>
                        <a:lstStyle/>
                        <a:p>
                          <a:pPr algn="ctr">
                            <a:lnSpc>
                              <a:spcPts val="2000"/>
                            </a:lnSpc>
                            <a:spcAft>
                              <a:spcPts val="0"/>
                            </a:spcAft>
                          </a:pPr>
                          <a:r>
                            <a:rPr lang="en-US" sz="2000" b="1" kern="1200">
                              <a:effectLst/>
                              <a:latin typeface="Times New Roman" panose="02020603050405020304" pitchFamily="18" charset="0"/>
                              <a:cs typeface="Times New Roman" panose="02020603050405020304" pitchFamily="18" charset="0"/>
                            </a:rPr>
                            <a:t>0</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1983" marR="91983" marT="0" marB="0" anchor="ctr">
                        <a:lnR w="28575"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en-US" sz="2000" b="1" kern="1200">
                              <a:effectLst/>
                              <a:latin typeface="Times New Roman" panose="02020603050405020304" pitchFamily="18" charset="0"/>
                              <a:cs typeface="Times New Roman" panose="02020603050405020304" pitchFamily="18" charset="0"/>
                            </a:rPr>
                            <a:t>1</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1983" marR="91983" marT="0" marB="0" anchor="ctr">
                        <a:lnL w="28575" cap="flat" cmpd="sng" algn="ctr">
                          <a:solidFill>
                            <a:srgbClr val="FF0000"/>
                          </a:solidFill>
                          <a:prstDash val="solid"/>
                          <a:round/>
                          <a:headEnd type="none" w="med" len="med"/>
                          <a:tailEnd type="none" w="med" len="med"/>
                        </a:lnL>
                      </a:tcPr>
                    </a:tc>
                    <a:tc>
                      <a:txBody>
                        <a:bodyPr/>
                        <a:lstStyle/>
                        <a:p>
                          <a:pPr algn="ctr">
                            <a:lnSpc>
                              <a:spcPts val="2000"/>
                            </a:lnSpc>
                            <a:spcAft>
                              <a:spcPts val="0"/>
                            </a:spcAft>
                          </a:pPr>
                          <a:r>
                            <a:rPr lang="en-US" sz="2000" b="1" kern="1200">
                              <a:effectLst/>
                              <a:latin typeface="Times New Roman" panose="02020603050405020304" pitchFamily="18" charset="0"/>
                              <a:cs typeface="Times New Roman" panose="02020603050405020304" pitchFamily="18" charset="0"/>
                            </a:rPr>
                            <a:t>1</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1983" marR="91983" marT="0" marB="0" anchor="ctr"/>
                    </a:tc>
                    <a:tc>
                      <a:txBody>
                        <a:bodyPr/>
                        <a:lstStyle/>
                        <a:p>
                          <a:pPr algn="ctr">
                            <a:lnSpc>
                              <a:spcPts val="2000"/>
                            </a:lnSpc>
                            <a:spcAft>
                              <a:spcPts val="0"/>
                            </a:spcAft>
                          </a:pPr>
                          <a:r>
                            <a:rPr lang="en-US" sz="2000" b="1" kern="1200">
                              <a:effectLst/>
                              <a:latin typeface="Times New Roman" panose="02020603050405020304" pitchFamily="18" charset="0"/>
                              <a:cs typeface="Times New Roman" panose="02020603050405020304" pitchFamily="18" charset="0"/>
                            </a:rPr>
                            <a:t>0</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1983" marR="91983" marT="0" marB="0" anchor="ctr"/>
                    </a:tc>
                    <a:tc>
                      <a:txBody>
                        <a:bodyPr/>
                        <a:lstStyle/>
                        <a:p>
                          <a:pPr algn="ctr">
                            <a:lnSpc>
                              <a:spcPts val="2000"/>
                            </a:lnSpc>
                            <a:spcAft>
                              <a:spcPts val="0"/>
                            </a:spcAft>
                          </a:pPr>
                          <a:r>
                            <a:rPr lang="en-US" sz="2000" b="1" kern="1200">
                              <a:effectLst/>
                              <a:latin typeface="Times New Roman" panose="02020603050405020304" pitchFamily="18" charset="0"/>
                              <a:cs typeface="Times New Roman" panose="02020603050405020304" pitchFamily="18" charset="0"/>
                            </a:rPr>
                            <a:t>0</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1983" marR="91983" marT="0" marB="0" anchor="ctr">
                        <a:lnR w="28575" cap="flat" cmpd="sng" algn="ctr">
                          <a:solidFill>
                            <a:srgbClr val="0000CC"/>
                          </a:solidFill>
                          <a:prstDash val="solid"/>
                          <a:round/>
                          <a:headEnd type="none" w="med" len="med"/>
                          <a:tailEnd type="none" w="med" len="med"/>
                        </a:lnR>
                      </a:tcPr>
                    </a:tc>
                    <a:tc>
                      <a:txBody>
                        <a:bodyPr/>
                        <a:lstStyle/>
                        <a:p>
                          <a:pPr algn="ctr">
                            <a:lnSpc>
                              <a:spcPts val="2000"/>
                            </a:lnSpc>
                            <a:spcAft>
                              <a:spcPts val="0"/>
                            </a:spcAft>
                          </a:pPr>
                          <a:r>
                            <a:rPr lang="en-US" sz="2000" b="1" kern="0">
                              <a:effectLst/>
                              <a:latin typeface="Times New Roman" panose="02020603050405020304" pitchFamily="18" charset="0"/>
                              <a:cs typeface="Times New Roman" panose="02020603050405020304" pitchFamily="18" charset="0"/>
                            </a:rPr>
                            <a:t>d</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1983" marR="91983" marT="0" marB="0" anchor="ctr">
                        <a:lnL w="28575" cap="flat" cmpd="sng" algn="ctr">
                          <a:solidFill>
                            <a:srgbClr val="0000CC"/>
                          </a:solidFill>
                          <a:prstDash val="solid"/>
                          <a:round/>
                          <a:headEnd type="none" w="med" len="med"/>
                          <a:tailEnd type="none" w="med" len="med"/>
                        </a:lnL>
                      </a:tcPr>
                    </a:tc>
                    <a:tc>
                      <a:txBody>
                        <a:bodyPr/>
                        <a:lstStyle/>
                        <a:p>
                          <a:pPr algn="ctr">
                            <a:lnSpc>
                              <a:spcPts val="2000"/>
                            </a:lnSpc>
                            <a:spcAft>
                              <a:spcPts val="0"/>
                            </a:spcAft>
                          </a:pPr>
                          <a:r>
                            <a:rPr lang="en-US" sz="2000" b="1" kern="0">
                              <a:effectLst/>
                              <a:latin typeface="Times New Roman" panose="02020603050405020304" pitchFamily="18" charset="0"/>
                              <a:cs typeface="Times New Roman" panose="02020603050405020304" pitchFamily="18" charset="0"/>
                            </a:rPr>
                            <a:t>d</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1983" marR="91983" marT="0" marB="0" anchor="ctr"/>
                    </a:tc>
                    <a:tc>
                      <a:txBody>
                        <a:bodyPr/>
                        <a:lstStyle/>
                        <a:p>
                          <a:pPr algn="ctr">
                            <a:lnSpc>
                              <a:spcPts val="2000"/>
                            </a:lnSpc>
                            <a:spcAft>
                              <a:spcPts val="0"/>
                            </a:spcAft>
                          </a:pPr>
                          <a:r>
                            <a:rPr lang="en-US" sz="2000" b="1" kern="1200">
                              <a:effectLst/>
                              <a:latin typeface="Times New Roman" panose="02020603050405020304" pitchFamily="18" charset="0"/>
                              <a:cs typeface="Times New Roman" panose="02020603050405020304" pitchFamily="18" charset="0"/>
                            </a:rPr>
                            <a:t>d</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1983" marR="91983" marT="0" marB="0" anchor="ctr"/>
                    </a:tc>
                    <a:tc>
                      <a:txBody>
                        <a:bodyPr/>
                        <a:lstStyle/>
                        <a:p>
                          <a:pPr algn="ctr">
                            <a:lnSpc>
                              <a:spcPts val="2000"/>
                            </a:lnSpc>
                            <a:spcAft>
                              <a:spcPts val="0"/>
                            </a:spcAft>
                          </a:pPr>
                          <a:r>
                            <a:rPr lang="en-US" sz="2000" b="1" kern="1200">
                              <a:effectLst/>
                              <a:latin typeface="Times New Roman" panose="02020603050405020304" pitchFamily="18" charset="0"/>
                              <a:cs typeface="Times New Roman" panose="02020603050405020304" pitchFamily="18" charset="0"/>
                            </a:rPr>
                            <a:t>d</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1983" marR="91983" marT="0" marB="0" anchor="ctr"/>
                    </a:tc>
                    <a:extLst>
                      <a:ext uri="{0D108BD9-81ED-4DB2-BD59-A6C34878D82A}">
                        <a16:rowId xmlns="" xmlns:a16="http://schemas.microsoft.com/office/drawing/2014/main" xmlns:a14="http://schemas.microsoft.com/office/drawing/2010/main" val="795104946"/>
                      </a:ext>
                    </a:extLst>
                  </a:tr>
                  <a:tr h="515100">
                    <a:tc>
                      <a:txBody>
                        <a:bodyPr/>
                        <a:lstStyle/>
                        <a:p>
                          <a:pPr algn="ctr">
                            <a:lnSpc>
                              <a:spcPts val="2000"/>
                            </a:lnSpc>
                            <a:spcAft>
                              <a:spcPts val="0"/>
                            </a:spcAft>
                          </a:pPr>
                          <a:r>
                            <a:rPr lang="en-US" sz="2000" b="1" kern="1200">
                              <a:effectLst/>
                              <a:latin typeface="Times New Roman" panose="02020603050405020304" pitchFamily="18" charset="0"/>
                              <a:cs typeface="Times New Roman" panose="02020603050405020304" pitchFamily="18" charset="0"/>
                            </a:rPr>
                            <a:t>0</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1983" marR="91983" marT="0" marB="0" anchor="ctr"/>
                    </a:tc>
                    <a:tc>
                      <a:txBody>
                        <a:bodyPr/>
                        <a:lstStyle/>
                        <a:p>
                          <a:pPr algn="ctr">
                            <a:lnSpc>
                              <a:spcPts val="2000"/>
                            </a:lnSpc>
                            <a:spcAft>
                              <a:spcPts val="0"/>
                            </a:spcAft>
                          </a:pPr>
                          <a:r>
                            <a:rPr lang="en-US" sz="2000" b="1" kern="1200">
                              <a:effectLst/>
                              <a:latin typeface="Times New Roman" panose="02020603050405020304" pitchFamily="18" charset="0"/>
                              <a:cs typeface="Times New Roman" panose="02020603050405020304" pitchFamily="18" charset="0"/>
                            </a:rPr>
                            <a:t>1</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1983" marR="91983" marT="0" marB="0" anchor="ctr"/>
                    </a:tc>
                    <a:tc>
                      <a:txBody>
                        <a:bodyPr/>
                        <a:lstStyle/>
                        <a:p>
                          <a:pPr algn="ctr">
                            <a:lnSpc>
                              <a:spcPts val="2000"/>
                            </a:lnSpc>
                            <a:spcAft>
                              <a:spcPts val="0"/>
                            </a:spcAft>
                          </a:pPr>
                          <a:r>
                            <a:rPr lang="en-US" sz="2000" b="1" kern="1200">
                              <a:effectLst/>
                              <a:latin typeface="Times New Roman" panose="02020603050405020304" pitchFamily="18" charset="0"/>
                              <a:cs typeface="Times New Roman" panose="02020603050405020304" pitchFamily="18" charset="0"/>
                            </a:rPr>
                            <a:t>0</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1983" marR="91983" marT="0" marB="0" anchor="ctr"/>
                    </a:tc>
                    <a:tc>
                      <a:txBody>
                        <a:bodyPr/>
                        <a:lstStyle/>
                        <a:p>
                          <a:pPr algn="ctr">
                            <a:lnSpc>
                              <a:spcPts val="2000"/>
                            </a:lnSpc>
                            <a:spcAft>
                              <a:spcPts val="0"/>
                            </a:spcAft>
                          </a:pPr>
                          <a:r>
                            <a:rPr lang="en-US" sz="2000" b="1" kern="1200">
                              <a:effectLst/>
                              <a:latin typeface="Times New Roman" panose="02020603050405020304" pitchFamily="18" charset="0"/>
                              <a:cs typeface="Times New Roman" panose="02020603050405020304" pitchFamily="18" charset="0"/>
                            </a:rPr>
                            <a:t>1</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1983" marR="91983" marT="0" marB="0" anchor="ctr">
                        <a:lnR w="28575" cap="flat" cmpd="sng" algn="ctr">
                          <a:solidFill>
                            <a:srgbClr val="0000CC"/>
                          </a:solidFill>
                          <a:prstDash val="solid"/>
                          <a:round/>
                          <a:headEnd type="none" w="med" len="med"/>
                          <a:tailEnd type="none" w="med" len="med"/>
                        </a:lnR>
                      </a:tcPr>
                    </a:tc>
                    <a:tc>
                      <a:txBody>
                        <a:bodyPr/>
                        <a:lstStyle/>
                        <a:p>
                          <a:pPr algn="ctr">
                            <a:lnSpc>
                              <a:spcPts val="2000"/>
                            </a:lnSpc>
                            <a:spcAft>
                              <a:spcPts val="0"/>
                            </a:spcAft>
                          </a:pPr>
                          <a:r>
                            <a:rPr lang="en-US" sz="2000" b="1" kern="1200">
                              <a:effectLst/>
                              <a:latin typeface="Times New Roman" panose="02020603050405020304" pitchFamily="18" charset="0"/>
                              <a:cs typeface="Times New Roman" panose="02020603050405020304" pitchFamily="18" charset="0"/>
                            </a:rPr>
                            <a:t>1</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1983" marR="91983" marT="0" marB="0" anchor="ctr">
                        <a:lnL w="28575" cap="flat" cmpd="sng" algn="ctr">
                          <a:solidFill>
                            <a:srgbClr val="0000CC"/>
                          </a:solidFill>
                          <a:prstDash val="solid"/>
                          <a:round/>
                          <a:headEnd type="none" w="med" len="med"/>
                          <a:tailEnd type="none" w="med" len="med"/>
                        </a:lnL>
                      </a:tcPr>
                    </a:tc>
                    <a:tc>
                      <a:txBody>
                        <a:bodyPr/>
                        <a:lstStyle/>
                        <a:p>
                          <a:pPr algn="ctr">
                            <a:lnSpc>
                              <a:spcPts val="2000"/>
                            </a:lnSpc>
                            <a:spcAft>
                              <a:spcPts val="0"/>
                            </a:spcAft>
                          </a:pPr>
                          <a:r>
                            <a:rPr lang="en-US" sz="2000" b="1" kern="1200">
                              <a:effectLst/>
                              <a:latin typeface="Times New Roman" panose="02020603050405020304" pitchFamily="18" charset="0"/>
                              <a:cs typeface="Times New Roman" panose="02020603050405020304" pitchFamily="18" charset="0"/>
                            </a:rPr>
                            <a:t>1</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1983" marR="91983" marT="0" marB="0" anchor="ctr"/>
                    </a:tc>
                    <a:tc>
                      <a:txBody>
                        <a:bodyPr/>
                        <a:lstStyle/>
                        <a:p>
                          <a:pPr algn="ctr">
                            <a:lnSpc>
                              <a:spcPts val="2000"/>
                            </a:lnSpc>
                            <a:spcAft>
                              <a:spcPts val="0"/>
                            </a:spcAft>
                          </a:pPr>
                          <a:r>
                            <a:rPr lang="en-US" sz="2000" b="1" kern="1200">
                              <a:effectLst/>
                              <a:latin typeface="Times New Roman" panose="02020603050405020304" pitchFamily="18" charset="0"/>
                              <a:cs typeface="Times New Roman" panose="02020603050405020304" pitchFamily="18" charset="0"/>
                            </a:rPr>
                            <a:t>0</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1983" marR="91983" marT="0" marB="0" anchor="ctr"/>
                    </a:tc>
                    <a:tc>
                      <a:txBody>
                        <a:bodyPr/>
                        <a:lstStyle/>
                        <a:p>
                          <a:pPr algn="ctr">
                            <a:lnSpc>
                              <a:spcPts val="2000"/>
                            </a:lnSpc>
                            <a:spcAft>
                              <a:spcPts val="0"/>
                            </a:spcAft>
                          </a:pPr>
                          <a:r>
                            <a:rPr lang="en-US" sz="2000" b="1" kern="1200">
                              <a:effectLst/>
                              <a:latin typeface="Times New Roman" panose="02020603050405020304" pitchFamily="18" charset="0"/>
                              <a:cs typeface="Times New Roman" panose="02020603050405020304" pitchFamily="18" charset="0"/>
                            </a:rPr>
                            <a:t>0</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1983" marR="91983" marT="0" marB="0" anchor="ctr">
                        <a:lnR w="28575"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en-US" sz="2000" b="1" kern="1200">
                              <a:effectLst/>
                              <a:latin typeface="Times New Roman" panose="02020603050405020304" pitchFamily="18" charset="0"/>
                              <a:cs typeface="Times New Roman" panose="02020603050405020304" pitchFamily="18" charset="0"/>
                            </a:rPr>
                            <a:t>1</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1983" marR="91983" marT="0" marB="0" anchor="ctr">
                        <a:lnL w="28575" cap="flat" cmpd="sng" algn="ctr">
                          <a:solidFill>
                            <a:srgbClr val="FF0000"/>
                          </a:solidFill>
                          <a:prstDash val="solid"/>
                          <a:round/>
                          <a:headEnd type="none" w="med" len="med"/>
                          <a:tailEnd type="none" w="med" len="med"/>
                        </a:lnL>
                      </a:tcPr>
                    </a:tc>
                    <a:tc>
                      <a:txBody>
                        <a:bodyPr/>
                        <a:lstStyle/>
                        <a:p>
                          <a:pPr algn="ctr">
                            <a:lnSpc>
                              <a:spcPts val="2000"/>
                            </a:lnSpc>
                            <a:spcAft>
                              <a:spcPts val="0"/>
                            </a:spcAft>
                          </a:pPr>
                          <a:r>
                            <a:rPr lang="en-US" sz="2000" b="1" kern="1200">
                              <a:effectLst/>
                              <a:latin typeface="Times New Roman" panose="02020603050405020304" pitchFamily="18" charset="0"/>
                              <a:cs typeface="Times New Roman" panose="02020603050405020304" pitchFamily="18" charset="0"/>
                            </a:rPr>
                            <a:t>1</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1983" marR="91983" marT="0" marB="0" anchor="ctr"/>
                    </a:tc>
                    <a:tc>
                      <a:txBody>
                        <a:bodyPr/>
                        <a:lstStyle/>
                        <a:p>
                          <a:pPr algn="ctr">
                            <a:lnSpc>
                              <a:spcPts val="2000"/>
                            </a:lnSpc>
                            <a:spcAft>
                              <a:spcPts val="0"/>
                            </a:spcAft>
                          </a:pPr>
                          <a:r>
                            <a:rPr lang="en-US" sz="2000" b="1" kern="1200">
                              <a:effectLst/>
                              <a:latin typeface="Times New Roman" panose="02020603050405020304" pitchFamily="18" charset="0"/>
                              <a:cs typeface="Times New Roman" panose="02020603050405020304" pitchFamily="18" charset="0"/>
                            </a:rPr>
                            <a:t>0</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1983" marR="91983" marT="0" marB="0" anchor="ctr"/>
                    </a:tc>
                    <a:tc>
                      <a:txBody>
                        <a:bodyPr/>
                        <a:lstStyle/>
                        <a:p>
                          <a:pPr algn="ctr">
                            <a:lnSpc>
                              <a:spcPts val="2000"/>
                            </a:lnSpc>
                            <a:spcAft>
                              <a:spcPts val="0"/>
                            </a:spcAft>
                          </a:pPr>
                          <a:r>
                            <a:rPr lang="en-US" sz="2000" b="1" kern="1200">
                              <a:effectLst/>
                              <a:latin typeface="Times New Roman" panose="02020603050405020304" pitchFamily="18" charset="0"/>
                              <a:cs typeface="Times New Roman" panose="02020603050405020304" pitchFamily="18" charset="0"/>
                            </a:rPr>
                            <a:t>1</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1983" marR="91983" marT="0" marB="0" anchor="ctr">
                        <a:lnR w="28575" cap="flat" cmpd="sng" algn="ctr">
                          <a:solidFill>
                            <a:srgbClr val="0000CC"/>
                          </a:solidFill>
                          <a:prstDash val="solid"/>
                          <a:round/>
                          <a:headEnd type="none" w="med" len="med"/>
                          <a:tailEnd type="none" w="med" len="med"/>
                        </a:lnR>
                      </a:tcPr>
                    </a:tc>
                    <a:tc>
                      <a:txBody>
                        <a:bodyPr/>
                        <a:lstStyle/>
                        <a:p>
                          <a:pPr algn="ctr">
                            <a:lnSpc>
                              <a:spcPts val="2000"/>
                            </a:lnSpc>
                            <a:spcAft>
                              <a:spcPts val="0"/>
                            </a:spcAft>
                          </a:pPr>
                          <a:r>
                            <a:rPr lang="en-US" sz="2000" b="1" kern="0">
                              <a:effectLst/>
                              <a:latin typeface="Times New Roman" panose="02020603050405020304" pitchFamily="18" charset="0"/>
                              <a:cs typeface="Times New Roman" panose="02020603050405020304" pitchFamily="18" charset="0"/>
                            </a:rPr>
                            <a:t>d</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1983" marR="91983" marT="0" marB="0" anchor="ctr">
                        <a:lnL w="28575" cap="flat" cmpd="sng" algn="ctr">
                          <a:solidFill>
                            <a:srgbClr val="0000CC"/>
                          </a:solidFill>
                          <a:prstDash val="solid"/>
                          <a:round/>
                          <a:headEnd type="none" w="med" len="med"/>
                          <a:tailEnd type="none" w="med" len="med"/>
                        </a:lnL>
                      </a:tcPr>
                    </a:tc>
                    <a:tc>
                      <a:txBody>
                        <a:bodyPr/>
                        <a:lstStyle/>
                        <a:p>
                          <a:pPr algn="ctr">
                            <a:lnSpc>
                              <a:spcPts val="2000"/>
                            </a:lnSpc>
                            <a:spcAft>
                              <a:spcPts val="0"/>
                            </a:spcAft>
                          </a:pPr>
                          <a:r>
                            <a:rPr lang="en-US" sz="2000" b="1" kern="0">
                              <a:effectLst/>
                              <a:latin typeface="Times New Roman" panose="02020603050405020304" pitchFamily="18" charset="0"/>
                              <a:cs typeface="Times New Roman" panose="02020603050405020304" pitchFamily="18" charset="0"/>
                            </a:rPr>
                            <a:t>d</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1983" marR="91983" marT="0" marB="0" anchor="ctr"/>
                    </a:tc>
                    <a:tc>
                      <a:txBody>
                        <a:bodyPr/>
                        <a:lstStyle/>
                        <a:p>
                          <a:pPr algn="ctr">
                            <a:lnSpc>
                              <a:spcPts val="2000"/>
                            </a:lnSpc>
                            <a:spcAft>
                              <a:spcPts val="0"/>
                            </a:spcAft>
                          </a:pPr>
                          <a:r>
                            <a:rPr lang="en-US" sz="2000" b="1" kern="1200">
                              <a:effectLst/>
                              <a:latin typeface="Times New Roman" panose="02020603050405020304" pitchFamily="18" charset="0"/>
                              <a:cs typeface="Times New Roman" panose="02020603050405020304" pitchFamily="18" charset="0"/>
                            </a:rPr>
                            <a:t>d</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1983" marR="91983" marT="0" marB="0" anchor="ctr"/>
                    </a:tc>
                    <a:tc>
                      <a:txBody>
                        <a:bodyPr/>
                        <a:lstStyle/>
                        <a:p>
                          <a:pPr algn="ctr">
                            <a:lnSpc>
                              <a:spcPts val="2000"/>
                            </a:lnSpc>
                            <a:spcAft>
                              <a:spcPts val="0"/>
                            </a:spcAft>
                          </a:pPr>
                          <a:r>
                            <a:rPr lang="en-US" sz="2000" b="1" kern="1200">
                              <a:effectLst/>
                              <a:latin typeface="Times New Roman" panose="02020603050405020304" pitchFamily="18" charset="0"/>
                              <a:cs typeface="Times New Roman" panose="02020603050405020304" pitchFamily="18" charset="0"/>
                            </a:rPr>
                            <a:t>d</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1983" marR="91983" marT="0" marB="0" anchor="ctr"/>
                    </a:tc>
                    <a:extLst>
                      <a:ext uri="{0D108BD9-81ED-4DB2-BD59-A6C34878D82A}">
                        <a16:rowId xmlns="" xmlns:a16="http://schemas.microsoft.com/office/drawing/2014/main" xmlns:a14="http://schemas.microsoft.com/office/drawing/2010/main" val="2579874329"/>
                      </a:ext>
                    </a:extLst>
                  </a:tr>
                  <a:tr h="515100">
                    <a:tc>
                      <a:txBody>
                        <a:bodyPr/>
                        <a:lstStyle/>
                        <a:p>
                          <a:pPr algn="ctr">
                            <a:lnSpc>
                              <a:spcPts val="2000"/>
                            </a:lnSpc>
                            <a:spcAft>
                              <a:spcPts val="0"/>
                            </a:spcAft>
                          </a:pPr>
                          <a:r>
                            <a:rPr lang="en-US" sz="2000" b="1" kern="1200">
                              <a:effectLst/>
                              <a:latin typeface="Times New Roman" panose="02020603050405020304" pitchFamily="18" charset="0"/>
                              <a:cs typeface="Times New Roman" panose="02020603050405020304" pitchFamily="18" charset="0"/>
                            </a:rPr>
                            <a:t>0</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1983" marR="91983" marT="0" marB="0" anchor="ctr"/>
                    </a:tc>
                    <a:tc>
                      <a:txBody>
                        <a:bodyPr/>
                        <a:lstStyle/>
                        <a:p>
                          <a:pPr algn="ctr">
                            <a:lnSpc>
                              <a:spcPts val="2000"/>
                            </a:lnSpc>
                            <a:spcAft>
                              <a:spcPts val="0"/>
                            </a:spcAft>
                          </a:pPr>
                          <a:r>
                            <a:rPr lang="en-US" sz="2000" b="1" kern="1200">
                              <a:effectLst/>
                              <a:latin typeface="Times New Roman" panose="02020603050405020304" pitchFamily="18" charset="0"/>
                              <a:cs typeface="Times New Roman" panose="02020603050405020304" pitchFamily="18" charset="0"/>
                            </a:rPr>
                            <a:t>1</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1983" marR="91983" marT="0" marB="0" anchor="ctr"/>
                    </a:tc>
                    <a:tc>
                      <a:txBody>
                        <a:bodyPr/>
                        <a:lstStyle/>
                        <a:p>
                          <a:pPr algn="ctr">
                            <a:lnSpc>
                              <a:spcPts val="2000"/>
                            </a:lnSpc>
                            <a:spcAft>
                              <a:spcPts val="0"/>
                            </a:spcAft>
                          </a:pPr>
                          <a:r>
                            <a:rPr lang="en-US" sz="2000" b="1" kern="1200">
                              <a:effectLst/>
                              <a:latin typeface="Times New Roman" panose="02020603050405020304" pitchFamily="18" charset="0"/>
                              <a:cs typeface="Times New Roman" panose="02020603050405020304" pitchFamily="18" charset="0"/>
                            </a:rPr>
                            <a:t>1</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1983" marR="91983" marT="0" marB="0" anchor="ctr"/>
                    </a:tc>
                    <a:tc>
                      <a:txBody>
                        <a:bodyPr/>
                        <a:lstStyle/>
                        <a:p>
                          <a:pPr algn="ctr">
                            <a:lnSpc>
                              <a:spcPts val="2000"/>
                            </a:lnSpc>
                            <a:spcAft>
                              <a:spcPts val="0"/>
                            </a:spcAft>
                          </a:pPr>
                          <a:r>
                            <a:rPr lang="en-US" sz="2000" b="1" kern="1200">
                              <a:effectLst/>
                              <a:latin typeface="Times New Roman" panose="02020603050405020304" pitchFamily="18" charset="0"/>
                              <a:cs typeface="Times New Roman" panose="02020603050405020304" pitchFamily="18" charset="0"/>
                            </a:rPr>
                            <a:t>0</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1983" marR="91983" marT="0" marB="0" anchor="ctr">
                        <a:lnR w="28575" cap="flat" cmpd="sng" algn="ctr">
                          <a:solidFill>
                            <a:srgbClr val="0000CC"/>
                          </a:solidFill>
                          <a:prstDash val="solid"/>
                          <a:round/>
                          <a:headEnd type="none" w="med" len="med"/>
                          <a:tailEnd type="none" w="med" len="med"/>
                        </a:lnR>
                      </a:tcPr>
                    </a:tc>
                    <a:tc>
                      <a:txBody>
                        <a:bodyPr/>
                        <a:lstStyle/>
                        <a:p>
                          <a:pPr algn="ctr">
                            <a:lnSpc>
                              <a:spcPts val="2000"/>
                            </a:lnSpc>
                            <a:spcAft>
                              <a:spcPts val="0"/>
                            </a:spcAft>
                          </a:pPr>
                          <a:r>
                            <a:rPr lang="en-US" sz="2000" b="1" kern="0">
                              <a:effectLst/>
                              <a:latin typeface="Times New Roman" panose="02020603050405020304" pitchFamily="18" charset="0"/>
                              <a:cs typeface="Times New Roman" panose="02020603050405020304" pitchFamily="18" charset="0"/>
                            </a:rPr>
                            <a:t>0</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1983" marR="91983" marT="0" marB="0" anchor="ctr">
                        <a:lnL w="28575" cap="flat" cmpd="sng" algn="ctr">
                          <a:solidFill>
                            <a:srgbClr val="0000CC"/>
                          </a:solidFill>
                          <a:prstDash val="solid"/>
                          <a:round/>
                          <a:headEnd type="none" w="med" len="med"/>
                          <a:tailEnd type="none" w="med" len="med"/>
                        </a:lnL>
                      </a:tcPr>
                    </a:tc>
                    <a:tc>
                      <a:txBody>
                        <a:bodyPr/>
                        <a:lstStyle/>
                        <a:p>
                          <a:pPr algn="ctr">
                            <a:lnSpc>
                              <a:spcPts val="2000"/>
                            </a:lnSpc>
                            <a:spcAft>
                              <a:spcPts val="0"/>
                            </a:spcAft>
                          </a:pPr>
                          <a:r>
                            <a:rPr lang="en-US" sz="2000" b="1" kern="0">
                              <a:effectLst/>
                              <a:latin typeface="Times New Roman" panose="02020603050405020304" pitchFamily="18" charset="0"/>
                              <a:cs typeface="Times New Roman" panose="02020603050405020304" pitchFamily="18" charset="0"/>
                            </a:rPr>
                            <a:t>0</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1983" marR="91983" marT="0" marB="0" anchor="ctr"/>
                    </a:tc>
                    <a:tc>
                      <a:txBody>
                        <a:bodyPr/>
                        <a:lstStyle/>
                        <a:p>
                          <a:pPr algn="ctr">
                            <a:lnSpc>
                              <a:spcPts val="2000"/>
                            </a:lnSpc>
                            <a:spcAft>
                              <a:spcPts val="0"/>
                            </a:spcAft>
                          </a:pPr>
                          <a:r>
                            <a:rPr lang="en-US" sz="2000" b="1" kern="1200">
                              <a:effectLst/>
                              <a:latin typeface="Times New Roman" panose="02020603050405020304" pitchFamily="18" charset="0"/>
                              <a:cs typeface="Times New Roman" panose="02020603050405020304" pitchFamily="18" charset="0"/>
                            </a:rPr>
                            <a:t>1</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1983" marR="91983" marT="0" marB="0" anchor="ctr"/>
                    </a:tc>
                    <a:tc>
                      <a:txBody>
                        <a:bodyPr/>
                        <a:lstStyle/>
                        <a:p>
                          <a:pPr algn="ctr">
                            <a:lnSpc>
                              <a:spcPts val="2000"/>
                            </a:lnSpc>
                            <a:spcAft>
                              <a:spcPts val="0"/>
                            </a:spcAft>
                          </a:pPr>
                          <a:r>
                            <a:rPr lang="en-US" sz="2000" b="1" kern="1200">
                              <a:effectLst/>
                              <a:latin typeface="Times New Roman" panose="02020603050405020304" pitchFamily="18" charset="0"/>
                              <a:cs typeface="Times New Roman" panose="02020603050405020304" pitchFamily="18" charset="0"/>
                            </a:rPr>
                            <a:t>0</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1983" marR="91983" marT="0" marB="0" anchor="ctr">
                        <a:lnR w="28575"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en-US" sz="2000" b="1" kern="1200">
                              <a:effectLst/>
                              <a:latin typeface="Times New Roman" panose="02020603050405020304" pitchFamily="18" charset="0"/>
                              <a:cs typeface="Times New Roman" panose="02020603050405020304" pitchFamily="18" charset="0"/>
                            </a:rPr>
                            <a:t>1</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1983" marR="91983" marT="0" marB="0" anchor="ctr">
                        <a:lnL w="28575" cap="flat" cmpd="sng" algn="ctr">
                          <a:solidFill>
                            <a:srgbClr val="FF0000"/>
                          </a:solidFill>
                          <a:prstDash val="solid"/>
                          <a:round/>
                          <a:headEnd type="none" w="med" len="med"/>
                          <a:tailEnd type="none" w="med" len="med"/>
                        </a:lnL>
                      </a:tcPr>
                    </a:tc>
                    <a:tc>
                      <a:txBody>
                        <a:bodyPr/>
                        <a:lstStyle/>
                        <a:p>
                          <a:pPr algn="ctr">
                            <a:lnSpc>
                              <a:spcPts val="2000"/>
                            </a:lnSpc>
                            <a:spcAft>
                              <a:spcPts val="0"/>
                            </a:spcAft>
                          </a:pPr>
                          <a:r>
                            <a:rPr lang="en-US" sz="2000" b="1" kern="1200">
                              <a:effectLst/>
                              <a:latin typeface="Times New Roman" panose="02020603050405020304" pitchFamily="18" charset="0"/>
                              <a:cs typeface="Times New Roman" panose="02020603050405020304" pitchFamily="18" charset="0"/>
                            </a:rPr>
                            <a:t>1</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1983" marR="91983" marT="0" marB="0" anchor="ctr"/>
                    </a:tc>
                    <a:tc>
                      <a:txBody>
                        <a:bodyPr/>
                        <a:lstStyle/>
                        <a:p>
                          <a:pPr algn="ctr">
                            <a:lnSpc>
                              <a:spcPts val="2000"/>
                            </a:lnSpc>
                            <a:spcAft>
                              <a:spcPts val="0"/>
                            </a:spcAft>
                          </a:pPr>
                          <a:r>
                            <a:rPr lang="en-US" sz="2000" b="1" kern="1200">
                              <a:effectLst/>
                              <a:latin typeface="Times New Roman" panose="02020603050405020304" pitchFamily="18" charset="0"/>
                              <a:cs typeface="Times New Roman" panose="02020603050405020304" pitchFamily="18" charset="0"/>
                            </a:rPr>
                            <a:t>1</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1983" marR="91983" marT="0" marB="0" anchor="ctr"/>
                    </a:tc>
                    <a:tc>
                      <a:txBody>
                        <a:bodyPr/>
                        <a:lstStyle/>
                        <a:p>
                          <a:pPr algn="ctr">
                            <a:lnSpc>
                              <a:spcPts val="2000"/>
                            </a:lnSpc>
                            <a:spcAft>
                              <a:spcPts val="0"/>
                            </a:spcAft>
                          </a:pPr>
                          <a:r>
                            <a:rPr lang="en-US" sz="2000" b="1" kern="1200">
                              <a:effectLst/>
                              <a:latin typeface="Times New Roman" panose="02020603050405020304" pitchFamily="18" charset="0"/>
                              <a:cs typeface="Times New Roman" panose="02020603050405020304" pitchFamily="18" charset="0"/>
                            </a:rPr>
                            <a:t>0</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1983" marR="91983" marT="0" marB="0" anchor="ctr">
                        <a:lnR w="28575" cap="flat" cmpd="sng" algn="ctr">
                          <a:solidFill>
                            <a:srgbClr val="0000CC"/>
                          </a:solidFill>
                          <a:prstDash val="solid"/>
                          <a:round/>
                          <a:headEnd type="none" w="med" len="med"/>
                          <a:tailEnd type="none" w="med" len="med"/>
                        </a:lnR>
                      </a:tcPr>
                    </a:tc>
                    <a:tc>
                      <a:txBody>
                        <a:bodyPr/>
                        <a:lstStyle/>
                        <a:p>
                          <a:pPr algn="ctr">
                            <a:lnSpc>
                              <a:spcPts val="2000"/>
                            </a:lnSpc>
                            <a:spcAft>
                              <a:spcPts val="0"/>
                            </a:spcAft>
                          </a:pPr>
                          <a:r>
                            <a:rPr lang="en-US" sz="2000" b="1" kern="0">
                              <a:effectLst/>
                              <a:latin typeface="Times New Roman" panose="02020603050405020304" pitchFamily="18" charset="0"/>
                              <a:cs typeface="Times New Roman" panose="02020603050405020304" pitchFamily="18" charset="0"/>
                            </a:rPr>
                            <a:t>d</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1983" marR="91983" marT="0" marB="0" anchor="ctr">
                        <a:lnL w="28575" cap="flat" cmpd="sng" algn="ctr">
                          <a:solidFill>
                            <a:srgbClr val="0000CC"/>
                          </a:solidFill>
                          <a:prstDash val="solid"/>
                          <a:round/>
                          <a:headEnd type="none" w="med" len="med"/>
                          <a:tailEnd type="none" w="med" len="med"/>
                        </a:lnL>
                      </a:tcPr>
                    </a:tc>
                    <a:tc>
                      <a:txBody>
                        <a:bodyPr/>
                        <a:lstStyle/>
                        <a:p>
                          <a:pPr algn="ctr">
                            <a:lnSpc>
                              <a:spcPts val="2000"/>
                            </a:lnSpc>
                            <a:spcAft>
                              <a:spcPts val="0"/>
                            </a:spcAft>
                          </a:pPr>
                          <a:r>
                            <a:rPr lang="en-US" sz="2000" b="1" kern="0">
                              <a:effectLst/>
                              <a:latin typeface="Times New Roman" panose="02020603050405020304" pitchFamily="18" charset="0"/>
                              <a:cs typeface="Times New Roman" panose="02020603050405020304" pitchFamily="18" charset="0"/>
                            </a:rPr>
                            <a:t>d</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1983" marR="91983" marT="0" marB="0" anchor="ctr"/>
                    </a:tc>
                    <a:tc>
                      <a:txBody>
                        <a:bodyPr/>
                        <a:lstStyle/>
                        <a:p>
                          <a:pPr algn="ctr">
                            <a:lnSpc>
                              <a:spcPts val="2000"/>
                            </a:lnSpc>
                            <a:spcAft>
                              <a:spcPts val="0"/>
                            </a:spcAft>
                          </a:pPr>
                          <a:r>
                            <a:rPr lang="en-US" sz="2000" b="1" kern="1200">
                              <a:effectLst/>
                              <a:latin typeface="Times New Roman" panose="02020603050405020304" pitchFamily="18" charset="0"/>
                              <a:cs typeface="Times New Roman" panose="02020603050405020304" pitchFamily="18" charset="0"/>
                            </a:rPr>
                            <a:t>d</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1983" marR="91983" marT="0" marB="0" anchor="ctr"/>
                    </a:tc>
                    <a:tc>
                      <a:txBody>
                        <a:bodyPr/>
                        <a:lstStyle/>
                        <a:p>
                          <a:pPr algn="ctr">
                            <a:lnSpc>
                              <a:spcPts val="2000"/>
                            </a:lnSpc>
                            <a:spcAft>
                              <a:spcPts val="0"/>
                            </a:spcAft>
                          </a:pPr>
                          <a:r>
                            <a:rPr lang="en-US" sz="2000" b="1" kern="1200">
                              <a:effectLst/>
                              <a:latin typeface="Times New Roman" panose="02020603050405020304" pitchFamily="18" charset="0"/>
                              <a:cs typeface="Times New Roman" panose="02020603050405020304" pitchFamily="18" charset="0"/>
                            </a:rPr>
                            <a:t>d</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1983" marR="91983" marT="0" marB="0" anchor="ctr"/>
                    </a:tc>
                    <a:extLst>
                      <a:ext uri="{0D108BD9-81ED-4DB2-BD59-A6C34878D82A}">
                        <a16:rowId xmlns="" xmlns:a16="http://schemas.microsoft.com/office/drawing/2014/main" xmlns:a14="http://schemas.microsoft.com/office/drawing/2010/main" val="1693206256"/>
                      </a:ext>
                    </a:extLst>
                  </a:tr>
                  <a:tr h="515100">
                    <a:tc>
                      <a:txBody>
                        <a:bodyPr/>
                        <a:lstStyle/>
                        <a:p>
                          <a:pPr algn="ctr">
                            <a:lnSpc>
                              <a:spcPts val="2000"/>
                            </a:lnSpc>
                            <a:spcAft>
                              <a:spcPts val="0"/>
                            </a:spcAft>
                          </a:pPr>
                          <a:r>
                            <a:rPr lang="en-US" sz="2000" b="1" kern="1200">
                              <a:effectLst/>
                              <a:latin typeface="Times New Roman" panose="02020603050405020304" pitchFamily="18" charset="0"/>
                              <a:cs typeface="Times New Roman" panose="02020603050405020304" pitchFamily="18" charset="0"/>
                            </a:rPr>
                            <a:t>0</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1983" marR="91983" marT="0" marB="0" anchor="ctr"/>
                    </a:tc>
                    <a:tc>
                      <a:txBody>
                        <a:bodyPr/>
                        <a:lstStyle/>
                        <a:p>
                          <a:pPr algn="ctr">
                            <a:lnSpc>
                              <a:spcPts val="2000"/>
                            </a:lnSpc>
                            <a:spcAft>
                              <a:spcPts val="0"/>
                            </a:spcAft>
                          </a:pPr>
                          <a:r>
                            <a:rPr lang="en-US" sz="2000" b="1" kern="1200">
                              <a:effectLst/>
                              <a:latin typeface="Times New Roman" panose="02020603050405020304" pitchFamily="18" charset="0"/>
                              <a:cs typeface="Times New Roman" panose="02020603050405020304" pitchFamily="18" charset="0"/>
                            </a:rPr>
                            <a:t>1</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1983" marR="91983" marT="0" marB="0" anchor="ctr"/>
                    </a:tc>
                    <a:tc>
                      <a:txBody>
                        <a:bodyPr/>
                        <a:lstStyle/>
                        <a:p>
                          <a:pPr algn="ctr">
                            <a:lnSpc>
                              <a:spcPts val="2000"/>
                            </a:lnSpc>
                            <a:spcAft>
                              <a:spcPts val="0"/>
                            </a:spcAft>
                          </a:pPr>
                          <a:r>
                            <a:rPr lang="en-US" sz="2000" b="1" kern="1200">
                              <a:effectLst/>
                              <a:latin typeface="Times New Roman" panose="02020603050405020304" pitchFamily="18" charset="0"/>
                              <a:cs typeface="Times New Roman" panose="02020603050405020304" pitchFamily="18" charset="0"/>
                            </a:rPr>
                            <a:t>1</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1983" marR="91983" marT="0" marB="0" anchor="ctr"/>
                    </a:tc>
                    <a:tc>
                      <a:txBody>
                        <a:bodyPr/>
                        <a:lstStyle/>
                        <a:p>
                          <a:pPr algn="ctr">
                            <a:lnSpc>
                              <a:spcPts val="2000"/>
                            </a:lnSpc>
                            <a:spcAft>
                              <a:spcPts val="0"/>
                            </a:spcAft>
                          </a:pPr>
                          <a:r>
                            <a:rPr lang="en-US" sz="2000" b="1" kern="1200">
                              <a:effectLst/>
                              <a:latin typeface="Times New Roman" panose="02020603050405020304" pitchFamily="18" charset="0"/>
                              <a:cs typeface="Times New Roman" panose="02020603050405020304" pitchFamily="18" charset="0"/>
                            </a:rPr>
                            <a:t>1</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1983" marR="91983" marT="0" marB="0" anchor="ctr">
                        <a:lnR w="28575" cap="flat" cmpd="sng" algn="ctr">
                          <a:solidFill>
                            <a:srgbClr val="0000CC"/>
                          </a:solidFill>
                          <a:prstDash val="solid"/>
                          <a:round/>
                          <a:headEnd type="none" w="med" len="med"/>
                          <a:tailEnd type="none" w="med" len="med"/>
                        </a:lnR>
                      </a:tcPr>
                    </a:tc>
                    <a:tc>
                      <a:txBody>
                        <a:bodyPr/>
                        <a:lstStyle/>
                        <a:p>
                          <a:pPr algn="ctr">
                            <a:lnSpc>
                              <a:spcPts val="2000"/>
                            </a:lnSpc>
                            <a:spcAft>
                              <a:spcPts val="0"/>
                            </a:spcAft>
                          </a:pPr>
                          <a:r>
                            <a:rPr lang="en-US" sz="2000" b="1" kern="0">
                              <a:effectLst/>
                              <a:latin typeface="Times New Roman" panose="02020603050405020304" pitchFamily="18" charset="0"/>
                              <a:cs typeface="Times New Roman" panose="02020603050405020304" pitchFamily="18" charset="0"/>
                            </a:rPr>
                            <a:t>0</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1983" marR="91983" marT="0" marB="0" anchor="ctr">
                        <a:lnL w="28575" cap="flat" cmpd="sng" algn="ctr">
                          <a:solidFill>
                            <a:srgbClr val="0000CC"/>
                          </a:solidFill>
                          <a:prstDash val="solid"/>
                          <a:round/>
                          <a:headEnd type="none" w="med" len="med"/>
                          <a:tailEnd type="none" w="med" len="med"/>
                        </a:lnL>
                      </a:tcPr>
                    </a:tc>
                    <a:tc>
                      <a:txBody>
                        <a:bodyPr/>
                        <a:lstStyle/>
                        <a:p>
                          <a:pPr algn="ctr">
                            <a:lnSpc>
                              <a:spcPts val="2000"/>
                            </a:lnSpc>
                            <a:spcAft>
                              <a:spcPts val="0"/>
                            </a:spcAft>
                          </a:pPr>
                          <a:r>
                            <a:rPr lang="en-US" sz="2000" b="1" kern="0" dirty="0">
                              <a:effectLst/>
                              <a:latin typeface="Times New Roman" panose="02020603050405020304" pitchFamily="18" charset="0"/>
                              <a:cs typeface="Times New Roman" panose="02020603050405020304" pitchFamily="18" charset="0"/>
                            </a:rPr>
                            <a:t>0</a:t>
                          </a:r>
                          <a:endParaRPr lang="zh-CN" sz="20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91983" marR="91983" marT="0" marB="0" anchor="ctr"/>
                    </a:tc>
                    <a:tc>
                      <a:txBody>
                        <a:bodyPr/>
                        <a:lstStyle/>
                        <a:p>
                          <a:pPr algn="ctr">
                            <a:lnSpc>
                              <a:spcPts val="2000"/>
                            </a:lnSpc>
                            <a:spcAft>
                              <a:spcPts val="0"/>
                            </a:spcAft>
                          </a:pPr>
                          <a:r>
                            <a:rPr lang="en-US" sz="2000" b="1" kern="1200">
                              <a:effectLst/>
                              <a:latin typeface="Times New Roman" panose="02020603050405020304" pitchFamily="18" charset="0"/>
                              <a:cs typeface="Times New Roman" panose="02020603050405020304" pitchFamily="18" charset="0"/>
                            </a:rPr>
                            <a:t>1</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1983" marR="91983" marT="0" marB="0" anchor="ctr"/>
                    </a:tc>
                    <a:tc>
                      <a:txBody>
                        <a:bodyPr/>
                        <a:lstStyle/>
                        <a:p>
                          <a:pPr algn="ctr">
                            <a:lnSpc>
                              <a:spcPts val="2000"/>
                            </a:lnSpc>
                            <a:spcAft>
                              <a:spcPts val="0"/>
                            </a:spcAft>
                          </a:pPr>
                          <a:r>
                            <a:rPr lang="en-US" sz="2000" b="1" kern="1200">
                              <a:effectLst/>
                              <a:latin typeface="Times New Roman" panose="02020603050405020304" pitchFamily="18" charset="0"/>
                              <a:cs typeface="Times New Roman" panose="02020603050405020304" pitchFamily="18" charset="0"/>
                            </a:rPr>
                            <a:t>1</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1983" marR="91983" marT="0" marB="0" anchor="ctr">
                        <a:lnR w="28575"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en-US" sz="2000" b="1" kern="1200">
                              <a:effectLst/>
                              <a:latin typeface="Times New Roman" panose="02020603050405020304" pitchFamily="18" charset="0"/>
                              <a:cs typeface="Times New Roman" panose="02020603050405020304" pitchFamily="18" charset="0"/>
                            </a:rPr>
                            <a:t>1</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1983" marR="91983" marT="0" marB="0" anchor="ctr">
                        <a:lnL w="28575" cap="flat" cmpd="sng" algn="ctr">
                          <a:solidFill>
                            <a:srgbClr val="FF0000"/>
                          </a:solidFill>
                          <a:prstDash val="solid"/>
                          <a:round/>
                          <a:headEnd type="none" w="med" len="med"/>
                          <a:tailEnd type="none" w="med" len="med"/>
                        </a:lnL>
                      </a:tcPr>
                    </a:tc>
                    <a:tc>
                      <a:txBody>
                        <a:bodyPr/>
                        <a:lstStyle/>
                        <a:p>
                          <a:pPr algn="ctr">
                            <a:lnSpc>
                              <a:spcPts val="2000"/>
                            </a:lnSpc>
                            <a:spcAft>
                              <a:spcPts val="0"/>
                            </a:spcAft>
                          </a:pPr>
                          <a:r>
                            <a:rPr lang="en-US" sz="2000" b="1" kern="1200">
                              <a:effectLst/>
                              <a:latin typeface="Times New Roman" panose="02020603050405020304" pitchFamily="18" charset="0"/>
                              <a:cs typeface="Times New Roman" panose="02020603050405020304" pitchFamily="18" charset="0"/>
                            </a:rPr>
                            <a:t>1</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1983" marR="91983" marT="0" marB="0" anchor="ctr"/>
                    </a:tc>
                    <a:tc>
                      <a:txBody>
                        <a:bodyPr/>
                        <a:lstStyle/>
                        <a:p>
                          <a:pPr algn="ctr">
                            <a:lnSpc>
                              <a:spcPts val="2000"/>
                            </a:lnSpc>
                            <a:spcAft>
                              <a:spcPts val="0"/>
                            </a:spcAft>
                          </a:pPr>
                          <a:r>
                            <a:rPr lang="en-US" sz="2000" b="1" kern="1200">
                              <a:effectLst/>
                              <a:latin typeface="Times New Roman" panose="02020603050405020304" pitchFamily="18" charset="0"/>
                              <a:cs typeface="Times New Roman" panose="02020603050405020304" pitchFamily="18" charset="0"/>
                            </a:rPr>
                            <a:t>1</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1983" marR="91983" marT="0" marB="0" anchor="ctr"/>
                    </a:tc>
                    <a:tc>
                      <a:txBody>
                        <a:bodyPr/>
                        <a:lstStyle/>
                        <a:p>
                          <a:pPr algn="ctr">
                            <a:lnSpc>
                              <a:spcPts val="2000"/>
                            </a:lnSpc>
                            <a:spcAft>
                              <a:spcPts val="0"/>
                            </a:spcAft>
                          </a:pPr>
                          <a:r>
                            <a:rPr lang="en-US" sz="2000" b="1" kern="1200">
                              <a:effectLst/>
                              <a:latin typeface="Times New Roman" panose="02020603050405020304" pitchFamily="18" charset="0"/>
                              <a:cs typeface="Times New Roman" panose="02020603050405020304" pitchFamily="18" charset="0"/>
                            </a:rPr>
                            <a:t>1</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1983" marR="91983" marT="0" marB="0" anchor="ctr">
                        <a:lnR w="28575" cap="flat" cmpd="sng" algn="ctr">
                          <a:solidFill>
                            <a:srgbClr val="0000CC"/>
                          </a:solidFill>
                          <a:prstDash val="solid"/>
                          <a:round/>
                          <a:headEnd type="none" w="med" len="med"/>
                          <a:tailEnd type="none" w="med" len="med"/>
                        </a:lnR>
                      </a:tcPr>
                    </a:tc>
                    <a:tc>
                      <a:txBody>
                        <a:bodyPr/>
                        <a:lstStyle/>
                        <a:p>
                          <a:pPr algn="ctr">
                            <a:lnSpc>
                              <a:spcPts val="2000"/>
                            </a:lnSpc>
                            <a:spcAft>
                              <a:spcPts val="0"/>
                            </a:spcAft>
                          </a:pPr>
                          <a:r>
                            <a:rPr lang="en-US" sz="2000" b="1" kern="0">
                              <a:effectLst/>
                              <a:latin typeface="Times New Roman" panose="02020603050405020304" pitchFamily="18" charset="0"/>
                              <a:cs typeface="Times New Roman" panose="02020603050405020304" pitchFamily="18" charset="0"/>
                            </a:rPr>
                            <a:t>d</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1983" marR="91983" marT="0" marB="0" anchor="ctr">
                        <a:lnL w="28575" cap="flat" cmpd="sng" algn="ctr">
                          <a:solidFill>
                            <a:srgbClr val="0000CC"/>
                          </a:solidFill>
                          <a:prstDash val="solid"/>
                          <a:round/>
                          <a:headEnd type="none" w="med" len="med"/>
                          <a:tailEnd type="none" w="med" len="med"/>
                        </a:lnL>
                      </a:tcPr>
                    </a:tc>
                    <a:tc>
                      <a:txBody>
                        <a:bodyPr/>
                        <a:lstStyle/>
                        <a:p>
                          <a:pPr algn="ctr">
                            <a:lnSpc>
                              <a:spcPts val="2000"/>
                            </a:lnSpc>
                            <a:spcAft>
                              <a:spcPts val="0"/>
                            </a:spcAft>
                          </a:pPr>
                          <a:r>
                            <a:rPr lang="en-US" sz="2000" b="1" kern="0">
                              <a:effectLst/>
                              <a:latin typeface="Times New Roman" panose="02020603050405020304" pitchFamily="18" charset="0"/>
                              <a:cs typeface="Times New Roman" panose="02020603050405020304" pitchFamily="18" charset="0"/>
                            </a:rPr>
                            <a:t>d</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1983" marR="91983" marT="0" marB="0" anchor="ctr"/>
                    </a:tc>
                    <a:tc>
                      <a:txBody>
                        <a:bodyPr/>
                        <a:lstStyle/>
                        <a:p>
                          <a:pPr algn="ctr">
                            <a:lnSpc>
                              <a:spcPts val="2000"/>
                            </a:lnSpc>
                            <a:spcAft>
                              <a:spcPts val="0"/>
                            </a:spcAft>
                          </a:pPr>
                          <a:r>
                            <a:rPr lang="en-US" sz="2000" b="1" kern="1200">
                              <a:effectLst/>
                              <a:latin typeface="Times New Roman" panose="02020603050405020304" pitchFamily="18" charset="0"/>
                              <a:cs typeface="Times New Roman" panose="02020603050405020304" pitchFamily="18" charset="0"/>
                            </a:rPr>
                            <a:t>d</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91983" marR="91983" marT="0" marB="0" anchor="ctr"/>
                    </a:tc>
                    <a:tc>
                      <a:txBody>
                        <a:bodyPr/>
                        <a:lstStyle/>
                        <a:p>
                          <a:pPr algn="ctr">
                            <a:lnSpc>
                              <a:spcPts val="2000"/>
                            </a:lnSpc>
                            <a:spcAft>
                              <a:spcPts val="0"/>
                            </a:spcAft>
                          </a:pPr>
                          <a:r>
                            <a:rPr lang="en-US" sz="2000" b="1" kern="1200" dirty="0">
                              <a:effectLst/>
                              <a:latin typeface="Times New Roman" panose="02020603050405020304" pitchFamily="18" charset="0"/>
                              <a:cs typeface="Times New Roman" panose="02020603050405020304" pitchFamily="18" charset="0"/>
                            </a:rPr>
                            <a:t>d</a:t>
                          </a:r>
                          <a:endParaRPr lang="zh-CN" sz="20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91983" marR="91983" marT="0" marB="0" anchor="ctr"/>
                    </a:tc>
                    <a:extLst>
                      <a:ext uri="{0D108BD9-81ED-4DB2-BD59-A6C34878D82A}">
                        <a16:rowId xmlns="" xmlns:a16="http://schemas.microsoft.com/office/drawing/2014/main" xmlns:a14="http://schemas.microsoft.com/office/drawing/2010/main" val="2877576627"/>
                      </a:ext>
                    </a:extLst>
                  </a:tr>
                </a:tbl>
              </a:graphicData>
            </a:graphic>
          </p:graphicFrame>
        </mc:Fallback>
      </mc:AlternateContent>
    </p:spTree>
    <p:extLst>
      <p:ext uri="{BB962C8B-B14F-4D97-AF65-F5344CB8AC3E}">
        <p14:creationId xmlns:p14="http://schemas.microsoft.com/office/powerpoint/2010/main" val="459913651"/>
      </p:ext>
    </p:extLst>
  </p:cSld>
  <p:clrMapOvr>
    <a:masterClrMapping/>
  </p:clrMapOvr>
  <mc:AlternateContent xmlns:mc="http://schemas.openxmlformats.org/markup-compatibility/2006" xmlns:p14="http://schemas.microsoft.com/office/powerpoint/2010/main">
    <mc:Choice Requires="p14">
      <p:transition spd="slow" p14:dur="1250">
        <p:randomBar dir="vert"/>
      </p:transition>
    </mc:Choice>
    <mc:Fallback xmlns="">
      <p:transition spd="slow">
        <p:randomBar dir="vert"/>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B6D9C768-8413-45FA-BDC7-53DA68035736}" type="slidenum">
              <a:rPr lang="zh-CN" altLang="en-US" smtClean="0"/>
              <a:t>79</a:t>
            </a:fld>
            <a:endParaRPr lang="zh-CN" altLang="en-US"/>
          </a:p>
        </p:txBody>
      </p:sp>
      <p:sp>
        <p:nvSpPr>
          <p:cNvPr id="6" name="文本框 5"/>
          <p:cNvSpPr txBox="1"/>
          <p:nvPr/>
        </p:nvSpPr>
        <p:spPr>
          <a:xfrm>
            <a:off x="550607" y="1084011"/>
            <a:ext cx="11120284" cy="1200329"/>
          </a:xfrm>
          <a:prstGeom prst="rect">
            <a:avLst/>
          </a:prstGeom>
          <a:noFill/>
        </p:spPr>
        <p:txBody>
          <a:bodyPr wrap="square" rtlCol="0">
            <a:spAutoFit/>
          </a:bodyPr>
          <a:lstStyle/>
          <a:p>
            <a:pPr marL="342900" indent="-342900" defTabSz="468000">
              <a:lnSpc>
                <a:spcPct val="150000"/>
              </a:lnSpc>
              <a:buClr>
                <a:srgbClr val="3859CD"/>
              </a:buClr>
              <a:buFont typeface="Wingdings" panose="05000000000000000000" pitchFamily="2" charset="2"/>
              <a:buChar char="n"/>
            </a:pPr>
            <a:r>
              <a:rPr lang="zh-CN" altLang="en-US" sz="2400" b="1" dirty="0">
                <a:latin typeface="微软雅黑" panose="020B0503020204020204" pitchFamily="34" charset="-122"/>
                <a:ea typeface="微软雅黑" panose="020B0503020204020204" pitchFamily="34" charset="-122"/>
              </a:rPr>
              <a:t>画出状态信号及输出信号的卡诺图</a:t>
            </a:r>
            <a:endParaRPr lang="en-US" altLang="zh-CN" sz="2400" b="1" dirty="0">
              <a:latin typeface="微软雅黑" panose="020B0503020204020204" pitchFamily="34" charset="-122"/>
              <a:ea typeface="微软雅黑" panose="020B0503020204020204" pitchFamily="34" charset="-122"/>
            </a:endParaRPr>
          </a:p>
          <a:p>
            <a:pPr marL="342900" indent="-342900" defTabSz="468000">
              <a:lnSpc>
                <a:spcPct val="150000"/>
              </a:lnSpc>
              <a:buClr>
                <a:srgbClr val="3859CD"/>
              </a:buClr>
              <a:buFont typeface="Wingdings" panose="05000000000000000000" pitchFamily="2" charset="2"/>
              <a:buChar char="n"/>
            </a:pPr>
            <a:r>
              <a:rPr lang="zh-CN" altLang="en-US" sz="2400" b="1" dirty="0">
                <a:latin typeface="微软雅黑" panose="020B0503020204020204" pitchFamily="34" charset="-122"/>
                <a:ea typeface="微软雅黑" panose="020B0503020204020204" pitchFamily="34" charset="-122"/>
              </a:rPr>
              <a:t>观察卡诺图，函数均比较复杂，选择</a:t>
            </a:r>
            <a:r>
              <a:rPr lang="en-US" altLang="zh-CN" sz="2400" b="1" dirty="0">
                <a:latin typeface="微软雅黑" panose="020B0503020204020204" pitchFamily="34" charset="-122"/>
                <a:ea typeface="微软雅黑" panose="020B0503020204020204" pitchFamily="34" charset="-122"/>
              </a:rPr>
              <a:t>J-K</a:t>
            </a:r>
            <a:r>
              <a:rPr lang="zh-CN" altLang="en-US" sz="2400" b="1" dirty="0">
                <a:latin typeface="微软雅黑" panose="020B0503020204020204" pitchFamily="34" charset="-122"/>
                <a:ea typeface="微软雅黑" panose="020B0503020204020204" pitchFamily="34" charset="-122"/>
              </a:rPr>
              <a:t>触发器实现该控制，则方程组为：</a:t>
            </a:r>
          </a:p>
        </p:txBody>
      </p:sp>
      <p:sp>
        <p:nvSpPr>
          <p:cNvPr id="10" name="平行四边形 9"/>
          <p:cNvSpPr/>
          <p:nvPr/>
        </p:nvSpPr>
        <p:spPr>
          <a:xfrm>
            <a:off x="304512" y="129448"/>
            <a:ext cx="1739441" cy="612000"/>
          </a:xfrm>
          <a:prstGeom prst="parallelogram">
            <a:avLst/>
          </a:prstGeom>
          <a:effectLst>
            <a:glow rad="63500">
              <a:schemeClr val="accent1">
                <a:satMod val="175000"/>
                <a:alpha val="40000"/>
              </a:schemeClr>
            </a:glow>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latin typeface="微软雅黑" panose="020B0503020204020204" pitchFamily="34" charset="-122"/>
                <a:ea typeface="微软雅黑" panose="020B0503020204020204" pitchFamily="34" charset="-122"/>
                <a:cs typeface="Times New Roman" panose="02020603050405020304" pitchFamily="18" charset="0"/>
              </a:rPr>
              <a:t>6.3.5</a:t>
            </a:r>
            <a:endParaRPr lang="zh-CN" altLang="en-US" sz="36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3" name="标题 2"/>
          <p:cNvSpPr>
            <a:spLocks noGrp="1"/>
          </p:cNvSpPr>
          <p:nvPr>
            <p:ph type="title"/>
          </p:nvPr>
        </p:nvSpPr>
        <p:spPr>
          <a:xfrm>
            <a:off x="2187686" y="97943"/>
            <a:ext cx="6291295" cy="732155"/>
          </a:xfrm>
        </p:spPr>
        <p:txBody>
          <a:bodyPr>
            <a:normAutofit/>
          </a:bodyPr>
          <a:lstStyle/>
          <a:p>
            <a:r>
              <a:rPr lang="zh-CN" altLang="en-US" dirty="0">
                <a:effectLst>
                  <a:outerShdw blurRad="38100" dist="38100" dir="2700000" algn="tl">
                    <a:srgbClr val="000000">
                      <a:alpha val="43137"/>
                    </a:srgbClr>
                  </a:outerShdw>
                </a:effectLst>
              </a:rPr>
              <a:t>同步时序电路设计举例</a:t>
            </a:r>
          </a:p>
        </p:txBody>
      </p:sp>
      <p:sp>
        <p:nvSpPr>
          <p:cNvPr id="9" name="页脚占位符 3"/>
          <p:cNvSpPr>
            <a:spLocks noGrp="1"/>
          </p:cNvSpPr>
          <p:nvPr>
            <p:ph type="ftr" sz="quarter" idx="11"/>
          </p:nvPr>
        </p:nvSpPr>
        <p:spPr>
          <a:xfrm>
            <a:off x="9642764" y="0"/>
            <a:ext cx="2549236" cy="510988"/>
          </a:xfrm>
        </p:spPr>
        <p:txBody>
          <a:bodyPr/>
          <a:lstStyle/>
          <a:p>
            <a:r>
              <a:rPr lang="zh-CN" altLang="en-US"/>
              <a:t>第</a:t>
            </a:r>
            <a:r>
              <a:rPr lang="en-US" altLang="zh-CN"/>
              <a:t>6</a:t>
            </a:r>
            <a:r>
              <a:rPr lang="zh-CN" altLang="en-US"/>
              <a:t>章 同步时序逻辑电路</a:t>
            </a:r>
            <a:endParaRPr lang="zh-CN" altLang="en-US" dirty="0"/>
          </a:p>
        </p:txBody>
      </p:sp>
      <p:graphicFrame>
        <p:nvGraphicFramePr>
          <p:cNvPr id="20" name="对象 19"/>
          <p:cNvGraphicFramePr>
            <a:graphicFrameLocks noChangeAspect="1"/>
          </p:cNvGraphicFramePr>
          <p:nvPr>
            <p:extLst>
              <p:ext uri="{D42A27DB-BD31-4B8C-83A1-F6EECF244321}">
                <p14:modId xmlns:p14="http://schemas.microsoft.com/office/powerpoint/2010/main" val="2590881658"/>
              </p:ext>
            </p:extLst>
          </p:nvPr>
        </p:nvGraphicFramePr>
        <p:xfrm>
          <a:off x="594459" y="2484879"/>
          <a:ext cx="2346424" cy="2382560"/>
        </p:xfrm>
        <a:graphic>
          <a:graphicData uri="http://schemas.openxmlformats.org/presentationml/2006/ole">
            <mc:AlternateContent xmlns:mc="http://schemas.openxmlformats.org/markup-compatibility/2006">
              <mc:Choice xmlns:v="urn:schemas-microsoft-com:vml" Requires="v">
                <p:oleObj spid="_x0000_s415973" name="Visio" r:id="rId4" imgW="1541649" imgH="1569510" progId="Visio.Drawing.11">
                  <p:embed/>
                </p:oleObj>
              </mc:Choice>
              <mc:Fallback>
                <p:oleObj name="Visio" r:id="rId4" imgW="1541649" imgH="1569510" progId="Visio.Drawing.11">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4459" y="2484879"/>
                        <a:ext cx="2346424" cy="2382560"/>
                      </a:xfrm>
                      <a:prstGeom prst="rect">
                        <a:avLst/>
                      </a:prstGeom>
                      <a:solidFill>
                        <a:schemeClr val="accent5">
                          <a:lumMod val="20000"/>
                          <a:lumOff val="80000"/>
                        </a:schemeClr>
                      </a:solidFill>
                    </p:spPr>
                  </p:pic>
                </p:oleObj>
              </mc:Fallback>
            </mc:AlternateContent>
          </a:graphicData>
        </a:graphic>
      </p:graphicFrame>
      <p:graphicFrame>
        <p:nvGraphicFramePr>
          <p:cNvPr id="32" name="对象 31"/>
          <p:cNvGraphicFramePr>
            <a:graphicFrameLocks noChangeAspect="1"/>
          </p:cNvGraphicFramePr>
          <p:nvPr>
            <p:extLst>
              <p:ext uri="{D42A27DB-BD31-4B8C-83A1-F6EECF244321}">
                <p14:modId xmlns:p14="http://schemas.microsoft.com/office/powerpoint/2010/main" val="1818838511"/>
              </p:ext>
            </p:extLst>
          </p:nvPr>
        </p:nvGraphicFramePr>
        <p:xfrm>
          <a:off x="3244252" y="2486793"/>
          <a:ext cx="2529030" cy="2372697"/>
        </p:xfrm>
        <a:graphic>
          <a:graphicData uri="http://schemas.openxmlformats.org/presentationml/2006/ole">
            <mc:AlternateContent xmlns:mc="http://schemas.openxmlformats.org/markup-compatibility/2006">
              <mc:Choice xmlns:v="urn:schemas-microsoft-com:vml" Requires="v">
                <p:oleObj spid="_x0000_s415974" name="Visio" r:id="rId6" imgW="1595405" imgH="1487700" progId="Visio.Drawing.11">
                  <p:embed/>
                </p:oleObj>
              </mc:Choice>
              <mc:Fallback>
                <p:oleObj name="Visio" r:id="rId6" imgW="1595405" imgH="1487700" progId="Visio.Drawing.11">
                  <p:embed/>
                  <p:pic>
                    <p:nvPicPr>
                      <p:cNvPr id="0"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44252" y="2486793"/>
                        <a:ext cx="2529030" cy="2372697"/>
                      </a:xfrm>
                      <a:prstGeom prst="rect">
                        <a:avLst/>
                      </a:prstGeom>
                      <a:solidFill>
                        <a:schemeClr val="accent5">
                          <a:lumMod val="20000"/>
                          <a:lumOff val="80000"/>
                        </a:schemeClr>
                      </a:solidFill>
                    </p:spPr>
                  </p:pic>
                </p:oleObj>
              </mc:Fallback>
            </mc:AlternateContent>
          </a:graphicData>
        </a:graphic>
      </p:graphicFrame>
      <mc:AlternateContent xmlns:mc="http://schemas.openxmlformats.org/markup-compatibility/2006" xmlns:a14="http://schemas.microsoft.com/office/drawing/2010/main">
        <mc:Choice Requires="a14">
          <p:sp>
            <p:nvSpPr>
              <p:cNvPr id="2" name="矩形 1"/>
              <p:cNvSpPr/>
              <p:nvPr/>
            </p:nvSpPr>
            <p:spPr>
              <a:xfrm>
                <a:off x="550607" y="4825948"/>
                <a:ext cx="10943303" cy="1886029"/>
              </a:xfrm>
              <a:prstGeom prst="rect">
                <a:avLst/>
              </a:prstGeom>
            </p:spPr>
            <p:txBody>
              <a:bodyPr wrap="square">
                <a:spAutoFit/>
              </a:bodyPr>
              <a:lstStyle/>
              <a:p>
                <a:pPr marL="342900" indent="-342900">
                  <a:lnSpc>
                    <a:spcPct val="150000"/>
                  </a:lnSpc>
                  <a:buClr>
                    <a:srgbClr val="235EB8"/>
                  </a:buClr>
                  <a:buFont typeface="Wingdings" panose="05000000000000000000" pitchFamily="2" charset="2"/>
                  <a:buChar char="n"/>
                </a:pPr>
                <a:r>
                  <a:rPr lang="zh-CN" altLang="en-US" sz="2400" b="1" dirty="0">
                    <a:solidFill>
                      <a:srgbClr val="0000CC"/>
                    </a:solidFill>
                    <a:latin typeface="微软雅黑" panose="020B0503020204020204" pitchFamily="34" charset="-122"/>
                    <a:ea typeface="微软雅黑" panose="020B0503020204020204" pitchFamily="34" charset="-122"/>
                  </a:rPr>
                  <a:t>状态方程：</a:t>
                </a:r>
                <a:endParaRPr lang="en-US" altLang="zh-CN" sz="2400" i="1" kern="100" dirty="0">
                  <a:solidFill>
                    <a:srgbClr val="0000CC"/>
                  </a:solidFill>
                  <a:latin typeface="Cambria Math"/>
                  <a:ea typeface="Cambria Math" panose="02040503050406030204" pitchFamily="18" charset="0"/>
                  <a:cs typeface="Times New Roman" panose="02020603050405020304" pitchFamily="18" charset="0"/>
                </a:endParaRPr>
              </a:p>
              <a:p>
                <a:pPr lvl="1">
                  <a:lnSpc>
                    <a:spcPct val="150000"/>
                  </a:lnSpc>
                </a:pPr>
                <a14:m>
                  <m:oMath xmlns:m="http://schemas.openxmlformats.org/officeDocument/2006/math">
                    <m:sSubSup>
                      <m:sSubSupPr>
                        <m:ctrlPr>
                          <a:rPr lang="zh-CN" altLang="zh-CN" sz="2400" b="1" i="1" kern="100"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4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𝑸</m:t>
                        </m:r>
                      </m:e>
                      <m:sub>
                        <m:r>
                          <a:rPr lang="en-US" altLang="zh-CN" sz="24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𝟏</m:t>
                        </m:r>
                      </m:sub>
                      <m:sup>
                        <m:r>
                          <a:rPr lang="en-US" altLang="zh-CN" sz="24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𝒏</m:t>
                        </m:r>
                        <m:r>
                          <a:rPr lang="en-US" altLang="zh-CN" sz="24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𝟏</m:t>
                        </m:r>
                      </m:sup>
                    </m:sSubSup>
                    <m:r>
                      <a:rPr lang="en-US" altLang="zh-CN" sz="24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m:t>
                    </m:r>
                    <m:d>
                      <m:dPr>
                        <m:ctrlPr>
                          <a:rPr lang="zh-CN" altLang="zh-CN" sz="2400" b="1" i="1" kern="10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24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𝑩</m:t>
                        </m:r>
                        <m:r>
                          <a:rPr lang="en-US" altLang="zh-CN" sz="24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𝑨</m:t>
                        </m:r>
                        <m:r>
                          <a:rPr lang="en-US" altLang="zh-CN" sz="24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 </m:t>
                        </m:r>
                        <m:sSubSup>
                          <m:sSubSupPr>
                            <m:ctrlPr>
                              <a:rPr lang="zh-CN" altLang="zh-CN" sz="2400" b="1" i="1" kern="10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4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𝑸</m:t>
                            </m:r>
                          </m:e>
                          <m:sub>
                            <m:r>
                              <a:rPr lang="en-US" altLang="zh-CN" sz="24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𝟎</m:t>
                            </m:r>
                          </m:sub>
                          <m:sup>
                            <m:r>
                              <a:rPr lang="en-US" altLang="zh-CN" sz="24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𝒏</m:t>
                            </m:r>
                          </m:sup>
                        </m:sSubSup>
                      </m:e>
                    </m:d>
                    <m:acc>
                      <m:accPr>
                        <m:chr m:val="̅"/>
                        <m:ctrlPr>
                          <a:rPr lang="zh-CN" altLang="zh-CN" sz="2400" b="1" i="1" kern="10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accPr>
                      <m:e>
                        <m:sSubSup>
                          <m:sSubSupPr>
                            <m:ctrlPr>
                              <a:rPr lang="zh-CN" altLang="zh-CN" sz="2400" b="1" i="1" kern="10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4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𝑸</m:t>
                            </m:r>
                          </m:e>
                          <m:sub>
                            <m:r>
                              <a:rPr lang="en-US" altLang="zh-CN" sz="24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𝟏</m:t>
                            </m:r>
                          </m:sub>
                          <m:sup>
                            <m:r>
                              <a:rPr lang="en-US" altLang="zh-CN" sz="24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𝒏</m:t>
                            </m:r>
                          </m:sup>
                        </m:sSubSup>
                      </m:e>
                    </m:acc>
                    <m:r>
                      <a:rPr lang="en-US" altLang="zh-CN" sz="24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 +</m:t>
                    </m:r>
                    <m:acc>
                      <m:accPr>
                        <m:chr m:val="̅"/>
                        <m:ctrlPr>
                          <a:rPr lang="zh-CN" altLang="zh-CN" sz="2400" b="1" i="1" kern="10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sz="24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𝑩</m:t>
                        </m:r>
                      </m:e>
                    </m:acc>
                    <m:d>
                      <m:dPr>
                        <m:ctrlPr>
                          <a:rPr lang="zh-CN" altLang="zh-CN" sz="2400" b="1" i="1" kern="10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dPr>
                      <m:e>
                        <m:acc>
                          <m:accPr>
                            <m:chr m:val="̅"/>
                            <m:ctrlPr>
                              <a:rPr lang="zh-CN" altLang="zh-CN" sz="2400" b="1" i="1" kern="10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sz="24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𝑨</m:t>
                            </m:r>
                          </m:e>
                        </m:acc>
                        <m:r>
                          <a:rPr lang="en-US" altLang="zh-CN" sz="24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 </m:t>
                        </m:r>
                        <m:acc>
                          <m:accPr>
                            <m:chr m:val="̅"/>
                            <m:ctrlPr>
                              <a:rPr lang="zh-CN" altLang="zh-CN" sz="2400" b="1" i="1" kern="10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accPr>
                          <m:e>
                            <m:sSubSup>
                              <m:sSubSupPr>
                                <m:ctrlPr>
                                  <a:rPr lang="zh-CN" altLang="zh-CN" sz="2400" b="1" i="1" kern="10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4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𝑸</m:t>
                                </m:r>
                              </m:e>
                              <m:sub>
                                <m:r>
                                  <a:rPr lang="en-US" altLang="zh-CN" sz="24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𝟎</m:t>
                                </m:r>
                              </m:sub>
                              <m:sup>
                                <m:r>
                                  <a:rPr lang="en-US" altLang="zh-CN" sz="24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𝒏</m:t>
                                </m:r>
                              </m:sup>
                            </m:sSubSup>
                          </m:e>
                        </m:acc>
                      </m:e>
                    </m:d>
                    <m:sSubSup>
                      <m:sSubSupPr>
                        <m:ctrlPr>
                          <a:rPr lang="zh-CN" altLang="zh-CN" sz="2400" b="1" i="1" kern="10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4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𝑸</m:t>
                        </m:r>
                      </m:e>
                      <m:sub>
                        <m:r>
                          <a:rPr lang="en-US" altLang="zh-CN" sz="24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𝟏</m:t>
                        </m:r>
                      </m:sub>
                      <m:sup>
                        <m:r>
                          <a:rPr lang="en-US" altLang="zh-CN" sz="24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𝒏</m:t>
                        </m:r>
                      </m:sup>
                    </m:sSubSup>
                    <m:r>
                      <a:rPr lang="en-US" altLang="zh-CN" sz="24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m:t>
                    </m:r>
                    <m:d>
                      <m:dPr>
                        <m:ctrlPr>
                          <a:rPr lang="zh-CN" altLang="zh-CN" sz="2400" b="1" i="1" kern="10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24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𝑩</m:t>
                        </m:r>
                        <m:r>
                          <a:rPr lang="en-US" altLang="zh-CN" sz="24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𝑨</m:t>
                        </m:r>
                        <m:r>
                          <a:rPr lang="en-US" altLang="zh-CN" sz="24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 </m:t>
                        </m:r>
                        <m:sSubSup>
                          <m:sSubSupPr>
                            <m:ctrlPr>
                              <a:rPr lang="zh-CN" altLang="zh-CN" sz="2400" b="1" i="1" kern="10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4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𝑸</m:t>
                            </m:r>
                          </m:e>
                          <m:sub>
                            <m:r>
                              <a:rPr lang="en-US" altLang="zh-CN" sz="24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𝟎</m:t>
                            </m:r>
                          </m:sub>
                          <m:sup>
                            <m:r>
                              <a:rPr lang="en-US" altLang="zh-CN" sz="24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𝒏</m:t>
                            </m:r>
                          </m:sup>
                        </m:sSubSup>
                      </m:e>
                    </m:d>
                    <m:acc>
                      <m:accPr>
                        <m:chr m:val="̅"/>
                        <m:ctrlPr>
                          <a:rPr lang="zh-CN" altLang="zh-CN" sz="2400" b="1" i="1" kern="10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accPr>
                      <m:e>
                        <m:sSubSup>
                          <m:sSubSupPr>
                            <m:ctrlPr>
                              <a:rPr lang="zh-CN" altLang="zh-CN" sz="2400" b="1" i="1" kern="10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4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𝑸</m:t>
                            </m:r>
                          </m:e>
                          <m:sub>
                            <m:r>
                              <a:rPr lang="en-US" altLang="zh-CN" sz="24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𝟏</m:t>
                            </m:r>
                          </m:sub>
                          <m:sup>
                            <m:r>
                              <a:rPr lang="en-US" altLang="zh-CN" sz="24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𝒏</m:t>
                            </m:r>
                          </m:sup>
                        </m:sSubSup>
                      </m:e>
                    </m:acc>
                    <m:r>
                      <a:rPr lang="en-US" altLang="zh-CN" sz="24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 +</m:t>
                    </m:r>
                    <m:acc>
                      <m:accPr>
                        <m:chr m:val="̅"/>
                        <m:ctrlPr>
                          <a:rPr lang="zh-CN" altLang="zh-CN" sz="2400" b="1" i="1" kern="10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sz="24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𝑩</m:t>
                        </m:r>
                        <m:r>
                          <a:rPr lang="en-US" altLang="zh-CN" sz="24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𝑨</m:t>
                        </m:r>
                        <m:r>
                          <a:rPr lang="en-US" altLang="zh-CN" sz="24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 </m:t>
                        </m:r>
                        <m:sSubSup>
                          <m:sSubSupPr>
                            <m:ctrlPr>
                              <a:rPr lang="zh-CN" altLang="zh-CN" sz="2400" b="1" i="1" kern="10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4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𝑸</m:t>
                            </m:r>
                          </m:e>
                          <m:sub>
                            <m:r>
                              <a:rPr lang="en-US" altLang="zh-CN" sz="24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𝟎</m:t>
                            </m:r>
                          </m:sub>
                          <m:sup>
                            <m:r>
                              <a:rPr lang="en-US" altLang="zh-CN" sz="24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𝒏</m:t>
                            </m:r>
                          </m:sup>
                        </m:sSubSup>
                      </m:e>
                    </m:acc>
                    <m:r>
                      <a:rPr lang="en-US" altLang="zh-CN" sz="24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 </m:t>
                    </m:r>
                    <m:sSubSup>
                      <m:sSubSupPr>
                        <m:ctrlPr>
                          <a:rPr lang="zh-CN" altLang="zh-CN" sz="2400" b="1" i="1" kern="10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4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𝑸</m:t>
                        </m:r>
                      </m:e>
                      <m:sub>
                        <m:r>
                          <a:rPr lang="en-US" altLang="zh-CN" sz="24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𝟏</m:t>
                        </m:r>
                      </m:sub>
                      <m:sup>
                        <m:r>
                          <a:rPr lang="en-US" altLang="zh-CN" sz="24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𝒏</m:t>
                        </m:r>
                      </m:sup>
                    </m:sSubSup>
                  </m:oMath>
                </a14:m>
                <a:r>
                  <a:rPr lang="en-US" altLang="zh-CN" sz="2400" b="1"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a:t>
                </a:r>
                <a:endParaRPr lang="zh-CN" altLang="zh-CN" sz="2400" b="1" kern="100" dirty="0">
                  <a:solidFill>
                    <a:srgbClr val="FF0000"/>
                  </a:solidFill>
                  <a:latin typeface="Calibri" panose="020F0502020204030204" pitchFamily="34" charset="0"/>
                  <a:ea typeface="宋体" panose="02010600030101010101" pitchFamily="2" charset="-122"/>
                  <a:cs typeface="Times New Roman" panose="02020603050405020304" pitchFamily="18" charset="0"/>
                </a:endParaRPr>
              </a:p>
              <a:p>
                <a:pPr lvl="1">
                  <a:lnSpc>
                    <a:spcPct val="150000"/>
                  </a:lnSpc>
                </a:pPr>
                <a14:m>
                  <m:oMath xmlns:m="http://schemas.openxmlformats.org/officeDocument/2006/math">
                    <m:sSubSup>
                      <m:sSubSupPr>
                        <m:ctrlPr>
                          <a:rPr lang="zh-CN" altLang="zh-CN" sz="2400" b="1" i="1" kern="10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4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𝑸</m:t>
                        </m:r>
                      </m:e>
                      <m:sub>
                        <m:r>
                          <a:rPr lang="en-US" altLang="zh-CN" sz="24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𝟎</m:t>
                        </m:r>
                      </m:sub>
                      <m:sup>
                        <m:r>
                          <a:rPr lang="en-US" altLang="zh-CN" sz="24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𝒏</m:t>
                        </m:r>
                        <m:r>
                          <a:rPr lang="en-US" altLang="zh-CN" sz="24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𝟏</m:t>
                        </m:r>
                      </m:sup>
                    </m:sSubSup>
                    <m:r>
                      <a:rPr lang="en-US" altLang="zh-CN" sz="24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𝑨</m:t>
                    </m:r>
                    <m:r>
                      <a:rPr lang="en-US" altLang="zh-CN" sz="24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  </m:t>
                    </m:r>
                    <m:acc>
                      <m:accPr>
                        <m:chr m:val="̅"/>
                        <m:ctrlPr>
                          <a:rPr lang="zh-CN" altLang="zh-CN" sz="2400" b="1" i="1" kern="10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accPr>
                      <m:e>
                        <m:sSubSup>
                          <m:sSubSupPr>
                            <m:ctrlPr>
                              <a:rPr lang="zh-CN" altLang="zh-CN" sz="2400" b="1" i="1" kern="10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4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𝑸</m:t>
                            </m:r>
                          </m:e>
                          <m:sub>
                            <m:r>
                              <a:rPr lang="en-US" altLang="zh-CN" sz="24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𝟎</m:t>
                            </m:r>
                          </m:sub>
                          <m:sup>
                            <m:r>
                              <a:rPr lang="en-US" altLang="zh-CN" sz="24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𝒏</m:t>
                            </m:r>
                          </m:sup>
                        </m:sSubSup>
                      </m:e>
                    </m:acc>
                    <m:r>
                      <a:rPr lang="en-US" altLang="zh-CN" sz="24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m:t>
                    </m:r>
                    <m:acc>
                      <m:accPr>
                        <m:chr m:val="̅"/>
                        <m:ctrlPr>
                          <a:rPr lang="zh-CN" altLang="zh-CN" sz="2400" b="1" i="1" kern="10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sz="24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𝑨</m:t>
                        </m:r>
                      </m:e>
                    </m:acc>
                    <m:r>
                      <a:rPr lang="en-US" altLang="zh-CN" sz="24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 </m:t>
                    </m:r>
                    <m:acc>
                      <m:accPr>
                        <m:chr m:val="̅"/>
                        <m:ctrlPr>
                          <a:rPr lang="zh-CN" altLang="zh-CN" sz="2400" b="1" i="1" kern="10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sz="24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𝑩</m:t>
                        </m:r>
                      </m:e>
                    </m:acc>
                    <m:r>
                      <a:rPr lang="en-US" altLang="zh-CN" sz="24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 </m:t>
                    </m:r>
                    <m:sSubSup>
                      <m:sSubSupPr>
                        <m:ctrlPr>
                          <a:rPr lang="zh-CN" altLang="zh-CN" sz="2400" b="1" i="1" kern="10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4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𝑸</m:t>
                        </m:r>
                      </m:e>
                      <m:sub>
                        <m:r>
                          <a:rPr lang="en-US" altLang="zh-CN" sz="24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𝟎</m:t>
                        </m:r>
                      </m:sub>
                      <m:sup>
                        <m:r>
                          <a:rPr lang="en-US" altLang="zh-CN" sz="24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𝒏</m:t>
                        </m:r>
                      </m:sup>
                    </m:sSubSup>
                    <m:r>
                      <a:rPr lang="en-US" altLang="zh-CN" sz="24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m:t>
                    </m:r>
                    <m:acc>
                      <m:accPr>
                        <m:chr m:val="̅"/>
                        <m:ctrlPr>
                          <a:rPr lang="zh-CN" altLang="zh-CN" sz="2400" b="1" i="1" kern="10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sz="24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𝑨</m:t>
                        </m:r>
                      </m:e>
                    </m:acc>
                    <m:r>
                      <a:rPr lang="en-US" altLang="zh-CN" sz="24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 </m:t>
                    </m:r>
                    <m:acc>
                      <m:accPr>
                        <m:chr m:val="̅"/>
                        <m:ctrlPr>
                          <a:rPr lang="zh-CN" altLang="zh-CN" sz="2400" b="1" i="1" kern="10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accPr>
                      <m:e>
                        <m:sSubSup>
                          <m:sSubSupPr>
                            <m:ctrlPr>
                              <a:rPr lang="zh-CN" altLang="zh-CN" sz="2400" b="1" i="1" kern="10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4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𝑸</m:t>
                            </m:r>
                          </m:e>
                          <m:sub>
                            <m:r>
                              <a:rPr lang="en-US" altLang="zh-CN" sz="24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𝟏</m:t>
                            </m:r>
                          </m:sub>
                          <m:sup>
                            <m:r>
                              <a:rPr lang="en-US" altLang="zh-CN" sz="24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𝒏</m:t>
                            </m:r>
                          </m:sup>
                        </m:sSubSup>
                      </m:e>
                    </m:acc>
                    <m:r>
                      <a:rPr lang="en-US" altLang="zh-CN" sz="24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 </m:t>
                    </m:r>
                    <m:sSubSup>
                      <m:sSubSupPr>
                        <m:ctrlPr>
                          <a:rPr lang="zh-CN" altLang="zh-CN" sz="2400" b="1" i="1" kern="10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4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𝑸</m:t>
                        </m:r>
                      </m:e>
                      <m:sub>
                        <m:r>
                          <a:rPr lang="en-US" altLang="zh-CN" sz="24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𝟎</m:t>
                        </m:r>
                      </m:sub>
                      <m:sup>
                        <m:r>
                          <a:rPr lang="en-US" altLang="zh-CN" sz="24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𝒏</m:t>
                        </m:r>
                      </m:sup>
                    </m:sSubSup>
                    <m:r>
                      <a:rPr lang="en-US" altLang="zh-CN" sz="24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𝑨</m:t>
                    </m:r>
                    <m:r>
                      <a:rPr lang="en-US" altLang="zh-CN" sz="24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  </m:t>
                    </m:r>
                    <m:acc>
                      <m:accPr>
                        <m:chr m:val="̅"/>
                        <m:ctrlPr>
                          <a:rPr lang="zh-CN" altLang="zh-CN" sz="2400" b="1" i="1" kern="10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accPr>
                      <m:e>
                        <m:sSubSup>
                          <m:sSubSupPr>
                            <m:ctrlPr>
                              <a:rPr lang="zh-CN" altLang="zh-CN" sz="2400" b="1" i="1" kern="10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4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𝑸</m:t>
                            </m:r>
                          </m:e>
                          <m:sub>
                            <m:r>
                              <a:rPr lang="en-US" altLang="zh-CN" sz="24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𝟎</m:t>
                            </m:r>
                          </m:sub>
                          <m:sup>
                            <m:r>
                              <a:rPr lang="en-US" altLang="zh-CN" sz="24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𝒏</m:t>
                            </m:r>
                          </m:sup>
                        </m:sSubSup>
                      </m:e>
                    </m:acc>
                    <m:r>
                      <a:rPr lang="en-US" altLang="zh-CN" sz="24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m:t>
                    </m:r>
                    <m:acc>
                      <m:accPr>
                        <m:chr m:val="̅"/>
                        <m:ctrlPr>
                          <a:rPr lang="zh-CN" altLang="zh-CN" sz="2400" b="1" i="1" kern="10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sz="24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𝑨</m:t>
                        </m:r>
                      </m:e>
                    </m:acc>
                    <m:r>
                      <a:rPr lang="en-US" altLang="zh-CN" sz="24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 (</m:t>
                    </m:r>
                    <m:acc>
                      <m:accPr>
                        <m:chr m:val="̅"/>
                        <m:ctrlPr>
                          <a:rPr lang="zh-CN" altLang="zh-CN" sz="2400" b="1" i="1" kern="10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sz="24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𝑩</m:t>
                        </m:r>
                      </m:e>
                    </m:acc>
                    <m:r>
                      <a:rPr lang="en-US" altLang="zh-CN" sz="24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m:t>
                    </m:r>
                    <m:acc>
                      <m:accPr>
                        <m:chr m:val="̅"/>
                        <m:ctrlPr>
                          <a:rPr lang="zh-CN" altLang="zh-CN" sz="2400" b="1" i="1" kern="10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accPr>
                      <m:e>
                        <m:sSubSup>
                          <m:sSubSupPr>
                            <m:ctrlPr>
                              <a:rPr lang="zh-CN" altLang="zh-CN" sz="2400" b="1" i="1" kern="10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4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𝑸</m:t>
                            </m:r>
                          </m:e>
                          <m:sub>
                            <m:r>
                              <a:rPr lang="en-US" altLang="zh-CN" sz="24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𝟏</m:t>
                            </m:r>
                          </m:sub>
                          <m:sup>
                            <m:r>
                              <a:rPr lang="en-US" altLang="zh-CN" sz="24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𝒏</m:t>
                            </m:r>
                          </m:sup>
                        </m:sSubSup>
                      </m:e>
                    </m:acc>
                    <m:r>
                      <a:rPr lang="en-US" altLang="zh-CN" sz="24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 )</m:t>
                    </m:r>
                    <m:sSubSup>
                      <m:sSubSupPr>
                        <m:ctrlPr>
                          <a:rPr lang="zh-CN" altLang="zh-CN" sz="2400" b="1" i="1" kern="10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4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𝑸</m:t>
                        </m:r>
                      </m:e>
                      <m:sub>
                        <m:r>
                          <a:rPr lang="en-US" altLang="zh-CN" sz="24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𝟎</m:t>
                        </m:r>
                      </m:sub>
                      <m:sup>
                        <m:r>
                          <a:rPr lang="en-US" altLang="zh-CN" sz="24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𝒏</m:t>
                        </m:r>
                      </m:sup>
                    </m:sSubSup>
                  </m:oMath>
                </a14:m>
                <a:r>
                  <a:rPr lang="en-US" altLang="zh-CN" sz="2400" kern="100" dirty="0">
                    <a:latin typeface="Times New Roman" panose="02020603050405020304" pitchFamily="18" charset="0"/>
                    <a:ea typeface="宋体" panose="02010600030101010101" pitchFamily="2" charset="-122"/>
                    <a:cs typeface="Times New Roman" panose="02020603050405020304" pitchFamily="18" charset="0"/>
                  </a:rPr>
                  <a:t> </a:t>
                </a:r>
                <a:endParaRPr lang="zh-CN" altLang="en-US" dirty="0"/>
              </a:p>
            </p:txBody>
          </p:sp>
        </mc:Choice>
        <mc:Fallback xmlns="">
          <p:sp>
            <p:nvSpPr>
              <p:cNvPr id="2" name="矩形 1"/>
              <p:cNvSpPr>
                <a:spLocks noRot="1" noChangeAspect="1" noMove="1" noResize="1" noEditPoints="1" noAdjustHandles="1" noChangeArrowheads="1" noChangeShapeType="1" noTextEdit="1"/>
              </p:cNvSpPr>
              <p:nvPr/>
            </p:nvSpPr>
            <p:spPr>
              <a:xfrm>
                <a:off x="550607" y="4825948"/>
                <a:ext cx="10943303" cy="1886029"/>
              </a:xfrm>
              <a:prstGeom prst="rect">
                <a:avLst/>
              </a:prstGeom>
              <a:blipFill rotWithShape="1">
                <a:blip r:embed="rId8"/>
                <a:stretch>
                  <a:fillRect l="-72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p:cNvSpPr/>
              <p:nvPr/>
            </p:nvSpPr>
            <p:spPr>
              <a:xfrm>
                <a:off x="6110749" y="2590801"/>
                <a:ext cx="5840362" cy="1905715"/>
              </a:xfrm>
              <a:prstGeom prst="rect">
                <a:avLst/>
              </a:prstGeom>
            </p:spPr>
            <p:txBody>
              <a:bodyPr wrap="square">
                <a:spAutoFit/>
              </a:bodyPr>
              <a:lstStyle/>
              <a:p>
                <a:pPr marL="342900" indent="-342900" defTabSz="468000">
                  <a:lnSpc>
                    <a:spcPct val="150000"/>
                  </a:lnSpc>
                  <a:buClr>
                    <a:srgbClr val="3859CD"/>
                  </a:buClr>
                  <a:buFont typeface="Wingdings" panose="05000000000000000000" pitchFamily="2" charset="2"/>
                  <a:buChar char="n"/>
                </a:pPr>
                <a:r>
                  <a:rPr lang="zh-CN" altLang="en-US" sz="2400" b="1" dirty="0">
                    <a:solidFill>
                      <a:srgbClr val="0000CC"/>
                    </a:solidFill>
                    <a:latin typeface="微软雅黑" panose="020B0503020204020204" pitchFamily="34" charset="-122"/>
                    <a:ea typeface="微软雅黑" panose="020B0503020204020204" pitchFamily="34" charset="-122"/>
                  </a:rPr>
                  <a:t>激励函数为：</a:t>
                </a:r>
              </a:p>
              <a:p>
                <a:pPr>
                  <a:lnSpc>
                    <a:spcPct val="150000"/>
                  </a:lnSpc>
                </a:pPr>
                <a14:m>
                  <m:oMath xmlns:m="http://schemas.openxmlformats.org/officeDocument/2006/math">
                    <m:sSub>
                      <m:sSubPr>
                        <m:ctrlPr>
                          <a:rPr lang="zh-CN" altLang="zh-CN" sz="2400" b="1" i="1" kern="100" smtClean="0">
                            <a:solidFill>
                              <a:srgbClr val="00B05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b="1" i="1" kern="100">
                            <a:solidFill>
                              <a:srgbClr val="00B050"/>
                            </a:solidFill>
                            <a:latin typeface="Cambria Math" panose="02040503050406030204" pitchFamily="18" charset="0"/>
                            <a:ea typeface="宋体" panose="02010600030101010101" pitchFamily="2" charset="-122"/>
                            <a:cs typeface="Times New Roman" panose="02020603050405020304" pitchFamily="18" charset="0"/>
                          </a:rPr>
                          <m:t>𝑱</m:t>
                        </m:r>
                      </m:e>
                      <m:sub>
                        <m:r>
                          <a:rPr lang="en-US" altLang="zh-CN" sz="2400" b="1" i="1" kern="100">
                            <a:solidFill>
                              <a:srgbClr val="00B050"/>
                            </a:solidFill>
                            <a:latin typeface="Cambria Math" panose="02040503050406030204" pitchFamily="18" charset="0"/>
                            <a:ea typeface="宋体" panose="02010600030101010101" pitchFamily="2" charset="-122"/>
                            <a:cs typeface="Times New Roman" panose="02020603050405020304" pitchFamily="18" charset="0"/>
                          </a:rPr>
                          <m:t>𝟏</m:t>
                        </m:r>
                      </m:sub>
                    </m:sSub>
                    <m:r>
                      <a:rPr lang="en-US" altLang="zh-CN" sz="2400" b="1" i="1" kern="100">
                        <a:solidFill>
                          <a:srgbClr val="00B050"/>
                        </a:solidFill>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kern="100">
                        <a:solidFill>
                          <a:srgbClr val="00B050"/>
                        </a:solidFill>
                        <a:latin typeface="Cambria Math" panose="02040503050406030204" pitchFamily="18" charset="0"/>
                        <a:ea typeface="宋体" panose="02010600030101010101" pitchFamily="2" charset="-122"/>
                        <a:cs typeface="Times New Roman" panose="02020603050405020304" pitchFamily="18" charset="0"/>
                      </a:rPr>
                      <m:t>𝑩</m:t>
                    </m:r>
                    <m:r>
                      <a:rPr lang="en-US" altLang="zh-CN" sz="2400" b="1" i="1" kern="100">
                        <a:solidFill>
                          <a:srgbClr val="00B050"/>
                        </a:solidFill>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kern="100">
                        <a:solidFill>
                          <a:srgbClr val="00B050"/>
                        </a:solidFill>
                        <a:latin typeface="Cambria Math" panose="02040503050406030204" pitchFamily="18" charset="0"/>
                        <a:ea typeface="宋体" panose="02010600030101010101" pitchFamily="2" charset="-122"/>
                        <a:cs typeface="Times New Roman" panose="02020603050405020304" pitchFamily="18" charset="0"/>
                      </a:rPr>
                      <m:t>𝑨</m:t>
                    </m:r>
                    <m:r>
                      <a:rPr lang="en-US" altLang="zh-CN" sz="2400" b="1" i="1" kern="100">
                        <a:solidFill>
                          <a:srgbClr val="00B050"/>
                        </a:solidFill>
                        <a:latin typeface="Cambria Math" panose="02040503050406030204" pitchFamily="18" charset="0"/>
                        <a:ea typeface="宋体" panose="02010600030101010101" pitchFamily="2" charset="-122"/>
                        <a:cs typeface="Times New Roman" panose="02020603050405020304" pitchFamily="18" charset="0"/>
                      </a:rPr>
                      <m:t> </m:t>
                    </m:r>
                    <m:sSubSup>
                      <m:sSubSupPr>
                        <m:ctrlPr>
                          <a:rPr lang="zh-CN" altLang="zh-CN" sz="2400" b="1" i="1" kern="100">
                            <a:solidFill>
                              <a:srgbClr val="00B050"/>
                            </a:solidFill>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400" b="1" i="1" kern="100">
                            <a:solidFill>
                              <a:srgbClr val="00B050"/>
                            </a:solidFill>
                            <a:latin typeface="Cambria Math" panose="02040503050406030204" pitchFamily="18" charset="0"/>
                            <a:ea typeface="宋体" panose="02010600030101010101" pitchFamily="2" charset="-122"/>
                            <a:cs typeface="Times New Roman" panose="02020603050405020304" pitchFamily="18" charset="0"/>
                          </a:rPr>
                          <m:t>𝑸</m:t>
                        </m:r>
                      </m:e>
                      <m:sub>
                        <m:r>
                          <a:rPr lang="en-US" altLang="zh-CN" sz="2400" b="1" i="1" kern="100">
                            <a:solidFill>
                              <a:srgbClr val="00B050"/>
                            </a:solidFill>
                            <a:latin typeface="Cambria Math" panose="02040503050406030204" pitchFamily="18" charset="0"/>
                            <a:ea typeface="宋体" panose="02010600030101010101" pitchFamily="2" charset="-122"/>
                            <a:cs typeface="Times New Roman" panose="02020603050405020304" pitchFamily="18" charset="0"/>
                          </a:rPr>
                          <m:t>𝟎</m:t>
                        </m:r>
                      </m:sub>
                      <m:sup>
                        <m:r>
                          <a:rPr lang="en-US" altLang="zh-CN" sz="2400" b="1" i="1" kern="100">
                            <a:solidFill>
                              <a:srgbClr val="00B050"/>
                            </a:solidFill>
                            <a:latin typeface="Cambria Math" panose="02040503050406030204" pitchFamily="18" charset="0"/>
                            <a:ea typeface="宋体" panose="02010600030101010101" pitchFamily="2" charset="-122"/>
                            <a:cs typeface="Times New Roman" panose="02020603050405020304" pitchFamily="18" charset="0"/>
                          </a:rPr>
                          <m:t>𝒏</m:t>
                        </m:r>
                      </m:sup>
                    </m:sSubSup>
                    <m:r>
                      <a:rPr lang="en-US" altLang="zh-CN" sz="2400" b="1" i="1" kern="100">
                        <a:solidFill>
                          <a:srgbClr val="00B050"/>
                        </a:solidFill>
                        <a:latin typeface="Cambria Math" panose="02040503050406030204" pitchFamily="18" charset="0"/>
                        <a:ea typeface="宋体" panose="02010600030101010101" pitchFamily="2" charset="-122"/>
                        <a:cs typeface="Times New Roman" panose="02020603050405020304" pitchFamily="18" charset="0"/>
                      </a:rPr>
                      <m:t>                     </m:t>
                    </m:r>
                    <m:sSub>
                      <m:sSubPr>
                        <m:ctrlPr>
                          <a:rPr lang="zh-CN" altLang="zh-CN" sz="2400" b="1" i="1" kern="100">
                            <a:solidFill>
                              <a:srgbClr val="00B05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b="1" i="1" kern="100">
                            <a:solidFill>
                              <a:srgbClr val="00B050"/>
                            </a:solidFill>
                            <a:latin typeface="Cambria Math" panose="02040503050406030204" pitchFamily="18" charset="0"/>
                            <a:ea typeface="宋体" panose="02010600030101010101" pitchFamily="2" charset="-122"/>
                            <a:cs typeface="Times New Roman" panose="02020603050405020304" pitchFamily="18" charset="0"/>
                          </a:rPr>
                          <m:t>𝑲</m:t>
                        </m:r>
                      </m:e>
                      <m:sub>
                        <m:r>
                          <a:rPr lang="en-US" altLang="zh-CN" sz="2400" b="1" i="1" kern="100">
                            <a:solidFill>
                              <a:srgbClr val="00B050"/>
                            </a:solidFill>
                            <a:latin typeface="Cambria Math" panose="02040503050406030204" pitchFamily="18" charset="0"/>
                            <a:ea typeface="宋体" panose="02010600030101010101" pitchFamily="2" charset="-122"/>
                            <a:cs typeface="Times New Roman" panose="02020603050405020304" pitchFamily="18" charset="0"/>
                          </a:rPr>
                          <m:t>𝟏</m:t>
                        </m:r>
                      </m:sub>
                    </m:sSub>
                    <m:r>
                      <a:rPr lang="en-US" altLang="zh-CN" sz="2400" b="1" i="1" kern="100">
                        <a:solidFill>
                          <a:srgbClr val="00B050"/>
                        </a:solidFill>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kern="100">
                        <a:solidFill>
                          <a:srgbClr val="00B050"/>
                        </a:solidFill>
                        <a:latin typeface="Cambria Math" panose="02040503050406030204" pitchFamily="18" charset="0"/>
                        <a:ea typeface="宋体" panose="02010600030101010101" pitchFamily="2" charset="-122"/>
                        <a:cs typeface="Times New Roman" panose="02020603050405020304" pitchFamily="18" charset="0"/>
                      </a:rPr>
                      <m:t>𝑩</m:t>
                    </m:r>
                    <m:r>
                      <a:rPr lang="en-US" altLang="zh-CN" sz="2400" b="1" i="1" kern="100">
                        <a:solidFill>
                          <a:srgbClr val="00B050"/>
                        </a:solidFill>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kern="100">
                        <a:solidFill>
                          <a:srgbClr val="00B050"/>
                        </a:solidFill>
                        <a:latin typeface="Cambria Math" panose="02040503050406030204" pitchFamily="18" charset="0"/>
                        <a:ea typeface="宋体" panose="02010600030101010101" pitchFamily="2" charset="-122"/>
                        <a:cs typeface="Times New Roman" panose="02020603050405020304" pitchFamily="18" charset="0"/>
                      </a:rPr>
                      <m:t>𝑨</m:t>
                    </m:r>
                    <m:r>
                      <a:rPr lang="en-US" altLang="zh-CN" sz="2400" b="1" i="1" kern="100">
                        <a:solidFill>
                          <a:srgbClr val="00B050"/>
                        </a:solidFill>
                        <a:latin typeface="Cambria Math" panose="02040503050406030204" pitchFamily="18" charset="0"/>
                        <a:ea typeface="宋体" panose="02010600030101010101" pitchFamily="2" charset="-122"/>
                        <a:cs typeface="Times New Roman" panose="02020603050405020304" pitchFamily="18" charset="0"/>
                      </a:rPr>
                      <m:t> </m:t>
                    </m:r>
                    <m:sSubSup>
                      <m:sSubSupPr>
                        <m:ctrlPr>
                          <a:rPr lang="zh-CN" altLang="zh-CN" sz="2400" b="1" i="1" kern="100">
                            <a:solidFill>
                              <a:srgbClr val="00B050"/>
                            </a:solidFill>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400" b="1" i="1" kern="100">
                            <a:solidFill>
                              <a:srgbClr val="00B050"/>
                            </a:solidFill>
                            <a:latin typeface="Cambria Math" panose="02040503050406030204" pitchFamily="18" charset="0"/>
                            <a:ea typeface="宋体" panose="02010600030101010101" pitchFamily="2" charset="-122"/>
                            <a:cs typeface="Times New Roman" panose="02020603050405020304" pitchFamily="18" charset="0"/>
                          </a:rPr>
                          <m:t>𝑸</m:t>
                        </m:r>
                      </m:e>
                      <m:sub>
                        <m:r>
                          <a:rPr lang="en-US" altLang="zh-CN" sz="2400" b="1" i="1" kern="100">
                            <a:solidFill>
                              <a:srgbClr val="00B050"/>
                            </a:solidFill>
                            <a:latin typeface="Cambria Math" panose="02040503050406030204" pitchFamily="18" charset="0"/>
                            <a:ea typeface="宋体" panose="02010600030101010101" pitchFamily="2" charset="-122"/>
                            <a:cs typeface="Times New Roman" panose="02020603050405020304" pitchFamily="18" charset="0"/>
                          </a:rPr>
                          <m:t>𝟎</m:t>
                        </m:r>
                      </m:sub>
                      <m:sup>
                        <m:r>
                          <a:rPr lang="en-US" altLang="zh-CN" sz="2400" b="1" i="1" kern="100">
                            <a:solidFill>
                              <a:srgbClr val="00B050"/>
                            </a:solidFill>
                            <a:latin typeface="Cambria Math" panose="02040503050406030204" pitchFamily="18" charset="0"/>
                            <a:ea typeface="宋体" panose="02010600030101010101" pitchFamily="2" charset="-122"/>
                            <a:cs typeface="Times New Roman" panose="02020603050405020304" pitchFamily="18" charset="0"/>
                          </a:rPr>
                          <m:t>𝒏</m:t>
                        </m:r>
                      </m:sup>
                    </m:sSubSup>
                  </m:oMath>
                </a14:m>
                <a:r>
                  <a:rPr lang="en-US" altLang="zh-CN" sz="2400" b="1" kern="100" dirty="0">
                    <a:solidFill>
                      <a:srgbClr val="00B050"/>
                    </a:solidFill>
                    <a:latin typeface="Times New Roman" panose="02020603050405020304" pitchFamily="18" charset="0"/>
                    <a:ea typeface="宋体" panose="02010600030101010101" pitchFamily="2" charset="-122"/>
                    <a:cs typeface="Times New Roman" panose="02020603050405020304" pitchFamily="18" charset="0"/>
                  </a:rPr>
                  <a:t> </a:t>
                </a:r>
                <a14:m>
                  <m:oMath xmlns:m="http://schemas.openxmlformats.org/officeDocument/2006/math">
                    <m:sSub>
                      <m:sSubPr>
                        <m:ctrlPr>
                          <a:rPr lang="zh-CN" altLang="zh-CN" sz="2400" b="1" i="1">
                            <a:solidFill>
                              <a:srgbClr val="00B05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b="1" i="1">
                            <a:solidFill>
                              <a:srgbClr val="00B050"/>
                            </a:solidFill>
                            <a:latin typeface="Cambria Math" panose="02040503050406030204" pitchFamily="18" charset="0"/>
                            <a:ea typeface="宋体" panose="02010600030101010101" pitchFamily="2" charset="-122"/>
                            <a:cs typeface="Times New Roman" panose="02020603050405020304" pitchFamily="18" charset="0"/>
                          </a:rPr>
                          <m:t>𝑱</m:t>
                        </m:r>
                      </m:e>
                      <m:sub>
                        <m:r>
                          <a:rPr lang="en-US" altLang="zh-CN" sz="2400" b="1" i="1">
                            <a:solidFill>
                              <a:srgbClr val="00B050"/>
                            </a:solidFill>
                            <a:latin typeface="Cambria Math" panose="02040503050406030204" pitchFamily="18" charset="0"/>
                            <a:ea typeface="宋体" panose="02010600030101010101" pitchFamily="2" charset="-122"/>
                            <a:cs typeface="Times New Roman" panose="02020603050405020304" pitchFamily="18" charset="0"/>
                          </a:rPr>
                          <m:t>𝟎</m:t>
                        </m:r>
                      </m:sub>
                    </m:sSub>
                    <m:r>
                      <a:rPr lang="en-US" altLang="zh-CN" sz="2400" b="1" i="1">
                        <a:solidFill>
                          <a:srgbClr val="00B050"/>
                        </a:solidFill>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a:solidFill>
                          <a:srgbClr val="00B050"/>
                        </a:solidFill>
                        <a:latin typeface="Cambria Math" panose="02040503050406030204" pitchFamily="18" charset="0"/>
                        <a:ea typeface="宋体" panose="02010600030101010101" pitchFamily="2" charset="-122"/>
                        <a:cs typeface="Times New Roman" panose="02020603050405020304" pitchFamily="18" charset="0"/>
                      </a:rPr>
                      <m:t>𝑨</m:t>
                    </m:r>
                    <m:r>
                      <a:rPr lang="en-US" altLang="zh-CN" sz="2400" b="1" i="1">
                        <a:solidFill>
                          <a:srgbClr val="00B050"/>
                        </a:solidFill>
                        <a:latin typeface="Cambria Math" panose="02040503050406030204" pitchFamily="18" charset="0"/>
                        <a:ea typeface="宋体" panose="02010600030101010101" pitchFamily="2" charset="-122"/>
                        <a:cs typeface="Times New Roman" panose="02020603050405020304" pitchFamily="18" charset="0"/>
                      </a:rPr>
                      <m:t>            </m:t>
                    </m:r>
                    <m:sSub>
                      <m:sSubPr>
                        <m:ctrlPr>
                          <a:rPr lang="zh-CN" altLang="zh-CN" sz="2400" b="1" i="1">
                            <a:solidFill>
                              <a:srgbClr val="00B05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b="1" i="1">
                            <a:solidFill>
                              <a:srgbClr val="00B050"/>
                            </a:solidFill>
                            <a:latin typeface="Cambria Math" panose="02040503050406030204" pitchFamily="18" charset="0"/>
                            <a:ea typeface="宋体" panose="02010600030101010101" pitchFamily="2" charset="-122"/>
                            <a:cs typeface="Times New Roman" panose="02020603050405020304" pitchFamily="18" charset="0"/>
                          </a:rPr>
                          <m:t>𝑲</m:t>
                        </m:r>
                      </m:e>
                      <m:sub>
                        <m:r>
                          <a:rPr lang="en-US" altLang="zh-CN" sz="2400" b="1" i="1">
                            <a:solidFill>
                              <a:srgbClr val="00B050"/>
                            </a:solidFill>
                            <a:latin typeface="Cambria Math" panose="02040503050406030204" pitchFamily="18" charset="0"/>
                            <a:ea typeface="宋体" panose="02010600030101010101" pitchFamily="2" charset="-122"/>
                            <a:cs typeface="Times New Roman" panose="02020603050405020304" pitchFamily="18" charset="0"/>
                          </a:rPr>
                          <m:t>𝟎</m:t>
                        </m:r>
                      </m:sub>
                    </m:sSub>
                    <m:r>
                      <a:rPr lang="en-US" altLang="zh-CN" sz="2400" b="1" i="1">
                        <a:solidFill>
                          <a:srgbClr val="00B050"/>
                        </a:solidFill>
                        <a:latin typeface="Cambria Math" panose="02040503050406030204" pitchFamily="18" charset="0"/>
                        <a:ea typeface="宋体" panose="02010600030101010101" pitchFamily="2" charset="-122"/>
                        <a:cs typeface="Times New Roman" panose="02020603050405020304" pitchFamily="18" charset="0"/>
                      </a:rPr>
                      <m:t>=</m:t>
                    </m:r>
                    <m:acc>
                      <m:accPr>
                        <m:chr m:val="̅"/>
                        <m:ctrlPr>
                          <a:rPr lang="zh-CN" altLang="zh-CN" sz="2400" b="1" i="1">
                            <a:solidFill>
                              <a:srgbClr val="00B050"/>
                            </a:solidFill>
                            <a:latin typeface="Cambria Math" panose="02040503050406030204" pitchFamily="18" charset="0"/>
                            <a:ea typeface="Cambria Math" panose="02040503050406030204" pitchFamily="18" charset="0"/>
                            <a:cs typeface="Times New Roman" panose="02020603050405020304" pitchFamily="18" charset="0"/>
                          </a:rPr>
                        </m:ctrlPr>
                      </m:accPr>
                      <m:e>
                        <m:acc>
                          <m:accPr>
                            <m:chr m:val="̅"/>
                            <m:ctrlPr>
                              <a:rPr lang="zh-CN" altLang="zh-CN" sz="2400" b="1" i="1">
                                <a:solidFill>
                                  <a:srgbClr val="00B050"/>
                                </a:solidFill>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sz="2400" b="1" i="1">
                                <a:solidFill>
                                  <a:srgbClr val="00B050"/>
                                </a:solidFill>
                                <a:latin typeface="Cambria Math" panose="02040503050406030204" pitchFamily="18" charset="0"/>
                                <a:ea typeface="宋体" panose="02010600030101010101" pitchFamily="2" charset="-122"/>
                                <a:cs typeface="Times New Roman" panose="02020603050405020304" pitchFamily="18" charset="0"/>
                              </a:rPr>
                              <m:t>𝑨</m:t>
                            </m:r>
                          </m:e>
                        </m:acc>
                        <m:r>
                          <a:rPr lang="en-US" altLang="zh-CN" sz="2400" b="1" i="1">
                            <a:solidFill>
                              <a:srgbClr val="00B050"/>
                            </a:solidFill>
                            <a:latin typeface="Cambria Math" panose="02040503050406030204" pitchFamily="18" charset="0"/>
                            <a:ea typeface="宋体" panose="02010600030101010101" pitchFamily="2" charset="-122"/>
                            <a:cs typeface="Times New Roman" panose="02020603050405020304" pitchFamily="18" charset="0"/>
                          </a:rPr>
                          <m:t> </m:t>
                        </m:r>
                        <m:d>
                          <m:dPr>
                            <m:ctrlPr>
                              <a:rPr lang="zh-CN" altLang="zh-CN" sz="2400" b="1" i="1">
                                <a:solidFill>
                                  <a:srgbClr val="00B050"/>
                                </a:solidFill>
                                <a:latin typeface="Cambria Math" panose="02040503050406030204" pitchFamily="18" charset="0"/>
                                <a:ea typeface="Cambria Math" panose="02040503050406030204" pitchFamily="18" charset="0"/>
                                <a:cs typeface="Times New Roman" panose="02020603050405020304" pitchFamily="18" charset="0"/>
                              </a:rPr>
                            </m:ctrlPr>
                          </m:dPr>
                          <m:e>
                            <m:acc>
                              <m:accPr>
                                <m:chr m:val="̅"/>
                                <m:ctrlPr>
                                  <a:rPr lang="zh-CN" altLang="zh-CN" sz="2400" b="1" i="1">
                                    <a:solidFill>
                                      <a:srgbClr val="00B050"/>
                                    </a:solidFill>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sz="2400" b="1" i="1">
                                    <a:solidFill>
                                      <a:srgbClr val="00B050"/>
                                    </a:solidFill>
                                    <a:latin typeface="Cambria Math" panose="02040503050406030204" pitchFamily="18" charset="0"/>
                                    <a:ea typeface="宋体" panose="02010600030101010101" pitchFamily="2" charset="-122"/>
                                    <a:cs typeface="Times New Roman" panose="02020603050405020304" pitchFamily="18" charset="0"/>
                                  </a:rPr>
                                  <m:t>𝑩</m:t>
                                </m:r>
                              </m:e>
                            </m:acc>
                            <m:r>
                              <a:rPr lang="en-US" altLang="zh-CN" sz="2400" b="1" i="1">
                                <a:solidFill>
                                  <a:srgbClr val="00B050"/>
                                </a:solidFill>
                                <a:latin typeface="Cambria Math" panose="02040503050406030204" pitchFamily="18" charset="0"/>
                                <a:ea typeface="宋体" panose="02010600030101010101" pitchFamily="2" charset="-122"/>
                                <a:cs typeface="Times New Roman" panose="02020603050405020304" pitchFamily="18" charset="0"/>
                              </a:rPr>
                              <m:t>+</m:t>
                            </m:r>
                            <m:acc>
                              <m:accPr>
                                <m:chr m:val="̅"/>
                                <m:ctrlPr>
                                  <a:rPr lang="zh-CN" altLang="zh-CN" sz="2400" b="1" i="1">
                                    <a:solidFill>
                                      <a:srgbClr val="00B050"/>
                                    </a:solidFill>
                                    <a:latin typeface="Cambria Math" panose="02040503050406030204" pitchFamily="18" charset="0"/>
                                    <a:ea typeface="Cambria Math" panose="02040503050406030204" pitchFamily="18" charset="0"/>
                                    <a:cs typeface="Times New Roman" panose="02020603050405020304" pitchFamily="18" charset="0"/>
                                  </a:rPr>
                                </m:ctrlPr>
                              </m:accPr>
                              <m:e>
                                <m:sSubSup>
                                  <m:sSubSupPr>
                                    <m:ctrlPr>
                                      <a:rPr lang="zh-CN" altLang="zh-CN" sz="2400" b="1" i="1">
                                        <a:solidFill>
                                          <a:srgbClr val="00B050"/>
                                        </a:solidFill>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400" b="1" i="1">
                                        <a:solidFill>
                                          <a:srgbClr val="00B050"/>
                                        </a:solidFill>
                                        <a:latin typeface="Cambria Math" panose="02040503050406030204" pitchFamily="18" charset="0"/>
                                        <a:ea typeface="宋体" panose="02010600030101010101" pitchFamily="2" charset="-122"/>
                                        <a:cs typeface="Times New Roman" panose="02020603050405020304" pitchFamily="18" charset="0"/>
                                      </a:rPr>
                                      <m:t>𝑸</m:t>
                                    </m:r>
                                  </m:e>
                                  <m:sub>
                                    <m:r>
                                      <a:rPr lang="en-US" altLang="zh-CN" sz="2400" b="1" i="1">
                                        <a:solidFill>
                                          <a:srgbClr val="00B050"/>
                                        </a:solidFill>
                                        <a:latin typeface="Cambria Math" panose="02040503050406030204" pitchFamily="18" charset="0"/>
                                        <a:ea typeface="宋体" panose="02010600030101010101" pitchFamily="2" charset="-122"/>
                                        <a:cs typeface="Times New Roman" panose="02020603050405020304" pitchFamily="18" charset="0"/>
                                      </a:rPr>
                                      <m:t>𝟏</m:t>
                                    </m:r>
                                  </m:sub>
                                  <m:sup>
                                    <m:r>
                                      <a:rPr lang="en-US" altLang="zh-CN" sz="2400" b="1" i="1">
                                        <a:solidFill>
                                          <a:srgbClr val="00B050"/>
                                        </a:solidFill>
                                        <a:latin typeface="Cambria Math" panose="02040503050406030204" pitchFamily="18" charset="0"/>
                                        <a:ea typeface="宋体" panose="02010600030101010101" pitchFamily="2" charset="-122"/>
                                        <a:cs typeface="Times New Roman" panose="02020603050405020304" pitchFamily="18" charset="0"/>
                                      </a:rPr>
                                      <m:t>𝒏</m:t>
                                    </m:r>
                                  </m:sup>
                                </m:sSubSup>
                              </m:e>
                            </m:acc>
                            <m:r>
                              <a:rPr lang="en-US" altLang="zh-CN" sz="2400" b="1" i="1">
                                <a:solidFill>
                                  <a:srgbClr val="00B050"/>
                                </a:solidFill>
                                <a:latin typeface="Cambria Math" panose="02040503050406030204" pitchFamily="18" charset="0"/>
                                <a:ea typeface="宋体" panose="02010600030101010101" pitchFamily="2" charset="-122"/>
                                <a:cs typeface="Times New Roman" panose="02020603050405020304" pitchFamily="18" charset="0"/>
                              </a:rPr>
                              <m:t> </m:t>
                            </m:r>
                          </m:e>
                        </m:d>
                      </m:e>
                    </m:acc>
                    <m:r>
                      <a:rPr lang="en-US" altLang="zh-CN" sz="2400" b="1" i="1">
                        <a:solidFill>
                          <a:srgbClr val="00B050"/>
                        </a:solidFill>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a:solidFill>
                          <a:srgbClr val="00B050"/>
                        </a:solidFill>
                        <a:latin typeface="Cambria Math" panose="02040503050406030204" pitchFamily="18" charset="0"/>
                        <a:ea typeface="宋体" panose="02010600030101010101" pitchFamily="2" charset="-122"/>
                        <a:cs typeface="Times New Roman" panose="02020603050405020304" pitchFamily="18" charset="0"/>
                      </a:rPr>
                      <m:t>𝑨</m:t>
                    </m:r>
                    <m:r>
                      <a:rPr lang="en-US" altLang="zh-CN" sz="2400" b="1" i="1">
                        <a:solidFill>
                          <a:srgbClr val="00B050"/>
                        </a:solidFill>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a:solidFill>
                          <a:srgbClr val="00B050"/>
                        </a:solidFill>
                        <a:latin typeface="Cambria Math" panose="02040503050406030204" pitchFamily="18" charset="0"/>
                        <a:ea typeface="宋体" panose="02010600030101010101" pitchFamily="2" charset="-122"/>
                        <a:cs typeface="Times New Roman" panose="02020603050405020304" pitchFamily="18" charset="0"/>
                      </a:rPr>
                      <m:t>𝑩</m:t>
                    </m:r>
                    <m:r>
                      <a:rPr lang="en-US" altLang="zh-CN" sz="2400" b="1" i="1">
                        <a:solidFill>
                          <a:srgbClr val="00B050"/>
                        </a:solidFill>
                        <a:latin typeface="Cambria Math" panose="02040503050406030204" pitchFamily="18" charset="0"/>
                        <a:ea typeface="宋体" panose="02010600030101010101" pitchFamily="2" charset="-122"/>
                        <a:cs typeface="Times New Roman" panose="02020603050405020304" pitchFamily="18" charset="0"/>
                      </a:rPr>
                      <m:t> </m:t>
                    </m:r>
                    <m:sSubSup>
                      <m:sSubSupPr>
                        <m:ctrlPr>
                          <a:rPr lang="zh-CN" altLang="zh-CN" sz="2400" b="1" i="1">
                            <a:solidFill>
                              <a:srgbClr val="00B050"/>
                            </a:solidFill>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400" b="1" i="1">
                            <a:solidFill>
                              <a:srgbClr val="00B050"/>
                            </a:solidFill>
                            <a:latin typeface="Cambria Math" panose="02040503050406030204" pitchFamily="18" charset="0"/>
                            <a:ea typeface="宋体" panose="02010600030101010101" pitchFamily="2" charset="-122"/>
                            <a:cs typeface="Times New Roman" panose="02020603050405020304" pitchFamily="18" charset="0"/>
                          </a:rPr>
                          <m:t>𝑸</m:t>
                        </m:r>
                      </m:e>
                      <m:sub>
                        <m:r>
                          <a:rPr lang="en-US" altLang="zh-CN" sz="2400" b="1" i="1">
                            <a:solidFill>
                              <a:srgbClr val="00B050"/>
                            </a:solidFill>
                            <a:latin typeface="Cambria Math" panose="02040503050406030204" pitchFamily="18" charset="0"/>
                            <a:ea typeface="宋体" panose="02010600030101010101" pitchFamily="2" charset="-122"/>
                            <a:cs typeface="Times New Roman" panose="02020603050405020304" pitchFamily="18" charset="0"/>
                          </a:rPr>
                          <m:t>𝟏</m:t>
                        </m:r>
                      </m:sub>
                      <m:sup>
                        <m:r>
                          <a:rPr lang="en-US" altLang="zh-CN" sz="2400" b="1" i="1">
                            <a:solidFill>
                              <a:srgbClr val="00B050"/>
                            </a:solidFill>
                            <a:latin typeface="Cambria Math" panose="02040503050406030204" pitchFamily="18" charset="0"/>
                            <a:ea typeface="宋体" panose="02010600030101010101" pitchFamily="2" charset="-122"/>
                            <a:cs typeface="Times New Roman" panose="02020603050405020304" pitchFamily="18" charset="0"/>
                          </a:rPr>
                          <m:t>𝒏</m:t>
                        </m:r>
                      </m:sup>
                    </m:sSubSup>
                  </m:oMath>
                </a14:m>
                <a:endParaRPr lang="en-US" altLang="zh-CN" sz="2400" b="1" dirty="0">
                  <a:latin typeface="微软雅黑" panose="020B0503020204020204" pitchFamily="34" charset="-122"/>
                  <a:ea typeface="微软雅黑" panose="020B0503020204020204" pitchFamily="34" charset="-122"/>
                </a:endParaRPr>
              </a:p>
            </p:txBody>
          </p:sp>
        </mc:Choice>
        <mc:Fallback xmlns="">
          <p:sp>
            <p:nvSpPr>
              <p:cNvPr id="4" name="矩形 3"/>
              <p:cNvSpPr>
                <a:spLocks noRot="1" noChangeAspect="1" noMove="1" noResize="1" noEditPoints="1" noAdjustHandles="1" noChangeArrowheads="1" noChangeShapeType="1" noTextEdit="1"/>
              </p:cNvSpPr>
              <p:nvPr/>
            </p:nvSpPr>
            <p:spPr>
              <a:xfrm>
                <a:off x="6110749" y="2590801"/>
                <a:ext cx="5840362" cy="1905715"/>
              </a:xfrm>
              <a:prstGeom prst="rect">
                <a:avLst/>
              </a:prstGeom>
              <a:blipFill rotWithShape="1">
                <a:blip r:embed="rId9"/>
                <a:stretch>
                  <a:fillRect l="-135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853502493"/>
      </p:ext>
    </p:extLst>
  </p:cSld>
  <p:clrMapOvr>
    <a:masterClrMapping/>
  </p:clrMapOvr>
  <mc:AlternateContent xmlns:mc="http://schemas.openxmlformats.org/markup-compatibility/2006" xmlns:p14="http://schemas.microsoft.com/office/powerpoint/2010/main">
    <mc:Choice Requires="p14">
      <p:transition spd="slow" p14:dur="1250">
        <p:randomBar dir="vert"/>
      </p:transition>
    </mc:Choice>
    <mc:Fallback xmlns="">
      <p:transition spd="slow">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barn(inVertical)">
                                      <p:cBhvr>
                                        <p:cTn id="7" dur="500"/>
                                        <p:tgtEl>
                                          <p:spTgt spid="20"/>
                                        </p:tgtEl>
                                      </p:cBhvr>
                                    </p:animEffect>
                                  </p:childTnLst>
                                </p:cTn>
                              </p:par>
                              <p:par>
                                <p:cTn id="8" presetID="16" presetClass="entr" presetSubtype="21" fill="hold"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barn(inVertical)">
                                      <p:cBhvr>
                                        <p:cTn id="10" dur="500"/>
                                        <p:tgtEl>
                                          <p:spTgt spid="32"/>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wipe(left)">
                                      <p:cBhvr>
                                        <p:cTn id="15" dur="500"/>
                                        <p:tgtEl>
                                          <p:spTgt spid="2"/>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wipe(left)">
                                      <p:cBhvr>
                                        <p:cTn id="2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B6D9C768-8413-45FA-BDC7-53DA68035736}" type="slidenum">
              <a:rPr lang="zh-CN" altLang="en-US" smtClean="0"/>
              <a:t>8</a:t>
            </a:fld>
            <a:endParaRPr lang="zh-CN" altLang="en-US"/>
          </a:p>
        </p:txBody>
      </p:sp>
      <p:sp>
        <p:nvSpPr>
          <p:cNvPr id="6" name="文本框 5"/>
          <p:cNvSpPr txBox="1"/>
          <p:nvPr/>
        </p:nvSpPr>
        <p:spPr>
          <a:xfrm>
            <a:off x="530942" y="1020539"/>
            <a:ext cx="11208774" cy="5078313"/>
          </a:xfrm>
          <a:prstGeom prst="rect">
            <a:avLst/>
          </a:prstGeom>
          <a:noFill/>
        </p:spPr>
        <p:txBody>
          <a:bodyPr wrap="square" rtlCol="0">
            <a:spAutoFit/>
          </a:bodyPr>
          <a:lstStyle/>
          <a:p>
            <a:pPr marL="342900" indent="-342900" defTabSz="468000">
              <a:lnSpc>
                <a:spcPct val="150000"/>
              </a:lnSpc>
              <a:buClr>
                <a:srgbClr val="3859CD"/>
              </a:buClr>
              <a:buFont typeface="Wingdings" panose="05000000000000000000" pitchFamily="2" charset="2"/>
              <a:buChar char="n"/>
            </a:pPr>
            <a:r>
              <a:rPr lang="zh-CN" altLang="en-US" sz="2400" b="1" dirty="0">
                <a:solidFill>
                  <a:srgbClr val="0000CC"/>
                </a:solidFill>
                <a:latin typeface="微软雅黑" panose="020B0503020204020204" pitchFamily="34" charset="-122"/>
                <a:ea typeface="微软雅黑" panose="020B0503020204020204" pitchFamily="34" charset="-122"/>
              </a:rPr>
              <a:t>状态转移图：</a:t>
            </a:r>
            <a:r>
              <a:rPr lang="zh-CN" altLang="en-US" sz="2400" b="1" dirty="0">
                <a:latin typeface="微软雅黑" panose="020B0503020204020204" pitchFamily="34" charset="-122"/>
                <a:ea typeface="微软雅黑" panose="020B0503020204020204" pitchFamily="34" charset="-122"/>
              </a:rPr>
              <a:t>能够直观地反映同步时序电路的状态变化特性，</a:t>
            </a:r>
            <a:r>
              <a:rPr lang="zh-CN" altLang="en-US" sz="2400" b="1" dirty="0">
                <a:solidFill>
                  <a:srgbClr val="FF0000"/>
                </a:solidFill>
                <a:latin typeface="微软雅黑" panose="020B0503020204020204" pitchFamily="34" charset="-122"/>
                <a:ea typeface="微软雅黑" panose="020B0503020204020204" pitchFamily="34" charset="-122"/>
              </a:rPr>
              <a:t>是所有设计的基础</a:t>
            </a:r>
            <a:r>
              <a:rPr lang="zh-CN" altLang="en-US" sz="2400" b="1" dirty="0">
                <a:latin typeface="微软雅黑" panose="020B0503020204020204" pitchFamily="34" charset="-122"/>
                <a:ea typeface="微软雅黑" panose="020B0503020204020204" pitchFamily="34" charset="-122"/>
              </a:rPr>
              <a:t>。</a:t>
            </a:r>
          </a:p>
          <a:p>
            <a:pPr marL="342900" indent="-342900" defTabSz="468000">
              <a:lnSpc>
                <a:spcPct val="150000"/>
              </a:lnSpc>
              <a:buClr>
                <a:srgbClr val="3859CD"/>
              </a:buClr>
              <a:buFont typeface="Wingdings" panose="05000000000000000000" pitchFamily="2" charset="2"/>
              <a:buChar char="n"/>
            </a:pPr>
            <a:r>
              <a:rPr lang="zh-CN" altLang="en-US" sz="2400" b="1" dirty="0">
                <a:solidFill>
                  <a:srgbClr val="0000CC"/>
                </a:solidFill>
                <a:latin typeface="微软雅黑" panose="020B0503020204020204" pitchFamily="34" charset="-122"/>
                <a:ea typeface="微软雅黑" panose="020B0503020204020204" pitchFamily="34" charset="-122"/>
              </a:rPr>
              <a:t>设计命题→原始状态图→原始状态表</a:t>
            </a:r>
            <a:r>
              <a:rPr lang="zh-CN" altLang="en-US" sz="2400" b="1" dirty="0">
                <a:latin typeface="微软雅黑" panose="020B0503020204020204" pitchFamily="34" charset="-122"/>
                <a:ea typeface="微软雅黑" panose="020B0503020204020204" pitchFamily="34" charset="-122"/>
              </a:rPr>
              <a:t>，需要以下过程：</a:t>
            </a:r>
          </a:p>
          <a:p>
            <a:pPr marL="342900" indent="-342900" defTabSz="468000">
              <a:lnSpc>
                <a:spcPct val="150000"/>
              </a:lnSpc>
              <a:buClr>
                <a:srgbClr val="3859CD"/>
              </a:buClr>
              <a:buFont typeface="Wingdings" panose="05000000000000000000" pitchFamily="2" charset="2"/>
              <a:buChar char="n"/>
            </a:pPr>
            <a:r>
              <a:rPr lang="zh-CN" altLang="en-US" sz="2400" b="1" dirty="0">
                <a:solidFill>
                  <a:srgbClr val="FF6600"/>
                </a:solidFill>
                <a:latin typeface="微软雅黑" panose="020B0503020204020204" pitchFamily="34" charset="-122"/>
                <a:ea typeface="微软雅黑" panose="020B0503020204020204" pitchFamily="34" charset="-122"/>
              </a:rPr>
              <a:t>（</a:t>
            </a:r>
            <a:r>
              <a:rPr lang="en-US" altLang="zh-CN" sz="2400" b="1" dirty="0">
                <a:solidFill>
                  <a:srgbClr val="FF6600"/>
                </a:solidFill>
                <a:latin typeface="微软雅黑" panose="020B0503020204020204" pitchFamily="34" charset="-122"/>
                <a:ea typeface="微软雅黑" panose="020B0503020204020204" pitchFamily="34" charset="-122"/>
              </a:rPr>
              <a:t>1</a:t>
            </a:r>
            <a:r>
              <a:rPr lang="zh-CN" altLang="en-US" sz="2400" b="1" dirty="0">
                <a:solidFill>
                  <a:srgbClr val="FF6600"/>
                </a:solidFill>
                <a:latin typeface="微软雅黑" panose="020B0503020204020204" pitchFamily="34" charset="-122"/>
                <a:ea typeface="微软雅黑" panose="020B0503020204020204" pitchFamily="34" charset="-122"/>
              </a:rPr>
              <a:t>）逻辑抽象：</a:t>
            </a:r>
            <a:endParaRPr lang="en-US" altLang="zh-CN" sz="2400" b="1" dirty="0">
              <a:solidFill>
                <a:srgbClr val="FF6600"/>
              </a:solidFill>
              <a:latin typeface="微软雅黑" panose="020B0503020204020204" pitchFamily="34" charset="-122"/>
              <a:ea typeface="微软雅黑" panose="020B0503020204020204" pitchFamily="34" charset="-122"/>
            </a:endParaRPr>
          </a:p>
          <a:p>
            <a:pPr marL="800100" lvl="1" indent="-342900" defTabSz="468000">
              <a:lnSpc>
                <a:spcPct val="150000"/>
              </a:lnSpc>
              <a:buClr>
                <a:srgbClr val="3859CD"/>
              </a:buClr>
              <a:buFont typeface="Wingdings" panose="05000000000000000000" pitchFamily="2" charset="2"/>
              <a:buChar char="n"/>
            </a:pPr>
            <a:r>
              <a:rPr lang="zh-CN" altLang="en-US" sz="2400" b="1" dirty="0">
                <a:latin typeface="微软雅黑" panose="020B0503020204020204" pitchFamily="34" charset="-122"/>
                <a:ea typeface="微软雅黑" panose="020B0503020204020204" pitchFamily="34" charset="-122"/>
              </a:rPr>
              <a:t>电路的</a:t>
            </a:r>
            <a:r>
              <a:rPr lang="zh-CN" altLang="en-US" sz="2400" b="1" dirty="0">
                <a:solidFill>
                  <a:srgbClr val="0000CC"/>
                </a:solidFill>
                <a:latin typeface="微软雅黑" panose="020B0503020204020204" pitchFamily="34" charset="-122"/>
                <a:ea typeface="微软雅黑" panose="020B0503020204020204" pitchFamily="34" charset="-122"/>
              </a:rPr>
              <a:t>输入变量</a:t>
            </a:r>
            <a:r>
              <a:rPr lang="zh-CN" altLang="en-US" sz="2400" b="1" dirty="0">
                <a:latin typeface="微软雅黑" panose="020B0503020204020204" pitchFamily="34" charset="-122"/>
                <a:ea typeface="微软雅黑" panose="020B0503020204020204" pitchFamily="34" charset="-122"/>
              </a:rPr>
              <a:t>？（</a:t>
            </a:r>
            <a:r>
              <a:rPr lang="zh-CN" altLang="en-US" sz="2400" b="1" dirty="0">
                <a:solidFill>
                  <a:srgbClr val="00B050"/>
                </a:solidFill>
                <a:latin typeface="微软雅黑" panose="020B0503020204020204" pitchFamily="34" charset="-122"/>
                <a:ea typeface="微软雅黑" panose="020B0503020204020204" pitchFamily="34" charset="-122"/>
              </a:rPr>
              <a:t>事件的原因或者条件</a:t>
            </a:r>
            <a:r>
              <a:rPr lang="zh-CN" altLang="en-US" sz="2400" b="1" dirty="0">
                <a:latin typeface="微软雅黑" panose="020B0503020204020204" pitchFamily="34" charset="-122"/>
                <a:ea typeface="微软雅黑" panose="020B0503020204020204" pitchFamily="34" charset="-122"/>
              </a:rPr>
              <a:t>）</a:t>
            </a:r>
            <a:endParaRPr lang="en-US" altLang="zh-CN" sz="2400" b="1" dirty="0">
              <a:latin typeface="微软雅黑" panose="020B0503020204020204" pitchFamily="34" charset="-122"/>
              <a:ea typeface="微软雅黑" panose="020B0503020204020204" pitchFamily="34" charset="-122"/>
            </a:endParaRPr>
          </a:p>
          <a:p>
            <a:pPr marL="800100" lvl="1" indent="-342900" defTabSz="468000">
              <a:lnSpc>
                <a:spcPct val="150000"/>
              </a:lnSpc>
              <a:buClr>
                <a:srgbClr val="3859CD"/>
              </a:buClr>
              <a:buFont typeface="Wingdings" panose="05000000000000000000" pitchFamily="2" charset="2"/>
              <a:buChar char="n"/>
            </a:pPr>
            <a:r>
              <a:rPr lang="zh-CN" altLang="en-US" sz="2400" b="1" dirty="0">
                <a:solidFill>
                  <a:srgbClr val="0000CC"/>
                </a:solidFill>
                <a:latin typeface="微软雅黑" panose="020B0503020204020204" pitchFamily="34" charset="-122"/>
                <a:ea typeface="微软雅黑" panose="020B0503020204020204" pitchFamily="34" charset="-122"/>
              </a:rPr>
              <a:t>输出变量</a:t>
            </a:r>
            <a:r>
              <a:rPr lang="zh-CN" altLang="en-US" sz="2400" b="1" dirty="0">
                <a:latin typeface="微软雅黑" panose="020B0503020204020204" pitchFamily="34" charset="-122"/>
                <a:ea typeface="微软雅黑" panose="020B0503020204020204" pitchFamily="34" charset="-122"/>
              </a:rPr>
              <a:t>？（</a:t>
            </a:r>
            <a:r>
              <a:rPr lang="zh-CN" altLang="en-US" sz="2400" b="1" dirty="0">
                <a:solidFill>
                  <a:srgbClr val="00B050"/>
                </a:solidFill>
                <a:latin typeface="微软雅黑" panose="020B0503020204020204" pitchFamily="34" charset="-122"/>
                <a:ea typeface="微软雅黑" panose="020B0503020204020204" pitchFamily="34" charset="-122"/>
              </a:rPr>
              <a:t>事件的结果</a:t>
            </a:r>
            <a:r>
              <a:rPr lang="zh-CN" altLang="en-US" sz="2400" b="1" dirty="0">
                <a:latin typeface="微软雅黑" panose="020B0503020204020204" pitchFamily="34" charset="-122"/>
                <a:ea typeface="微软雅黑" panose="020B0503020204020204" pitchFamily="34" charset="-122"/>
              </a:rPr>
              <a:t>）</a:t>
            </a:r>
            <a:endParaRPr lang="en-US" altLang="zh-CN" sz="2400" b="1" dirty="0">
              <a:latin typeface="微软雅黑" panose="020B0503020204020204" pitchFamily="34" charset="-122"/>
              <a:ea typeface="微软雅黑" panose="020B0503020204020204" pitchFamily="34" charset="-122"/>
            </a:endParaRPr>
          </a:p>
          <a:p>
            <a:pPr marL="800100" lvl="1" indent="-342900" defTabSz="468000">
              <a:lnSpc>
                <a:spcPct val="150000"/>
              </a:lnSpc>
              <a:buClr>
                <a:srgbClr val="3859CD"/>
              </a:buClr>
              <a:buFont typeface="Wingdings" panose="05000000000000000000" pitchFamily="2" charset="2"/>
              <a:buChar char="n"/>
            </a:pPr>
            <a:r>
              <a:rPr lang="zh-CN" altLang="en-US" sz="2400" b="1" dirty="0">
                <a:solidFill>
                  <a:srgbClr val="0000CC"/>
                </a:solidFill>
                <a:latin typeface="微软雅黑" panose="020B0503020204020204" pitchFamily="34" charset="-122"/>
                <a:ea typeface="微软雅黑" panose="020B0503020204020204" pitchFamily="34" charset="-122"/>
              </a:rPr>
              <a:t>电路的状态</a:t>
            </a:r>
            <a:r>
              <a:rPr lang="zh-CN" altLang="en-US" sz="2400" b="1" dirty="0">
                <a:latin typeface="微软雅黑" panose="020B0503020204020204" pitchFamily="34" charset="-122"/>
                <a:ea typeface="微软雅黑" panose="020B0503020204020204" pitchFamily="34" charset="-122"/>
              </a:rPr>
              <a:t>？（</a:t>
            </a:r>
            <a:r>
              <a:rPr lang="zh-CN" altLang="en-US" sz="2400" b="1" dirty="0">
                <a:solidFill>
                  <a:srgbClr val="00B050"/>
                </a:solidFill>
                <a:latin typeface="微软雅黑" panose="020B0503020204020204" pitchFamily="34" charset="-122"/>
                <a:ea typeface="微软雅黑" panose="020B0503020204020204" pitchFamily="34" charset="-122"/>
              </a:rPr>
              <a:t>中间需要记录的过程状态</a:t>
            </a:r>
            <a:r>
              <a:rPr lang="zh-CN" altLang="en-US" sz="2400" b="1" dirty="0">
                <a:latin typeface="微软雅黑" panose="020B0503020204020204" pitchFamily="34" charset="-122"/>
                <a:ea typeface="微软雅黑" panose="020B0503020204020204" pitchFamily="34" charset="-122"/>
              </a:rPr>
              <a:t>）</a:t>
            </a:r>
          </a:p>
          <a:p>
            <a:pPr marL="342900" indent="-342900" defTabSz="468000">
              <a:lnSpc>
                <a:spcPct val="150000"/>
              </a:lnSpc>
              <a:buClr>
                <a:srgbClr val="3859CD"/>
              </a:buClr>
              <a:buFont typeface="Wingdings" panose="05000000000000000000" pitchFamily="2" charset="2"/>
              <a:buChar char="n"/>
            </a:pPr>
            <a:r>
              <a:rPr lang="zh-CN" altLang="en-US" sz="2400" b="1" dirty="0">
                <a:solidFill>
                  <a:srgbClr val="FF6600"/>
                </a:solidFill>
                <a:latin typeface="微软雅黑" panose="020B0503020204020204" pitchFamily="34" charset="-122"/>
                <a:ea typeface="微软雅黑" panose="020B0503020204020204" pitchFamily="34" charset="-122"/>
              </a:rPr>
              <a:t>（</a:t>
            </a:r>
            <a:r>
              <a:rPr lang="en-US" altLang="zh-CN" sz="2400" b="1" dirty="0">
                <a:solidFill>
                  <a:srgbClr val="FF6600"/>
                </a:solidFill>
                <a:latin typeface="微软雅黑" panose="020B0503020204020204" pitchFamily="34" charset="-122"/>
                <a:ea typeface="微软雅黑" panose="020B0503020204020204" pitchFamily="34" charset="-122"/>
              </a:rPr>
              <a:t>2</a:t>
            </a:r>
            <a:r>
              <a:rPr lang="zh-CN" altLang="en-US" sz="2400" b="1" dirty="0">
                <a:solidFill>
                  <a:srgbClr val="FF6600"/>
                </a:solidFill>
                <a:latin typeface="微软雅黑" panose="020B0503020204020204" pitchFamily="34" charset="-122"/>
                <a:ea typeface="微软雅黑" panose="020B0503020204020204" pitchFamily="34" charset="-122"/>
              </a:rPr>
              <a:t>）逻辑赋值：</a:t>
            </a:r>
            <a:endParaRPr lang="en-US" altLang="zh-CN" sz="2400" b="1" dirty="0">
              <a:solidFill>
                <a:srgbClr val="FF6600"/>
              </a:solidFill>
              <a:latin typeface="微软雅黑" panose="020B0503020204020204" pitchFamily="34" charset="-122"/>
              <a:ea typeface="微软雅黑" panose="020B0503020204020204" pitchFamily="34" charset="-122"/>
            </a:endParaRPr>
          </a:p>
          <a:p>
            <a:pPr marL="800100" lvl="1" indent="-342900" defTabSz="468000">
              <a:lnSpc>
                <a:spcPct val="150000"/>
              </a:lnSpc>
              <a:buClr>
                <a:srgbClr val="3859CD"/>
              </a:buClr>
              <a:buFont typeface="Wingdings" panose="05000000000000000000" pitchFamily="2" charset="2"/>
              <a:buChar char="n"/>
            </a:pPr>
            <a:r>
              <a:rPr lang="zh-CN" altLang="en-US" sz="2400" b="1" dirty="0">
                <a:latin typeface="微软雅黑" panose="020B0503020204020204" pitchFamily="34" charset="-122"/>
                <a:ea typeface="微软雅黑" panose="020B0503020204020204" pitchFamily="34" charset="-122"/>
              </a:rPr>
              <a:t>对输入、输出变量进行命名及逻辑赋值</a:t>
            </a:r>
            <a:endParaRPr lang="en-US" altLang="zh-CN" sz="2400" b="1" dirty="0">
              <a:latin typeface="微软雅黑" panose="020B0503020204020204" pitchFamily="34" charset="-122"/>
              <a:ea typeface="微软雅黑" panose="020B0503020204020204" pitchFamily="34" charset="-122"/>
            </a:endParaRPr>
          </a:p>
          <a:p>
            <a:pPr marL="800100" lvl="1" indent="-342900" defTabSz="468000">
              <a:lnSpc>
                <a:spcPct val="150000"/>
              </a:lnSpc>
              <a:buClr>
                <a:srgbClr val="3859CD"/>
              </a:buClr>
              <a:buFont typeface="Wingdings" panose="05000000000000000000" pitchFamily="2" charset="2"/>
              <a:buChar char="n"/>
            </a:pPr>
            <a:r>
              <a:rPr lang="zh-CN" altLang="en-US" sz="2400" b="1" dirty="0">
                <a:latin typeface="微软雅黑" panose="020B0503020204020204" pitchFamily="34" charset="-122"/>
                <a:ea typeface="微软雅黑" panose="020B0503020204020204" pitchFamily="34" charset="-122"/>
              </a:rPr>
              <a:t>定义每个电路状态的含义，并编号</a:t>
            </a:r>
            <a:r>
              <a:rPr lang="en-US" altLang="zh-CN" sz="2400" b="1" dirty="0">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命名</a:t>
            </a:r>
          </a:p>
        </p:txBody>
      </p:sp>
      <p:sp>
        <p:nvSpPr>
          <p:cNvPr id="10" name="平行四边形 9"/>
          <p:cNvSpPr/>
          <p:nvPr/>
        </p:nvSpPr>
        <p:spPr>
          <a:xfrm>
            <a:off x="304512" y="129448"/>
            <a:ext cx="1739441" cy="612000"/>
          </a:xfrm>
          <a:prstGeom prst="parallelogram">
            <a:avLst/>
          </a:prstGeom>
          <a:effectLst>
            <a:glow rad="63500">
              <a:schemeClr val="accent1">
                <a:satMod val="175000"/>
                <a:alpha val="40000"/>
              </a:schemeClr>
            </a:glow>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latin typeface="微软雅黑" panose="020B0503020204020204" pitchFamily="34" charset="-122"/>
                <a:ea typeface="微软雅黑" panose="020B0503020204020204" pitchFamily="34" charset="-122"/>
                <a:cs typeface="Times New Roman" panose="02020603050405020304" pitchFamily="18" charset="0"/>
              </a:rPr>
              <a:t>6.3.2</a:t>
            </a:r>
            <a:endParaRPr lang="zh-CN" altLang="en-US" sz="36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3" name="标题 2"/>
          <p:cNvSpPr>
            <a:spLocks noGrp="1"/>
          </p:cNvSpPr>
          <p:nvPr>
            <p:ph type="title"/>
          </p:nvPr>
        </p:nvSpPr>
        <p:spPr>
          <a:xfrm>
            <a:off x="2187686" y="97943"/>
            <a:ext cx="6291295" cy="732155"/>
          </a:xfrm>
        </p:spPr>
        <p:txBody>
          <a:bodyPr>
            <a:normAutofit/>
          </a:bodyPr>
          <a:lstStyle/>
          <a:p>
            <a:r>
              <a:rPr lang="zh-CN" altLang="en-US" dirty="0">
                <a:effectLst>
                  <a:outerShdw blurRad="38100" dist="38100" dir="2700000" algn="tl">
                    <a:srgbClr val="000000">
                      <a:alpha val="43137"/>
                    </a:srgbClr>
                  </a:outerShdw>
                </a:effectLst>
              </a:rPr>
              <a:t>建立原始状态图和状态表</a:t>
            </a:r>
          </a:p>
        </p:txBody>
      </p:sp>
      <p:sp>
        <p:nvSpPr>
          <p:cNvPr id="9" name="页脚占位符 3"/>
          <p:cNvSpPr>
            <a:spLocks noGrp="1"/>
          </p:cNvSpPr>
          <p:nvPr>
            <p:ph type="ftr" sz="quarter" idx="11"/>
          </p:nvPr>
        </p:nvSpPr>
        <p:spPr>
          <a:xfrm>
            <a:off x="9642764" y="0"/>
            <a:ext cx="2549236" cy="510988"/>
          </a:xfrm>
        </p:spPr>
        <p:txBody>
          <a:bodyPr/>
          <a:lstStyle/>
          <a:p>
            <a:r>
              <a:rPr lang="zh-CN" altLang="en-US"/>
              <a:t>第</a:t>
            </a:r>
            <a:r>
              <a:rPr lang="en-US" altLang="zh-CN"/>
              <a:t>6</a:t>
            </a:r>
            <a:r>
              <a:rPr lang="zh-CN" altLang="en-US"/>
              <a:t>章 同步时序逻辑电路</a:t>
            </a:r>
            <a:endParaRPr lang="zh-CN" altLang="en-US" dirty="0"/>
          </a:p>
        </p:txBody>
      </p:sp>
    </p:spTree>
    <p:extLst>
      <p:ext uri="{BB962C8B-B14F-4D97-AF65-F5344CB8AC3E}">
        <p14:creationId xmlns:p14="http://schemas.microsoft.com/office/powerpoint/2010/main" val="1626372913"/>
      </p:ext>
    </p:extLst>
  </p:cSld>
  <p:clrMapOvr>
    <a:masterClrMapping/>
  </p:clrMapOvr>
  <mc:AlternateContent xmlns:mc="http://schemas.openxmlformats.org/markup-compatibility/2006" xmlns:p14="http://schemas.microsoft.com/office/powerpoint/2010/main">
    <mc:Choice Requires="p14">
      <p:transition spd="slow" p14:dur="1250">
        <p:randomBar dir="vert"/>
      </p:transition>
    </mc:Choice>
    <mc:Fallback xmlns="">
      <p:transition spd="slow">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Effect transition="in" filter="barn(inVertical)">
                                      <p:cBhvr>
                                        <p:cTn id="7" dur="500"/>
                                        <p:tgtEl>
                                          <p:spTgt spid="6">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randombar(horizontal)">
                                      <p:cBhvr>
                                        <p:cTn id="12" dur="500"/>
                                        <p:tgtEl>
                                          <p:spTgt spid="6">
                                            <p:txEl>
                                              <p:pRg st="2" end="2"/>
                                            </p:txEl>
                                          </p:spTgt>
                                        </p:tgtEl>
                                      </p:cBhvr>
                                    </p:animEffect>
                                  </p:childTnLst>
                                </p:cTn>
                              </p:par>
                              <p:par>
                                <p:cTn id="13" presetID="14" presetClass="entr" presetSubtype="10" fill="hold" nodeType="with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animEffect transition="in" filter="randombar(horizontal)">
                                      <p:cBhvr>
                                        <p:cTn id="15" dur="500"/>
                                        <p:tgtEl>
                                          <p:spTgt spid="6">
                                            <p:txEl>
                                              <p:pRg st="3" end="3"/>
                                            </p:txEl>
                                          </p:spTgt>
                                        </p:tgtEl>
                                      </p:cBhvr>
                                    </p:animEffect>
                                  </p:childTnLst>
                                </p:cTn>
                              </p:par>
                              <p:par>
                                <p:cTn id="16" presetID="14" presetClass="entr" presetSubtype="10" fill="hold" nodeType="withEffect">
                                  <p:stCondLst>
                                    <p:cond delay="0"/>
                                  </p:stCondLst>
                                  <p:childTnLst>
                                    <p:set>
                                      <p:cBhvr>
                                        <p:cTn id="17" dur="1" fill="hold">
                                          <p:stCondLst>
                                            <p:cond delay="0"/>
                                          </p:stCondLst>
                                        </p:cTn>
                                        <p:tgtEl>
                                          <p:spTgt spid="6">
                                            <p:txEl>
                                              <p:pRg st="4" end="4"/>
                                            </p:txEl>
                                          </p:spTgt>
                                        </p:tgtEl>
                                        <p:attrNameLst>
                                          <p:attrName>style.visibility</p:attrName>
                                        </p:attrNameLst>
                                      </p:cBhvr>
                                      <p:to>
                                        <p:strVal val="visible"/>
                                      </p:to>
                                    </p:set>
                                    <p:animEffect transition="in" filter="randombar(horizontal)">
                                      <p:cBhvr>
                                        <p:cTn id="18" dur="500"/>
                                        <p:tgtEl>
                                          <p:spTgt spid="6">
                                            <p:txEl>
                                              <p:pRg st="4" end="4"/>
                                            </p:txEl>
                                          </p:spTgt>
                                        </p:tgtEl>
                                      </p:cBhvr>
                                    </p:animEffect>
                                  </p:childTnLst>
                                </p:cTn>
                              </p:par>
                              <p:par>
                                <p:cTn id="19" presetID="14" presetClass="entr" presetSubtype="10" fill="hold" nodeType="withEffect">
                                  <p:stCondLst>
                                    <p:cond delay="0"/>
                                  </p:stCondLst>
                                  <p:childTnLst>
                                    <p:set>
                                      <p:cBhvr>
                                        <p:cTn id="20" dur="1" fill="hold">
                                          <p:stCondLst>
                                            <p:cond delay="0"/>
                                          </p:stCondLst>
                                        </p:cTn>
                                        <p:tgtEl>
                                          <p:spTgt spid="6">
                                            <p:txEl>
                                              <p:pRg st="5" end="5"/>
                                            </p:txEl>
                                          </p:spTgt>
                                        </p:tgtEl>
                                        <p:attrNameLst>
                                          <p:attrName>style.visibility</p:attrName>
                                        </p:attrNameLst>
                                      </p:cBhvr>
                                      <p:to>
                                        <p:strVal val="visible"/>
                                      </p:to>
                                    </p:set>
                                    <p:animEffect transition="in" filter="randombar(horizontal)">
                                      <p:cBhvr>
                                        <p:cTn id="21" dur="500"/>
                                        <p:tgtEl>
                                          <p:spTgt spid="6">
                                            <p:txEl>
                                              <p:pRg st="5" end="5"/>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6">
                                            <p:txEl>
                                              <p:pRg st="6" end="6"/>
                                            </p:txEl>
                                          </p:spTgt>
                                        </p:tgtEl>
                                        <p:attrNameLst>
                                          <p:attrName>style.visibility</p:attrName>
                                        </p:attrNameLst>
                                      </p:cBhvr>
                                      <p:to>
                                        <p:strVal val="visible"/>
                                      </p:to>
                                    </p:set>
                                    <p:anim calcmode="lin" valueType="num">
                                      <p:cBhvr>
                                        <p:cTn id="26" dur="500" fill="hold"/>
                                        <p:tgtEl>
                                          <p:spTgt spid="6">
                                            <p:txEl>
                                              <p:pRg st="6" end="6"/>
                                            </p:txEl>
                                          </p:spTgt>
                                        </p:tgtEl>
                                        <p:attrNameLst>
                                          <p:attrName>ppt_w</p:attrName>
                                        </p:attrNameLst>
                                      </p:cBhvr>
                                      <p:tavLst>
                                        <p:tav tm="0">
                                          <p:val>
                                            <p:fltVal val="0"/>
                                          </p:val>
                                        </p:tav>
                                        <p:tav tm="100000">
                                          <p:val>
                                            <p:strVal val="#ppt_w"/>
                                          </p:val>
                                        </p:tav>
                                      </p:tavLst>
                                    </p:anim>
                                    <p:anim calcmode="lin" valueType="num">
                                      <p:cBhvr>
                                        <p:cTn id="27" dur="500" fill="hold"/>
                                        <p:tgtEl>
                                          <p:spTgt spid="6">
                                            <p:txEl>
                                              <p:pRg st="6" end="6"/>
                                            </p:txEl>
                                          </p:spTgt>
                                        </p:tgtEl>
                                        <p:attrNameLst>
                                          <p:attrName>ppt_h</p:attrName>
                                        </p:attrNameLst>
                                      </p:cBhvr>
                                      <p:tavLst>
                                        <p:tav tm="0">
                                          <p:val>
                                            <p:fltVal val="0"/>
                                          </p:val>
                                        </p:tav>
                                        <p:tav tm="100000">
                                          <p:val>
                                            <p:strVal val="#ppt_h"/>
                                          </p:val>
                                        </p:tav>
                                      </p:tavLst>
                                    </p:anim>
                                    <p:animEffect transition="in" filter="fade">
                                      <p:cBhvr>
                                        <p:cTn id="28" dur="500"/>
                                        <p:tgtEl>
                                          <p:spTgt spid="6">
                                            <p:txEl>
                                              <p:pRg st="6" end="6"/>
                                            </p:txEl>
                                          </p:spTgt>
                                        </p:tgtEl>
                                      </p:cBhvr>
                                    </p:animEffect>
                                  </p:childTnLst>
                                </p:cTn>
                              </p:par>
                              <p:par>
                                <p:cTn id="29" presetID="53" presetClass="entr" presetSubtype="16" fill="hold" nodeType="withEffect">
                                  <p:stCondLst>
                                    <p:cond delay="0"/>
                                  </p:stCondLst>
                                  <p:childTnLst>
                                    <p:set>
                                      <p:cBhvr>
                                        <p:cTn id="30" dur="1" fill="hold">
                                          <p:stCondLst>
                                            <p:cond delay="0"/>
                                          </p:stCondLst>
                                        </p:cTn>
                                        <p:tgtEl>
                                          <p:spTgt spid="6">
                                            <p:txEl>
                                              <p:pRg st="7" end="7"/>
                                            </p:txEl>
                                          </p:spTgt>
                                        </p:tgtEl>
                                        <p:attrNameLst>
                                          <p:attrName>style.visibility</p:attrName>
                                        </p:attrNameLst>
                                      </p:cBhvr>
                                      <p:to>
                                        <p:strVal val="visible"/>
                                      </p:to>
                                    </p:set>
                                    <p:anim calcmode="lin" valueType="num">
                                      <p:cBhvr>
                                        <p:cTn id="31" dur="500" fill="hold"/>
                                        <p:tgtEl>
                                          <p:spTgt spid="6">
                                            <p:txEl>
                                              <p:pRg st="7" end="7"/>
                                            </p:txEl>
                                          </p:spTgt>
                                        </p:tgtEl>
                                        <p:attrNameLst>
                                          <p:attrName>ppt_w</p:attrName>
                                        </p:attrNameLst>
                                      </p:cBhvr>
                                      <p:tavLst>
                                        <p:tav tm="0">
                                          <p:val>
                                            <p:fltVal val="0"/>
                                          </p:val>
                                        </p:tav>
                                        <p:tav tm="100000">
                                          <p:val>
                                            <p:strVal val="#ppt_w"/>
                                          </p:val>
                                        </p:tav>
                                      </p:tavLst>
                                    </p:anim>
                                    <p:anim calcmode="lin" valueType="num">
                                      <p:cBhvr>
                                        <p:cTn id="32" dur="500" fill="hold"/>
                                        <p:tgtEl>
                                          <p:spTgt spid="6">
                                            <p:txEl>
                                              <p:pRg st="7" end="7"/>
                                            </p:txEl>
                                          </p:spTgt>
                                        </p:tgtEl>
                                        <p:attrNameLst>
                                          <p:attrName>ppt_h</p:attrName>
                                        </p:attrNameLst>
                                      </p:cBhvr>
                                      <p:tavLst>
                                        <p:tav tm="0">
                                          <p:val>
                                            <p:fltVal val="0"/>
                                          </p:val>
                                        </p:tav>
                                        <p:tav tm="100000">
                                          <p:val>
                                            <p:strVal val="#ppt_h"/>
                                          </p:val>
                                        </p:tav>
                                      </p:tavLst>
                                    </p:anim>
                                    <p:animEffect transition="in" filter="fade">
                                      <p:cBhvr>
                                        <p:cTn id="33" dur="500"/>
                                        <p:tgtEl>
                                          <p:spTgt spid="6">
                                            <p:txEl>
                                              <p:pRg st="7" end="7"/>
                                            </p:txEl>
                                          </p:spTgt>
                                        </p:tgtEl>
                                      </p:cBhvr>
                                    </p:animEffect>
                                  </p:childTnLst>
                                </p:cTn>
                              </p:par>
                              <p:par>
                                <p:cTn id="34" presetID="53" presetClass="entr" presetSubtype="16" fill="hold" nodeType="withEffect">
                                  <p:stCondLst>
                                    <p:cond delay="0"/>
                                  </p:stCondLst>
                                  <p:childTnLst>
                                    <p:set>
                                      <p:cBhvr>
                                        <p:cTn id="35" dur="1" fill="hold">
                                          <p:stCondLst>
                                            <p:cond delay="0"/>
                                          </p:stCondLst>
                                        </p:cTn>
                                        <p:tgtEl>
                                          <p:spTgt spid="6">
                                            <p:txEl>
                                              <p:pRg st="8" end="8"/>
                                            </p:txEl>
                                          </p:spTgt>
                                        </p:tgtEl>
                                        <p:attrNameLst>
                                          <p:attrName>style.visibility</p:attrName>
                                        </p:attrNameLst>
                                      </p:cBhvr>
                                      <p:to>
                                        <p:strVal val="visible"/>
                                      </p:to>
                                    </p:set>
                                    <p:anim calcmode="lin" valueType="num">
                                      <p:cBhvr>
                                        <p:cTn id="36" dur="500" fill="hold"/>
                                        <p:tgtEl>
                                          <p:spTgt spid="6">
                                            <p:txEl>
                                              <p:pRg st="8" end="8"/>
                                            </p:txEl>
                                          </p:spTgt>
                                        </p:tgtEl>
                                        <p:attrNameLst>
                                          <p:attrName>ppt_w</p:attrName>
                                        </p:attrNameLst>
                                      </p:cBhvr>
                                      <p:tavLst>
                                        <p:tav tm="0">
                                          <p:val>
                                            <p:fltVal val="0"/>
                                          </p:val>
                                        </p:tav>
                                        <p:tav tm="100000">
                                          <p:val>
                                            <p:strVal val="#ppt_w"/>
                                          </p:val>
                                        </p:tav>
                                      </p:tavLst>
                                    </p:anim>
                                    <p:anim calcmode="lin" valueType="num">
                                      <p:cBhvr>
                                        <p:cTn id="37" dur="500" fill="hold"/>
                                        <p:tgtEl>
                                          <p:spTgt spid="6">
                                            <p:txEl>
                                              <p:pRg st="8" end="8"/>
                                            </p:txEl>
                                          </p:spTgt>
                                        </p:tgtEl>
                                        <p:attrNameLst>
                                          <p:attrName>ppt_h</p:attrName>
                                        </p:attrNameLst>
                                      </p:cBhvr>
                                      <p:tavLst>
                                        <p:tav tm="0">
                                          <p:val>
                                            <p:fltVal val="0"/>
                                          </p:val>
                                        </p:tav>
                                        <p:tav tm="100000">
                                          <p:val>
                                            <p:strVal val="#ppt_h"/>
                                          </p:val>
                                        </p:tav>
                                      </p:tavLst>
                                    </p:anim>
                                    <p:animEffect transition="in" filter="fade">
                                      <p:cBhvr>
                                        <p:cTn id="38" dur="500"/>
                                        <p:tgtEl>
                                          <p:spTgt spid="6">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B6D9C768-8413-45FA-BDC7-53DA68035736}" type="slidenum">
              <a:rPr lang="zh-CN" altLang="en-US" smtClean="0"/>
              <a:t>80</a:t>
            </a:fld>
            <a:endParaRPr lang="zh-CN" altLang="en-US"/>
          </a:p>
        </p:txBody>
      </p:sp>
      <mc:AlternateContent xmlns:mc="http://schemas.openxmlformats.org/markup-compatibility/2006" xmlns:a14="http://schemas.microsoft.com/office/drawing/2010/main">
        <mc:Choice Requires="a14">
          <p:sp>
            <p:nvSpPr>
              <p:cNvPr id="6" name="文本框 5"/>
              <p:cNvSpPr txBox="1"/>
              <p:nvPr/>
            </p:nvSpPr>
            <p:spPr>
              <a:xfrm>
                <a:off x="6516990" y="1052722"/>
                <a:ext cx="5321039" cy="1754326"/>
              </a:xfrm>
              <a:prstGeom prst="rect">
                <a:avLst/>
              </a:prstGeom>
              <a:noFill/>
            </p:spPr>
            <p:txBody>
              <a:bodyPr wrap="square" rtlCol="0">
                <a:spAutoFit/>
              </a:bodyPr>
              <a:lstStyle/>
              <a:p>
                <a:pPr marL="342900" indent="-342900">
                  <a:lnSpc>
                    <a:spcPct val="150000"/>
                  </a:lnSpc>
                  <a:buClr>
                    <a:srgbClr val="235EB8"/>
                  </a:buClr>
                  <a:buFont typeface="Wingdings" panose="05000000000000000000" pitchFamily="2" charset="2"/>
                  <a:buChar char="n"/>
                </a:pPr>
                <a14:m>
                  <m:oMath xmlns:m="http://schemas.openxmlformats.org/officeDocument/2006/math">
                    <m:r>
                      <m:rPr>
                        <m:nor/>
                      </m:rPr>
                      <a:rPr lang="zh-CN" altLang="en-US" sz="2400" b="1" dirty="0" smtClean="0">
                        <a:solidFill>
                          <a:srgbClr val="0000CC"/>
                        </a:solidFill>
                        <a:latin typeface="Cambria Math"/>
                        <a:ea typeface="微软雅黑" panose="020B0503020204020204" pitchFamily="34" charset="-122"/>
                      </a:rPr>
                      <m:t>输出</m:t>
                    </m:r>
                    <m:r>
                      <m:rPr>
                        <m:nor/>
                      </m:rPr>
                      <a:rPr lang="zh-CN" altLang="en-US" sz="2400" b="1" dirty="0" smtClean="0">
                        <a:solidFill>
                          <a:srgbClr val="0000CC"/>
                        </a:solidFill>
                        <a:latin typeface="微软雅黑" panose="020B0503020204020204" pitchFamily="34" charset="-122"/>
                        <a:ea typeface="微软雅黑" panose="020B0503020204020204" pitchFamily="34" charset="-122"/>
                      </a:rPr>
                      <m:t>方程：</m:t>
                    </m:r>
                  </m:oMath>
                </a14:m>
                <a:endParaRPr lang="en-US" altLang="zh-CN" sz="2400" b="1" i="1" kern="100" dirty="0">
                  <a:solidFill>
                    <a:srgbClr val="0000CC"/>
                  </a:solidFill>
                  <a:latin typeface="Cambria Math"/>
                  <a:ea typeface="Cambria Math" panose="02040503050406030204" pitchFamily="18" charset="0"/>
                  <a:cs typeface="Times New Roman" panose="02020603050405020304" pitchFamily="18" charset="0"/>
                </a:endParaRPr>
              </a:p>
              <a:p>
                <a:pPr>
                  <a:lnSpc>
                    <a:spcPct val="150000"/>
                  </a:lnSpc>
                </a:pPr>
                <a14:m>
                  <m:oMath xmlns:m="http://schemas.openxmlformats.org/officeDocument/2006/math">
                    <m:r>
                      <a:rPr lang="en-US" altLang="zh-CN" sz="2400" b="1" i="1" kern="100" smtClean="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𝒀</m:t>
                    </m:r>
                    <m:r>
                      <a:rPr lang="en-US" altLang="zh-CN" sz="2400" b="1" i="1" kern="100" smtClean="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kern="100" smtClean="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𝑩</m:t>
                    </m:r>
                    <m:r>
                      <a:rPr lang="en-US" altLang="zh-CN" sz="2400" b="1" i="1" kern="100" smtClean="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 </m:t>
                    </m:r>
                    <m:sSubSup>
                      <m:sSubSupPr>
                        <m:ctrlPr>
                          <a:rPr lang="zh-CN" altLang="zh-CN" sz="2400" b="1" i="1" kern="100">
                            <a:solidFill>
                              <a:srgbClr val="FF0000"/>
                            </a:solidFill>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𝑸</m:t>
                        </m:r>
                      </m:e>
                      <m:sub>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𝟏</m:t>
                        </m:r>
                      </m:sub>
                      <m:sup>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𝒏</m:t>
                        </m:r>
                      </m:sup>
                    </m:sSubSup>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𝑨</m:t>
                    </m:r>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 </m:t>
                    </m:r>
                    <m:sSubSup>
                      <m:sSubSupPr>
                        <m:ctrlPr>
                          <a:rPr lang="zh-CN" altLang="zh-CN" sz="2400" b="1" i="1" kern="100">
                            <a:solidFill>
                              <a:srgbClr val="FF0000"/>
                            </a:solidFill>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𝑸</m:t>
                        </m:r>
                      </m:e>
                      <m:sub>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𝟏</m:t>
                        </m:r>
                      </m:sub>
                      <m:sup>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𝒏</m:t>
                        </m:r>
                      </m:sup>
                    </m:sSubSup>
                    <m:sSubSup>
                      <m:sSubSupPr>
                        <m:ctrlPr>
                          <a:rPr lang="zh-CN" altLang="zh-CN" sz="2400" b="1" i="1" kern="100">
                            <a:solidFill>
                              <a:srgbClr val="FF0000"/>
                            </a:solidFill>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𝑸</m:t>
                        </m:r>
                      </m:e>
                      <m:sub>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𝟎</m:t>
                        </m:r>
                      </m:sub>
                      <m:sup>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𝒏</m:t>
                        </m:r>
                      </m:sup>
                    </m:sSubSup>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m:t>
                    </m:r>
                    <m:d>
                      <m:dPr>
                        <m:ctrlPr>
                          <a:rPr lang="zh-CN" altLang="zh-CN" sz="2400" b="1" i="1" kern="100">
                            <a:solidFill>
                              <a:srgbClr val="FF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𝑩</m:t>
                        </m:r>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𝑨</m:t>
                        </m:r>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 </m:t>
                        </m:r>
                        <m:sSubSup>
                          <m:sSubSupPr>
                            <m:ctrlPr>
                              <a:rPr lang="zh-CN" altLang="zh-CN" sz="2400" b="1" i="1" kern="100">
                                <a:solidFill>
                                  <a:srgbClr val="FF0000"/>
                                </a:solidFill>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𝑸</m:t>
                            </m:r>
                          </m:e>
                          <m:sub>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𝟎</m:t>
                            </m:r>
                          </m:sub>
                          <m:sup>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𝒏</m:t>
                            </m:r>
                          </m:sup>
                        </m:sSubSup>
                      </m:e>
                    </m:d>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 </m:t>
                    </m:r>
                    <m:sSubSup>
                      <m:sSubSupPr>
                        <m:ctrlPr>
                          <a:rPr lang="zh-CN" altLang="zh-CN" sz="2400" b="1" i="1" kern="100">
                            <a:solidFill>
                              <a:srgbClr val="FF0000"/>
                            </a:solidFill>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𝑸</m:t>
                        </m:r>
                      </m:e>
                      <m:sub>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𝟏</m:t>
                        </m:r>
                      </m:sub>
                      <m:sup>
                        <m:r>
                          <a:rPr lang="en-US" altLang="zh-CN" sz="24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𝒏</m:t>
                        </m:r>
                      </m:sup>
                    </m:sSubSup>
                  </m:oMath>
                </a14:m>
                <a:r>
                  <a:rPr lang="en-US" altLang="zh-CN" sz="2400" b="1"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 </a:t>
                </a:r>
                <a14:m>
                  <m:oMath xmlns:m="http://schemas.openxmlformats.org/officeDocument/2006/math">
                    <m:r>
                      <a:rPr lang="en-US" altLang="zh-CN" sz="2400" b="1" i="1">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𝒁</m:t>
                    </m:r>
                    <m:r>
                      <a:rPr lang="en-US" altLang="zh-CN" sz="2400" b="1" i="1">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𝑩</m:t>
                    </m:r>
                    <m:r>
                      <a:rPr lang="en-US" altLang="zh-CN" sz="2400" b="1" i="1">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 </m:t>
                    </m:r>
                    <m:sSubSup>
                      <m:sSubSupPr>
                        <m:ctrlPr>
                          <a:rPr lang="zh-CN" altLang="zh-CN" sz="2400" b="1" i="1">
                            <a:solidFill>
                              <a:srgbClr val="FF0000"/>
                            </a:solidFill>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400" b="1" i="1">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𝑸</m:t>
                        </m:r>
                      </m:e>
                      <m:sub>
                        <m:r>
                          <a:rPr lang="en-US" altLang="zh-CN" sz="2400" b="1" i="1">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𝟏</m:t>
                        </m:r>
                      </m:sub>
                      <m:sup>
                        <m:r>
                          <a:rPr lang="en-US" altLang="zh-CN" sz="2400" b="1" i="1">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𝒏</m:t>
                        </m:r>
                      </m:sup>
                    </m:sSubSup>
                    <m:sSubSup>
                      <m:sSubSupPr>
                        <m:ctrlPr>
                          <a:rPr lang="zh-CN" altLang="zh-CN" sz="2400" b="1" i="1">
                            <a:solidFill>
                              <a:srgbClr val="FF0000"/>
                            </a:solidFill>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400" b="1" i="1">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𝑸</m:t>
                        </m:r>
                      </m:e>
                      <m:sub>
                        <m:r>
                          <a:rPr lang="en-US" altLang="zh-CN" sz="2400" b="1" i="1">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𝟎</m:t>
                        </m:r>
                      </m:sub>
                      <m:sup>
                        <m:r>
                          <a:rPr lang="en-US" altLang="zh-CN" sz="2400" b="1" i="1">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𝒏</m:t>
                        </m:r>
                      </m:sup>
                    </m:sSubSup>
                  </m:oMath>
                </a14:m>
                <a:endParaRPr lang="en-US" altLang="zh-CN" sz="2400" b="1" dirty="0">
                  <a:latin typeface="微软雅黑" panose="020B0503020204020204" pitchFamily="34" charset="-122"/>
                  <a:ea typeface="微软雅黑" panose="020B0503020204020204" pitchFamily="34" charset="-122"/>
                </a:endParaRPr>
              </a:p>
            </p:txBody>
          </p:sp>
        </mc:Choice>
        <mc:Fallback xmlns="">
          <p:sp>
            <p:nvSpPr>
              <p:cNvPr id="6" name="文本框 5"/>
              <p:cNvSpPr txBox="1">
                <a:spLocks noRot="1" noChangeAspect="1" noMove="1" noResize="1" noEditPoints="1" noAdjustHandles="1" noChangeArrowheads="1" noChangeShapeType="1" noTextEdit="1"/>
              </p:cNvSpPr>
              <p:nvPr/>
            </p:nvSpPr>
            <p:spPr>
              <a:xfrm>
                <a:off x="6516990" y="1052722"/>
                <a:ext cx="5321039" cy="1754326"/>
              </a:xfrm>
              <a:prstGeom prst="rect">
                <a:avLst/>
              </a:prstGeom>
              <a:blipFill rotWithShape="1">
                <a:blip r:embed="rId4"/>
                <a:stretch>
                  <a:fillRect l="-1489"/>
                </a:stretch>
              </a:blipFill>
            </p:spPr>
            <p:txBody>
              <a:bodyPr/>
              <a:lstStyle/>
              <a:p>
                <a:r>
                  <a:rPr lang="zh-CN" altLang="en-US">
                    <a:noFill/>
                  </a:rPr>
                  <a:t> </a:t>
                </a:r>
              </a:p>
            </p:txBody>
          </p:sp>
        </mc:Fallback>
      </mc:AlternateContent>
      <p:sp>
        <p:nvSpPr>
          <p:cNvPr id="10" name="平行四边形 9"/>
          <p:cNvSpPr/>
          <p:nvPr/>
        </p:nvSpPr>
        <p:spPr>
          <a:xfrm>
            <a:off x="304512" y="129448"/>
            <a:ext cx="1739441" cy="612000"/>
          </a:xfrm>
          <a:prstGeom prst="parallelogram">
            <a:avLst/>
          </a:prstGeom>
          <a:effectLst>
            <a:glow rad="63500">
              <a:schemeClr val="accent1">
                <a:satMod val="175000"/>
                <a:alpha val="40000"/>
              </a:schemeClr>
            </a:glow>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latin typeface="微软雅黑" panose="020B0503020204020204" pitchFamily="34" charset="-122"/>
                <a:ea typeface="微软雅黑" panose="020B0503020204020204" pitchFamily="34" charset="-122"/>
                <a:cs typeface="Times New Roman" panose="02020603050405020304" pitchFamily="18" charset="0"/>
              </a:rPr>
              <a:t>6.3.5</a:t>
            </a:r>
            <a:endParaRPr lang="zh-CN" altLang="en-US" sz="36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3" name="标题 2"/>
          <p:cNvSpPr>
            <a:spLocks noGrp="1"/>
          </p:cNvSpPr>
          <p:nvPr>
            <p:ph type="title"/>
          </p:nvPr>
        </p:nvSpPr>
        <p:spPr>
          <a:xfrm>
            <a:off x="2187686" y="97943"/>
            <a:ext cx="6291295" cy="732155"/>
          </a:xfrm>
        </p:spPr>
        <p:txBody>
          <a:bodyPr>
            <a:normAutofit/>
          </a:bodyPr>
          <a:lstStyle/>
          <a:p>
            <a:r>
              <a:rPr lang="zh-CN" altLang="en-US" dirty="0">
                <a:effectLst>
                  <a:outerShdw blurRad="38100" dist="38100" dir="2700000" algn="tl">
                    <a:srgbClr val="000000">
                      <a:alpha val="43137"/>
                    </a:srgbClr>
                  </a:outerShdw>
                </a:effectLst>
              </a:rPr>
              <a:t>同步时序电路设计举例</a:t>
            </a:r>
          </a:p>
        </p:txBody>
      </p:sp>
      <p:sp>
        <p:nvSpPr>
          <p:cNvPr id="9" name="页脚占位符 3"/>
          <p:cNvSpPr>
            <a:spLocks noGrp="1"/>
          </p:cNvSpPr>
          <p:nvPr>
            <p:ph type="ftr" sz="quarter" idx="11"/>
          </p:nvPr>
        </p:nvSpPr>
        <p:spPr>
          <a:xfrm>
            <a:off x="9642764" y="0"/>
            <a:ext cx="2549236" cy="510988"/>
          </a:xfrm>
        </p:spPr>
        <p:txBody>
          <a:bodyPr/>
          <a:lstStyle/>
          <a:p>
            <a:r>
              <a:rPr lang="zh-CN" altLang="en-US"/>
              <a:t>第</a:t>
            </a:r>
            <a:r>
              <a:rPr lang="en-US" altLang="zh-CN"/>
              <a:t>6</a:t>
            </a:r>
            <a:r>
              <a:rPr lang="zh-CN" altLang="en-US"/>
              <a:t>章 同步时序逻辑电路</a:t>
            </a:r>
            <a:endParaRPr lang="zh-CN" altLang="en-US" dirty="0"/>
          </a:p>
        </p:txBody>
      </p:sp>
      <p:graphicFrame>
        <p:nvGraphicFramePr>
          <p:cNvPr id="2" name="对象 1"/>
          <p:cNvGraphicFramePr>
            <a:graphicFrameLocks noChangeAspect="1"/>
          </p:cNvGraphicFramePr>
          <p:nvPr>
            <p:extLst>
              <p:ext uri="{D42A27DB-BD31-4B8C-83A1-F6EECF244321}">
                <p14:modId xmlns:p14="http://schemas.microsoft.com/office/powerpoint/2010/main" val="4218219766"/>
              </p:ext>
            </p:extLst>
          </p:nvPr>
        </p:nvGraphicFramePr>
        <p:xfrm>
          <a:off x="304512" y="1220838"/>
          <a:ext cx="2717032" cy="2687619"/>
        </p:xfrm>
        <a:graphic>
          <a:graphicData uri="http://schemas.openxmlformats.org/presentationml/2006/ole">
            <mc:AlternateContent xmlns:mc="http://schemas.openxmlformats.org/markup-compatibility/2006">
              <mc:Choice xmlns:v="urn:schemas-microsoft-com:vml" Requires="v">
                <p:oleObj spid="_x0000_s443453" name="Visio" r:id="rId5" imgW="1499238" imgH="1481220" progId="Visio.Drawing.11">
                  <p:embed/>
                </p:oleObj>
              </mc:Choice>
              <mc:Fallback>
                <p:oleObj name="Visio" r:id="rId5" imgW="1499238" imgH="1481220" progId="Visio.Drawing.11">
                  <p:embed/>
                  <p:pic>
                    <p:nvPicPr>
                      <p:cNvPr id="0" name="对象 3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4512" y="1220838"/>
                        <a:ext cx="2717032" cy="2687619"/>
                      </a:xfrm>
                      <a:prstGeom prst="rect">
                        <a:avLst/>
                      </a:prstGeom>
                      <a:solidFill>
                        <a:srgbClr val="FFF2CC"/>
                      </a:solidFill>
                      <a:ln>
                        <a:noFill/>
                      </a:ln>
                    </p:spPr>
                  </p:pic>
                </p:oleObj>
              </mc:Fallback>
            </mc:AlternateContent>
          </a:graphicData>
        </a:graphic>
      </p:graphicFrame>
      <p:graphicFrame>
        <p:nvGraphicFramePr>
          <p:cNvPr id="4" name="对象 3"/>
          <p:cNvGraphicFramePr>
            <a:graphicFrameLocks noChangeAspect="1"/>
          </p:cNvGraphicFramePr>
          <p:nvPr>
            <p:extLst>
              <p:ext uri="{D42A27DB-BD31-4B8C-83A1-F6EECF244321}">
                <p14:modId xmlns:p14="http://schemas.microsoft.com/office/powerpoint/2010/main" val="4077251898"/>
              </p:ext>
            </p:extLst>
          </p:nvPr>
        </p:nvGraphicFramePr>
        <p:xfrm>
          <a:off x="3289659" y="1187449"/>
          <a:ext cx="2688354" cy="2659683"/>
        </p:xfrm>
        <a:graphic>
          <a:graphicData uri="http://schemas.openxmlformats.org/presentationml/2006/ole">
            <mc:AlternateContent xmlns:mc="http://schemas.openxmlformats.org/markup-compatibility/2006">
              <mc:Choice xmlns:v="urn:schemas-microsoft-com:vml" Requires="v">
                <p:oleObj spid="_x0000_s443454" name="Visio" r:id="rId7" imgW="1499238" imgH="1473390" progId="Visio.Drawing.11">
                  <p:embed/>
                </p:oleObj>
              </mc:Choice>
              <mc:Fallback>
                <p:oleObj name="Visio" r:id="rId7" imgW="1499238" imgH="1473390" progId="Visio.Drawing.11">
                  <p:embed/>
                  <p:pic>
                    <p:nvPicPr>
                      <p:cNvPr id="0" name="对象 3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289659" y="1187449"/>
                        <a:ext cx="2688354" cy="2659683"/>
                      </a:xfrm>
                      <a:prstGeom prst="rect">
                        <a:avLst/>
                      </a:prstGeom>
                      <a:solidFill>
                        <a:srgbClr val="FFF2CC"/>
                      </a:solidFill>
                      <a:ln>
                        <a:noFill/>
                      </a:ln>
                    </p:spPr>
                  </p:pic>
                </p:oleObj>
              </mc:Fallback>
            </mc:AlternateContent>
          </a:graphicData>
        </a:graphic>
      </p:graphicFrame>
      <p:graphicFrame>
        <p:nvGraphicFramePr>
          <p:cNvPr id="11" name="对象 10"/>
          <p:cNvGraphicFramePr>
            <a:graphicFrameLocks noChangeAspect="1"/>
          </p:cNvGraphicFramePr>
          <p:nvPr>
            <p:extLst>
              <p:ext uri="{D42A27DB-BD31-4B8C-83A1-F6EECF244321}">
                <p14:modId xmlns:p14="http://schemas.microsoft.com/office/powerpoint/2010/main" val="3152891692"/>
              </p:ext>
            </p:extLst>
          </p:nvPr>
        </p:nvGraphicFramePr>
        <p:xfrm>
          <a:off x="5030839" y="3608439"/>
          <a:ext cx="7082503" cy="3171586"/>
        </p:xfrm>
        <a:graphic>
          <a:graphicData uri="http://schemas.openxmlformats.org/presentationml/2006/ole">
            <mc:AlternateContent xmlns:mc="http://schemas.openxmlformats.org/markup-compatibility/2006">
              <mc:Choice xmlns:v="urn:schemas-microsoft-com:vml" Requires="v">
                <p:oleObj spid="_x0000_s443455" name="Visio" r:id="rId9" imgW="3715949" imgH="1668600" progId="Visio.Drawing.11">
                  <p:embed/>
                </p:oleObj>
              </mc:Choice>
              <mc:Fallback>
                <p:oleObj name="Visio" r:id="rId9" imgW="3715949" imgH="1668600" progId="Visio.Drawing.11">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030839" y="3608439"/>
                        <a:ext cx="7082503" cy="3171586"/>
                      </a:xfrm>
                      <a:prstGeom prst="rect">
                        <a:avLst/>
                      </a:prstGeom>
                      <a:solidFill>
                        <a:schemeClr val="accent6">
                          <a:lumMod val="40000"/>
                          <a:lumOff val="60000"/>
                        </a:schemeClr>
                      </a:solidFill>
                    </p:spPr>
                  </p:pic>
                </p:oleObj>
              </mc:Fallback>
            </mc:AlternateContent>
          </a:graphicData>
        </a:graphic>
      </p:graphicFrame>
      <p:sp>
        <p:nvSpPr>
          <p:cNvPr id="12" name="矩形 11"/>
          <p:cNvSpPr/>
          <p:nvPr/>
        </p:nvSpPr>
        <p:spPr>
          <a:xfrm>
            <a:off x="6516990" y="2953373"/>
            <a:ext cx="5118413" cy="577081"/>
          </a:xfrm>
          <a:prstGeom prst="rect">
            <a:avLst/>
          </a:prstGeom>
        </p:spPr>
        <p:txBody>
          <a:bodyPr wrap="square">
            <a:spAutoFit/>
          </a:bodyPr>
          <a:lstStyle/>
          <a:p>
            <a:pPr marL="342900" indent="-342900">
              <a:lnSpc>
                <a:spcPct val="150000"/>
              </a:lnSpc>
              <a:buClr>
                <a:srgbClr val="235EB8"/>
              </a:buClr>
              <a:buFont typeface="Wingdings" panose="05000000000000000000" pitchFamily="2" charset="2"/>
              <a:buChar char="n"/>
            </a:pPr>
            <a:r>
              <a:rPr lang="zh-CN" altLang="en-US" sz="2400" b="1" dirty="0">
                <a:latin typeface="微软雅黑" panose="020B0503020204020204" pitchFamily="34" charset="-122"/>
                <a:ea typeface="微软雅黑" panose="020B0503020204020204" pitchFamily="34" charset="-122"/>
              </a:rPr>
              <a:t>画出控制电路</a:t>
            </a:r>
            <a:endParaRPr lang="zh-CN" altLang="en-US" sz="2400" dirty="0"/>
          </a:p>
        </p:txBody>
      </p:sp>
    </p:spTree>
    <p:extLst>
      <p:ext uri="{BB962C8B-B14F-4D97-AF65-F5344CB8AC3E}">
        <p14:creationId xmlns:p14="http://schemas.microsoft.com/office/powerpoint/2010/main" val="3195591550"/>
      </p:ext>
    </p:extLst>
  </p:cSld>
  <p:clrMapOvr>
    <a:masterClrMapping/>
  </p:clrMapOvr>
  <mc:AlternateContent xmlns:mc="http://schemas.openxmlformats.org/markup-compatibility/2006" xmlns:p14="http://schemas.microsoft.com/office/powerpoint/2010/main">
    <mc:Choice Requires="p14">
      <p:transition spd="slow" p14:dur="1250">
        <p:randomBar dir="vert"/>
      </p:transition>
    </mc:Choice>
    <mc:Fallback xmlns="">
      <p:transition spd="slow">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ppt_x"/>
                                          </p:val>
                                        </p:tav>
                                        <p:tav tm="100000">
                                          <p:val>
                                            <p:strVal val="#ppt_x"/>
                                          </p:val>
                                        </p:tav>
                                      </p:tavLst>
                                    </p:anim>
                                    <p:anim calcmode="lin" valueType="num">
                                      <p:cBhvr additive="base">
                                        <p:cTn id="1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42"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1000"/>
                                        <p:tgtEl>
                                          <p:spTgt spid="12"/>
                                        </p:tgtEl>
                                      </p:cBhvr>
                                    </p:animEffect>
                                    <p:anim calcmode="lin" valueType="num">
                                      <p:cBhvr>
                                        <p:cTn id="24" dur="1000" fill="hold"/>
                                        <p:tgtEl>
                                          <p:spTgt spid="12"/>
                                        </p:tgtEl>
                                        <p:attrNameLst>
                                          <p:attrName>ppt_x</p:attrName>
                                        </p:attrNameLst>
                                      </p:cBhvr>
                                      <p:tavLst>
                                        <p:tav tm="0">
                                          <p:val>
                                            <p:strVal val="#ppt_x"/>
                                          </p:val>
                                        </p:tav>
                                        <p:tav tm="100000">
                                          <p:val>
                                            <p:strVal val="#ppt_x"/>
                                          </p:val>
                                        </p:tav>
                                      </p:tavLst>
                                    </p:anim>
                                    <p:anim calcmode="lin" valueType="num">
                                      <p:cBhvr>
                                        <p:cTn id="25" dur="1000" fill="hold"/>
                                        <p:tgtEl>
                                          <p:spTgt spid="12"/>
                                        </p:tgtEl>
                                        <p:attrNameLst>
                                          <p:attrName>ppt_y</p:attrName>
                                        </p:attrNameLst>
                                      </p:cBhvr>
                                      <p:tavLst>
                                        <p:tav tm="0">
                                          <p:val>
                                            <p:strVal val="#ppt_y+.1"/>
                                          </p:val>
                                        </p:tav>
                                        <p:tav tm="100000">
                                          <p:val>
                                            <p:strVal val="#ppt_y"/>
                                          </p:val>
                                        </p:tav>
                                      </p:tavLst>
                                    </p:anim>
                                  </p:childTnLst>
                                </p:cTn>
                              </p:par>
                              <p:par>
                                <p:cTn id="26" presetID="42" presetClass="entr" presetSubtype="0" fill="hold" nodeType="with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1000"/>
                                        <p:tgtEl>
                                          <p:spTgt spid="11"/>
                                        </p:tgtEl>
                                      </p:cBhvr>
                                    </p:animEffect>
                                    <p:anim calcmode="lin" valueType="num">
                                      <p:cBhvr>
                                        <p:cTn id="29" dur="1000" fill="hold"/>
                                        <p:tgtEl>
                                          <p:spTgt spid="11"/>
                                        </p:tgtEl>
                                        <p:attrNameLst>
                                          <p:attrName>ppt_x</p:attrName>
                                        </p:attrNameLst>
                                      </p:cBhvr>
                                      <p:tavLst>
                                        <p:tav tm="0">
                                          <p:val>
                                            <p:strVal val="#ppt_x"/>
                                          </p:val>
                                        </p:tav>
                                        <p:tav tm="100000">
                                          <p:val>
                                            <p:strVal val="#ppt_x"/>
                                          </p:val>
                                        </p:tav>
                                      </p:tavLst>
                                    </p:anim>
                                    <p:anim calcmode="lin" valueType="num">
                                      <p:cBhvr>
                                        <p:cTn id="30"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2"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B6D9C768-8413-45FA-BDC7-53DA68035736}" type="slidenum">
              <a:rPr lang="zh-CN" altLang="en-US" smtClean="0"/>
              <a:t>81</a:t>
            </a:fld>
            <a:endParaRPr lang="zh-CN" altLang="en-US"/>
          </a:p>
        </p:txBody>
      </p:sp>
      <p:sp>
        <p:nvSpPr>
          <p:cNvPr id="6" name="文本框 5"/>
          <p:cNvSpPr txBox="1"/>
          <p:nvPr/>
        </p:nvSpPr>
        <p:spPr>
          <a:xfrm>
            <a:off x="421000" y="1082218"/>
            <a:ext cx="11289219" cy="5078313"/>
          </a:xfrm>
          <a:prstGeom prst="rect">
            <a:avLst/>
          </a:prstGeom>
          <a:noFill/>
        </p:spPr>
        <p:txBody>
          <a:bodyPr wrap="square" rtlCol="0">
            <a:spAutoFit/>
          </a:bodyPr>
          <a:lstStyle/>
          <a:p>
            <a:pPr marL="342900" indent="-342900" defTabSz="468000">
              <a:lnSpc>
                <a:spcPct val="150000"/>
              </a:lnSpc>
              <a:buClr>
                <a:srgbClr val="3859CD"/>
              </a:buClr>
              <a:buFont typeface="Wingdings" panose="05000000000000000000" pitchFamily="2" charset="2"/>
              <a:buChar char="n"/>
            </a:pPr>
            <a:r>
              <a:rPr lang="en-US" altLang="zh-CN" sz="2400" b="1" dirty="0">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例</a:t>
            </a:r>
            <a:r>
              <a:rPr lang="en-US" altLang="zh-CN" sz="2400" b="1" dirty="0">
                <a:latin typeface="微软雅黑" panose="020B0503020204020204" pitchFamily="34" charset="-122"/>
                <a:ea typeface="微软雅黑" panose="020B0503020204020204" pitchFamily="34" charset="-122"/>
              </a:rPr>
              <a:t>6.27】</a:t>
            </a:r>
            <a:r>
              <a:rPr lang="zh-CN" altLang="en-US" sz="2400" b="1" dirty="0">
                <a:latin typeface="微软雅黑" panose="020B0503020204020204" pitchFamily="34" charset="-122"/>
                <a:ea typeface="微软雅黑" panose="020B0503020204020204" pitchFamily="34" charset="-122"/>
              </a:rPr>
              <a:t>从两个输入</a:t>
            </a:r>
            <a:r>
              <a:rPr lang="en-US" altLang="zh-CN" sz="2400" b="1" dirty="0">
                <a:latin typeface="微软雅黑" panose="020B0503020204020204" pitchFamily="34" charset="-122"/>
                <a:ea typeface="微软雅黑" panose="020B0503020204020204" pitchFamily="34" charset="-122"/>
              </a:rPr>
              <a:t>X</a:t>
            </a:r>
            <a:r>
              <a:rPr lang="zh-CN" altLang="en-US" sz="2400" b="1" dirty="0">
                <a:latin typeface="微软雅黑" panose="020B0503020204020204" pitchFamily="34" charset="-122"/>
                <a:ea typeface="微软雅黑" panose="020B0503020204020204" pitchFamily="34" charset="-122"/>
              </a:rPr>
              <a:t>和</a:t>
            </a:r>
            <a:r>
              <a:rPr lang="en-US" altLang="zh-CN" sz="2400" b="1" dirty="0">
                <a:latin typeface="微软雅黑" panose="020B0503020204020204" pitchFamily="34" charset="-122"/>
                <a:ea typeface="微软雅黑" panose="020B0503020204020204" pitchFamily="34" charset="-122"/>
              </a:rPr>
              <a:t>Y</a:t>
            </a:r>
            <a:r>
              <a:rPr lang="zh-CN" altLang="en-US" sz="2400" b="1" dirty="0">
                <a:latin typeface="微软雅黑" panose="020B0503020204020204" pitchFamily="34" charset="-122"/>
                <a:ea typeface="微软雅黑" panose="020B0503020204020204" pitchFamily="34" charset="-122"/>
              </a:rPr>
              <a:t>串行输入</a:t>
            </a:r>
            <a:r>
              <a:rPr lang="en-US" altLang="zh-CN" sz="2400" b="1" dirty="0">
                <a:latin typeface="微软雅黑" panose="020B0503020204020204" pitchFamily="34" charset="-122"/>
                <a:ea typeface="微软雅黑" panose="020B0503020204020204" pitchFamily="34" charset="-122"/>
              </a:rPr>
              <a:t>0</a:t>
            </a:r>
            <a:r>
              <a:rPr lang="zh-CN" altLang="en-US" sz="2400" b="1" dirty="0">
                <a:latin typeface="微软雅黑" panose="020B0503020204020204" pitchFamily="34" charset="-122"/>
                <a:ea typeface="微软雅黑" panose="020B0503020204020204" pitchFamily="34" charset="-122"/>
              </a:rPr>
              <a:t>和</a:t>
            </a:r>
            <a:r>
              <a:rPr lang="en-US" altLang="zh-CN" sz="2400" b="1" dirty="0">
                <a:latin typeface="微软雅黑" panose="020B0503020204020204" pitchFamily="34" charset="-122"/>
                <a:ea typeface="微软雅黑" panose="020B0503020204020204" pitchFamily="34" charset="-122"/>
              </a:rPr>
              <a:t>1</a:t>
            </a:r>
            <a:r>
              <a:rPr lang="zh-CN" altLang="en-US" sz="2400" b="1" dirty="0">
                <a:latin typeface="微软雅黑" panose="020B0503020204020204" pitchFamily="34" charset="-122"/>
                <a:ea typeface="微软雅黑" panose="020B0503020204020204" pitchFamily="34" charset="-122"/>
              </a:rPr>
              <a:t>代码，当累计“</a:t>
            </a:r>
            <a:r>
              <a:rPr lang="en-US" altLang="zh-CN" sz="2400" b="1" dirty="0">
                <a:latin typeface="微软雅黑" panose="020B0503020204020204" pitchFamily="34" charset="-122"/>
                <a:ea typeface="微软雅黑" panose="020B0503020204020204" pitchFamily="34" charset="-122"/>
              </a:rPr>
              <a:t>1”</a:t>
            </a:r>
            <a:r>
              <a:rPr lang="zh-CN" altLang="en-US" sz="2400" b="1" dirty="0">
                <a:latin typeface="微软雅黑" panose="020B0503020204020204" pitchFamily="34" charset="-122"/>
                <a:ea typeface="微软雅黑" panose="020B0503020204020204" pitchFamily="34" charset="-122"/>
              </a:rPr>
              <a:t>的个数为</a:t>
            </a:r>
            <a:r>
              <a:rPr lang="en-US" altLang="zh-CN" sz="2400" b="1" dirty="0">
                <a:latin typeface="微软雅黑" panose="020B0503020204020204" pitchFamily="34" charset="-122"/>
                <a:ea typeface="微软雅黑" panose="020B0503020204020204" pitchFamily="34" charset="-122"/>
              </a:rPr>
              <a:t>4</a:t>
            </a:r>
            <a:r>
              <a:rPr lang="zh-CN" altLang="en-US" sz="2400" b="1" dirty="0">
                <a:latin typeface="微软雅黑" panose="020B0503020204020204" pitchFamily="34" charset="-122"/>
                <a:ea typeface="微软雅黑" panose="020B0503020204020204" pitchFamily="34" charset="-122"/>
              </a:rPr>
              <a:t>的整数倍时，输出为</a:t>
            </a:r>
            <a:r>
              <a:rPr lang="en-US" altLang="zh-CN" sz="2400" b="1" dirty="0">
                <a:latin typeface="微软雅黑" panose="020B0503020204020204" pitchFamily="34" charset="-122"/>
                <a:ea typeface="微软雅黑" panose="020B0503020204020204" pitchFamily="34" charset="-122"/>
              </a:rPr>
              <a:t>1</a:t>
            </a:r>
            <a:r>
              <a:rPr lang="zh-CN" altLang="en-US" sz="2400" b="1" dirty="0">
                <a:latin typeface="微软雅黑" panose="020B0503020204020204" pitchFamily="34" charset="-122"/>
                <a:ea typeface="微软雅黑" panose="020B0503020204020204" pitchFamily="34" charset="-122"/>
              </a:rPr>
              <a:t>。请</a:t>
            </a:r>
            <a:r>
              <a:rPr lang="zh-CN" altLang="en-US" sz="2400" b="1" dirty="0">
                <a:solidFill>
                  <a:srgbClr val="FF0000"/>
                </a:solidFill>
                <a:latin typeface="微软雅黑" panose="020B0503020204020204" pitchFamily="34" charset="-122"/>
                <a:ea typeface="微软雅黑" panose="020B0503020204020204" pitchFamily="34" charset="-122"/>
              </a:rPr>
              <a:t>用</a:t>
            </a:r>
            <a:r>
              <a:rPr lang="en-US" altLang="zh-CN" sz="2400" b="1" dirty="0">
                <a:solidFill>
                  <a:srgbClr val="FF0000"/>
                </a:solidFill>
                <a:latin typeface="微软雅黑" panose="020B0503020204020204" pitchFamily="34" charset="-122"/>
                <a:ea typeface="微软雅黑" panose="020B0503020204020204" pitchFamily="34" charset="-122"/>
              </a:rPr>
              <a:t>D</a:t>
            </a:r>
            <a:r>
              <a:rPr lang="zh-CN" altLang="en-US" sz="2400" b="1" dirty="0">
                <a:solidFill>
                  <a:srgbClr val="FF0000"/>
                </a:solidFill>
                <a:latin typeface="微软雅黑" panose="020B0503020204020204" pitchFamily="34" charset="-122"/>
                <a:ea typeface="微软雅黑" panose="020B0503020204020204" pitchFamily="34" charset="-122"/>
              </a:rPr>
              <a:t>触发器和逻辑门</a:t>
            </a:r>
            <a:r>
              <a:rPr lang="zh-CN" altLang="en-US" sz="2400" b="1" dirty="0">
                <a:latin typeface="微软雅黑" panose="020B0503020204020204" pitchFamily="34" charset="-122"/>
                <a:ea typeface="微软雅黑" panose="020B0503020204020204" pitchFamily="34" charset="-122"/>
              </a:rPr>
              <a:t>完成该同步控制电路的设计。</a:t>
            </a:r>
          </a:p>
          <a:p>
            <a:pPr marL="342900" indent="-342900" defTabSz="468000">
              <a:lnSpc>
                <a:spcPct val="150000"/>
              </a:lnSpc>
              <a:buClr>
                <a:srgbClr val="3859CD"/>
              </a:buClr>
              <a:buFont typeface="Wingdings" panose="05000000000000000000" pitchFamily="2" charset="2"/>
              <a:buChar char="n"/>
            </a:pPr>
            <a:r>
              <a:rPr lang="zh-CN" altLang="en-US" sz="2400" b="1" dirty="0">
                <a:solidFill>
                  <a:srgbClr val="0000CC"/>
                </a:solidFill>
                <a:latin typeface="微软雅黑" panose="020B0503020204020204" pitchFamily="34" charset="-122"/>
                <a:ea typeface="微软雅黑" panose="020B0503020204020204" pitchFamily="34" charset="-122"/>
              </a:rPr>
              <a:t>（</a:t>
            </a:r>
            <a:r>
              <a:rPr lang="en-US" altLang="zh-CN" sz="2400" b="1" dirty="0">
                <a:solidFill>
                  <a:srgbClr val="0000CC"/>
                </a:solidFill>
                <a:latin typeface="微软雅黑" panose="020B0503020204020204" pitchFamily="34" charset="-122"/>
                <a:ea typeface="微软雅黑" panose="020B0503020204020204" pitchFamily="34" charset="-122"/>
              </a:rPr>
              <a:t>1</a:t>
            </a:r>
            <a:r>
              <a:rPr lang="zh-CN" altLang="en-US" sz="2400" b="1" dirty="0">
                <a:solidFill>
                  <a:srgbClr val="0000CC"/>
                </a:solidFill>
                <a:latin typeface="微软雅黑" panose="020B0503020204020204" pitchFamily="34" charset="-122"/>
                <a:ea typeface="微软雅黑" panose="020B0503020204020204" pitchFamily="34" charset="-122"/>
              </a:rPr>
              <a:t>）逻辑定义，建立原始状态图和原始状态表：</a:t>
            </a:r>
            <a:endParaRPr lang="en-US" altLang="zh-CN" sz="2400" b="1" dirty="0">
              <a:solidFill>
                <a:srgbClr val="0000CC"/>
              </a:solidFill>
              <a:latin typeface="微软雅黑" panose="020B0503020204020204" pitchFamily="34" charset="-122"/>
              <a:ea typeface="微软雅黑" panose="020B0503020204020204" pitchFamily="34" charset="-122"/>
            </a:endParaRPr>
          </a:p>
          <a:p>
            <a:pPr marL="800100" lvl="1" indent="-342900" defTabSz="468000">
              <a:lnSpc>
                <a:spcPct val="150000"/>
              </a:lnSpc>
              <a:buClr>
                <a:srgbClr val="3859CD"/>
              </a:buClr>
              <a:buFont typeface="Wingdings" panose="05000000000000000000" pitchFamily="2" charset="2"/>
              <a:buChar char="n"/>
            </a:pPr>
            <a:r>
              <a:rPr lang="zh-CN" altLang="en-US" sz="2400" b="1" dirty="0">
                <a:latin typeface="微软雅黑" panose="020B0503020204020204" pitchFamily="34" charset="-122"/>
                <a:ea typeface="微软雅黑" panose="020B0503020204020204" pitchFamily="34" charset="-122"/>
              </a:rPr>
              <a:t>设输入为</a:t>
            </a:r>
            <a:r>
              <a:rPr lang="en-US" altLang="zh-CN" sz="2400" b="1" dirty="0">
                <a:latin typeface="微软雅黑" panose="020B0503020204020204" pitchFamily="34" charset="-122"/>
                <a:ea typeface="微软雅黑" panose="020B0503020204020204" pitchFamily="34" charset="-122"/>
              </a:rPr>
              <a:t>X</a:t>
            </a:r>
            <a:r>
              <a:rPr lang="zh-CN" altLang="en-US" sz="2400" b="1" dirty="0">
                <a:latin typeface="微软雅黑" panose="020B0503020204020204" pitchFamily="34" charset="-122"/>
                <a:ea typeface="微软雅黑" panose="020B0503020204020204" pitchFamily="34" charset="-122"/>
              </a:rPr>
              <a:t>和</a:t>
            </a:r>
            <a:r>
              <a:rPr lang="en-US" altLang="zh-CN" sz="2400" b="1" dirty="0">
                <a:latin typeface="微软雅黑" panose="020B0503020204020204" pitchFamily="34" charset="-122"/>
                <a:ea typeface="微软雅黑" panose="020B0503020204020204" pitchFamily="34" charset="-122"/>
              </a:rPr>
              <a:t>Y</a:t>
            </a:r>
            <a:r>
              <a:rPr lang="zh-CN" altLang="en-US" sz="2400" b="1" dirty="0">
                <a:latin typeface="微软雅黑" panose="020B0503020204020204" pitchFamily="34" charset="-122"/>
                <a:ea typeface="微软雅黑" panose="020B0503020204020204" pitchFamily="34" charset="-122"/>
              </a:rPr>
              <a:t>，输出为</a:t>
            </a:r>
            <a:r>
              <a:rPr lang="en-US" altLang="zh-CN" sz="2400" b="1" dirty="0">
                <a:latin typeface="微软雅黑" panose="020B0503020204020204" pitchFamily="34" charset="-122"/>
                <a:ea typeface="微软雅黑" panose="020B0503020204020204" pitchFamily="34" charset="-122"/>
              </a:rPr>
              <a:t>Z</a:t>
            </a:r>
            <a:r>
              <a:rPr lang="zh-CN" altLang="en-US" sz="2400" b="1" dirty="0">
                <a:latin typeface="微软雅黑" panose="020B0503020204020204" pitchFamily="34" charset="-122"/>
                <a:ea typeface="微软雅黑" panose="020B0503020204020204" pitchFamily="34" charset="-122"/>
              </a:rPr>
              <a:t>，当从</a:t>
            </a:r>
            <a:r>
              <a:rPr lang="en-US" altLang="zh-CN" sz="2400" b="1" dirty="0">
                <a:latin typeface="微软雅黑" panose="020B0503020204020204" pitchFamily="34" charset="-122"/>
                <a:ea typeface="微软雅黑" panose="020B0503020204020204" pitchFamily="34" charset="-122"/>
              </a:rPr>
              <a:t>X</a:t>
            </a:r>
            <a:r>
              <a:rPr lang="zh-CN" altLang="en-US" sz="2400" b="1" dirty="0">
                <a:latin typeface="微软雅黑" panose="020B0503020204020204" pitchFamily="34" charset="-122"/>
                <a:ea typeface="微软雅黑" panose="020B0503020204020204" pitchFamily="34" charset="-122"/>
              </a:rPr>
              <a:t>和</a:t>
            </a:r>
            <a:r>
              <a:rPr lang="en-US" altLang="zh-CN" sz="2400" b="1" dirty="0">
                <a:latin typeface="微软雅黑" panose="020B0503020204020204" pitchFamily="34" charset="-122"/>
                <a:ea typeface="微软雅黑" panose="020B0503020204020204" pitchFamily="34" charset="-122"/>
              </a:rPr>
              <a:t>Y</a:t>
            </a:r>
            <a:r>
              <a:rPr lang="zh-CN" altLang="en-US" sz="2400" b="1" dirty="0">
                <a:latin typeface="微软雅黑" panose="020B0503020204020204" pitchFamily="34" charset="-122"/>
                <a:ea typeface="微软雅黑" panose="020B0503020204020204" pitchFamily="34" charset="-122"/>
              </a:rPr>
              <a:t>串行输入的代码中，“</a:t>
            </a:r>
            <a:r>
              <a:rPr lang="en-US" altLang="zh-CN" sz="2400" b="1" dirty="0">
                <a:latin typeface="微软雅黑" panose="020B0503020204020204" pitchFamily="34" charset="-122"/>
                <a:ea typeface="微软雅黑" panose="020B0503020204020204" pitchFamily="34" charset="-122"/>
              </a:rPr>
              <a:t>1”</a:t>
            </a:r>
            <a:r>
              <a:rPr lang="zh-CN" altLang="en-US" sz="2400" b="1" dirty="0">
                <a:latin typeface="微软雅黑" panose="020B0503020204020204" pitchFamily="34" charset="-122"/>
                <a:ea typeface="微软雅黑" panose="020B0503020204020204" pitchFamily="34" charset="-122"/>
              </a:rPr>
              <a:t>的个数为</a:t>
            </a:r>
            <a:r>
              <a:rPr lang="en-US" altLang="zh-CN" sz="2400" b="1" dirty="0">
                <a:latin typeface="微软雅黑" panose="020B0503020204020204" pitchFamily="34" charset="-122"/>
                <a:ea typeface="微软雅黑" panose="020B0503020204020204" pitchFamily="34" charset="-122"/>
              </a:rPr>
              <a:t>4</a:t>
            </a:r>
            <a:r>
              <a:rPr lang="zh-CN" altLang="en-US" sz="2400" b="1" dirty="0">
                <a:latin typeface="微软雅黑" panose="020B0503020204020204" pitchFamily="34" charset="-122"/>
                <a:ea typeface="微软雅黑" panose="020B0503020204020204" pitchFamily="34" charset="-122"/>
              </a:rPr>
              <a:t>的整数倍时，</a:t>
            </a:r>
            <a:r>
              <a:rPr lang="en-US" altLang="zh-CN" sz="2400" b="1" dirty="0">
                <a:latin typeface="微软雅黑" panose="020B0503020204020204" pitchFamily="34" charset="-122"/>
                <a:ea typeface="微软雅黑" panose="020B0503020204020204" pitchFamily="34" charset="-122"/>
              </a:rPr>
              <a:t>Z=1</a:t>
            </a:r>
            <a:r>
              <a:rPr lang="zh-CN" altLang="en-US" sz="2400" b="1" dirty="0">
                <a:latin typeface="微软雅黑" panose="020B0503020204020204" pitchFamily="34" charset="-122"/>
                <a:ea typeface="微软雅黑" panose="020B0503020204020204" pitchFamily="34" charset="-122"/>
              </a:rPr>
              <a:t>，否则</a:t>
            </a:r>
            <a:r>
              <a:rPr lang="en-US" altLang="zh-CN" sz="2400" b="1" dirty="0">
                <a:latin typeface="微软雅黑" panose="020B0503020204020204" pitchFamily="34" charset="-122"/>
                <a:ea typeface="微软雅黑" panose="020B0503020204020204" pitchFamily="34" charset="-122"/>
              </a:rPr>
              <a:t>Z=0</a:t>
            </a:r>
            <a:r>
              <a:rPr lang="zh-CN" altLang="en-US" sz="2400" b="1" dirty="0">
                <a:latin typeface="微软雅黑" panose="020B0503020204020204" pitchFamily="34" charset="-122"/>
                <a:ea typeface="微软雅黑" panose="020B0503020204020204" pitchFamily="34" charset="-122"/>
              </a:rPr>
              <a:t>。</a:t>
            </a:r>
            <a:endParaRPr lang="en-US" altLang="zh-CN" sz="2400" b="1" dirty="0">
              <a:latin typeface="微软雅黑" panose="020B0503020204020204" pitchFamily="34" charset="-122"/>
              <a:ea typeface="微软雅黑" panose="020B0503020204020204" pitchFamily="34" charset="-122"/>
            </a:endParaRPr>
          </a:p>
          <a:p>
            <a:pPr marL="800100" lvl="1" indent="-342900" defTabSz="468000">
              <a:lnSpc>
                <a:spcPct val="150000"/>
              </a:lnSpc>
              <a:buClr>
                <a:srgbClr val="3859CD"/>
              </a:buClr>
              <a:buFont typeface="Wingdings" panose="05000000000000000000" pitchFamily="2" charset="2"/>
              <a:buChar char="n"/>
            </a:pPr>
            <a:r>
              <a:rPr lang="zh-CN" altLang="en-US" sz="2400" b="1" dirty="0">
                <a:solidFill>
                  <a:srgbClr val="0000CC"/>
                </a:solidFill>
                <a:latin typeface="微软雅黑" panose="020B0503020204020204" pitchFamily="34" charset="-122"/>
                <a:ea typeface="微软雅黑" panose="020B0503020204020204" pitchFamily="34" charset="-122"/>
              </a:rPr>
              <a:t>表面上：</a:t>
            </a:r>
            <a:r>
              <a:rPr lang="zh-CN" altLang="en-US" sz="2400" b="1" dirty="0">
                <a:solidFill>
                  <a:srgbClr val="FF0000"/>
                </a:solidFill>
                <a:latin typeface="微软雅黑" panose="020B0503020204020204" pitchFamily="34" charset="-122"/>
                <a:ea typeface="微软雅黑" panose="020B0503020204020204" pitchFamily="34" charset="-122"/>
              </a:rPr>
              <a:t>该电路的状态似乎有无穷多个</a:t>
            </a: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4</a:t>
            </a:r>
            <a:r>
              <a:rPr lang="zh-CN" altLang="en-US" sz="2400" b="1" dirty="0">
                <a:latin typeface="微软雅黑" panose="020B0503020204020204" pitchFamily="34" charset="-122"/>
                <a:ea typeface="微软雅黑" panose="020B0503020204020204" pitchFamily="34" charset="-122"/>
              </a:rPr>
              <a:t>的整数倍也有无穷多个。</a:t>
            </a:r>
            <a:endParaRPr lang="en-US" altLang="zh-CN" sz="2400" b="1" dirty="0">
              <a:latin typeface="微软雅黑" panose="020B0503020204020204" pitchFamily="34" charset="-122"/>
              <a:ea typeface="微软雅黑" panose="020B0503020204020204" pitchFamily="34" charset="-122"/>
            </a:endParaRPr>
          </a:p>
          <a:p>
            <a:pPr marL="800100" lvl="1" indent="-342900" defTabSz="468000">
              <a:lnSpc>
                <a:spcPct val="150000"/>
              </a:lnSpc>
              <a:buClr>
                <a:srgbClr val="3859CD"/>
              </a:buClr>
              <a:buFont typeface="Wingdings" panose="05000000000000000000" pitchFamily="2" charset="2"/>
              <a:buChar char="n"/>
            </a:pPr>
            <a:r>
              <a:rPr lang="zh-CN" altLang="en-US" sz="2400" b="1" dirty="0">
                <a:solidFill>
                  <a:srgbClr val="0000CC"/>
                </a:solidFill>
                <a:latin typeface="微软雅黑" panose="020B0503020204020204" pitchFamily="34" charset="-122"/>
                <a:ea typeface="微软雅黑" panose="020B0503020204020204" pitchFamily="34" charset="-122"/>
              </a:rPr>
              <a:t>实际上：</a:t>
            </a:r>
            <a:r>
              <a:rPr lang="zh-CN" altLang="en-US" sz="2400" b="1" dirty="0">
                <a:latin typeface="微软雅黑" panose="020B0503020204020204" pitchFamily="34" charset="-122"/>
                <a:ea typeface="微软雅黑" panose="020B0503020204020204" pitchFamily="34" charset="-122"/>
              </a:rPr>
              <a:t>输出</a:t>
            </a:r>
            <a:r>
              <a:rPr lang="en-US" altLang="zh-CN" sz="2400" b="1" dirty="0">
                <a:solidFill>
                  <a:srgbClr val="FF0000"/>
                </a:solidFill>
                <a:latin typeface="微软雅黑" panose="020B0503020204020204" pitchFamily="34" charset="-122"/>
                <a:ea typeface="微软雅黑" panose="020B0503020204020204" pitchFamily="34" charset="-122"/>
              </a:rPr>
              <a:t>Z</a:t>
            </a:r>
            <a:r>
              <a:rPr lang="zh-CN" altLang="en-US" sz="2400" b="1" dirty="0">
                <a:solidFill>
                  <a:srgbClr val="FF0000"/>
                </a:solidFill>
                <a:latin typeface="微软雅黑" panose="020B0503020204020204" pitchFamily="34" charset="-122"/>
                <a:ea typeface="微软雅黑" panose="020B0503020204020204" pitchFamily="34" charset="-122"/>
              </a:rPr>
              <a:t>指示的仅仅是收到的“</a:t>
            </a:r>
            <a:r>
              <a:rPr lang="en-US" altLang="zh-CN" sz="2400" b="1" dirty="0">
                <a:solidFill>
                  <a:srgbClr val="FF0000"/>
                </a:solidFill>
                <a:latin typeface="微软雅黑" panose="020B0503020204020204" pitchFamily="34" charset="-122"/>
                <a:ea typeface="微软雅黑" panose="020B0503020204020204" pitchFamily="34" charset="-122"/>
              </a:rPr>
              <a:t>1”</a:t>
            </a:r>
            <a:r>
              <a:rPr lang="zh-CN" altLang="en-US" sz="2400" b="1" dirty="0">
                <a:solidFill>
                  <a:srgbClr val="FF0000"/>
                </a:solidFill>
                <a:latin typeface="微软雅黑" panose="020B0503020204020204" pitchFamily="34" charset="-122"/>
                <a:ea typeface="微软雅黑" panose="020B0503020204020204" pitchFamily="34" charset="-122"/>
              </a:rPr>
              <a:t>个数是否能被</a:t>
            </a:r>
            <a:r>
              <a:rPr lang="en-US" altLang="zh-CN" sz="2400" b="1" dirty="0">
                <a:solidFill>
                  <a:srgbClr val="FF0000"/>
                </a:solidFill>
                <a:latin typeface="微软雅黑" panose="020B0503020204020204" pitchFamily="34" charset="-122"/>
                <a:ea typeface="微软雅黑" panose="020B0503020204020204" pitchFamily="34" charset="-122"/>
              </a:rPr>
              <a:t>4</a:t>
            </a:r>
            <a:r>
              <a:rPr lang="zh-CN" altLang="en-US" sz="2400" b="1" dirty="0">
                <a:solidFill>
                  <a:srgbClr val="FF0000"/>
                </a:solidFill>
                <a:latin typeface="微软雅黑" panose="020B0503020204020204" pitchFamily="34" charset="-122"/>
                <a:ea typeface="微软雅黑" panose="020B0503020204020204" pitchFamily="34" charset="-122"/>
              </a:rPr>
              <a:t>整除这个结果</a:t>
            </a:r>
            <a:r>
              <a:rPr lang="zh-CN" altLang="en-US" sz="2400" b="1" dirty="0">
                <a:latin typeface="微软雅黑" panose="020B0503020204020204" pitchFamily="34" charset="-122"/>
                <a:ea typeface="微软雅黑" panose="020B0503020204020204" pitchFamily="34" charset="-122"/>
              </a:rPr>
              <a:t>，而“</a:t>
            </a:r>
            <a:r>
              <a:rPr lang="en-US" altLang="zh-CN" sz="2400" b="1" dirty="0">
                <a:latin typeface="微软雅黑" panose="020B0503020204020204" pitchFamily="34" charset="-122"/>
                <a:ea typeface="微软雅黑" panose="020B0503020204020204" pitchFamily="34" charset="-122"/>
              </a:rPr>
              <a:t>1”</a:t>
            </a:r>
            <a:r>
              <a:rPr lang="zh-CN" altLang="en-US" sz="2400" b="1" dirty="0">
                <a:latin typeface="微软雅黑" panose="020B0503020204020204" pitchFamily="34" charset="-122"/>
                <a:ea typeface="微软雅黑" panose="020B0503020204020204" pitchFamily="34" charset="-122"/>
              </a:rPr>
              <a:t>个数模除</a:t>
            </a:r>
            <a:r>
              <a:rPr lang="en-US" altLang="zh-CN" sz="2400" b="1" dirty="0">
                <a:latin typeface="微软雅黑" panose="020B0503020204020204" pitchFamily="34" charset="-122"/>
                <a:ea typeface="微软雅黑" panose="020B0503020204020204" pitchFamily="34" charset="-122"/>
              </a:rPr>
              <a:t>4</a:t>
            </a:r>
            <a:r>
              <a:rPr lang="zh-CN" altLang="en-US" sz="2400" b="1" dirty="0">
                <a:latin typeface="微软雅黑" panose="020B0503020204020204" pitchFamily="34" charset="-122"/>
                <a:ea typeface="微软雅黑" panose="020B0503020204020204" pitchFamily="34" charset="-122"/>
              </a:rPr>
              <a:t>之后，结果仅为</a:t>
            </a:r>
            <a:r>
              <a:rPr lang="en-US" altLang="zh-CN" sz="2400" b="1" dirty="0">
                <a:latin typeface="微软雅黑" panose="020B0503020204020204" pitchFamily="34" charset="-122"/>
                <a:ea typeface="微软雅黑" panose="020B0503020204020204" pitchFamily="34" charset="-122"/>
              </a:rPr>
              <a:t>0/1/2/3</a:t>
            </a:r>
            <a:r>
              <a:rPr lang="zh-CN" altLang="en-US" sz="2400" b="1" dirty="0">
                <a:latin typeface="微软雅黑" panose="020B0503020204020204" pitchFamily="34" charset="-122"/>
                <a:ea typeface="微软雅黑" panose="020B0503020204020204" pitchFamily="34" charset="-122"/>
              </a:rPr>
              <a:t>四种，当模除为</a:t>
            </a:r>
            <a:r>
              <a:rPr lang="en-US" altLang="zh-CN" sz="2400" b="1" dirty="0">
                <a:latin typeface="微软雅黑" panose="020B0503020204020204" pitchFamily="34" charset="-122"/>
                <a:ea typeface="微软雅黑" panose="020B0503020204020204" pitchFamily="34" charset="-122"/>
              </a:rPr>
              <a:t>0</a:t>
            </a:r>
            <a:r>
              <a:rPr lang="zh-CN" altLang="en-US" sz="2400" b="1" dirty="0">
                <a:latin typeface="微软雅黑" panose="020B0503020204020204" pitchFamily="34" charset="-122"/>
                <a:ea typeface="微软雅黑" panose="020B0503020204020204" pitchFamily="34" charset="-122"/>
              </a:rPr>
              <a:t>时，</a:t>
            </a:r>
            <a:r>
              <a:rPr lang="en-US" altLang="zh-CN" sz="2400" b="1" dirty="0">
                <a:latin typeface="微软雅黑" panose="020B0503020204020204" pitchFamily="34" charset="-122"/>
                <a:ea typeface="微软雅黑" panose="020B0503020204020204" pitchFamily="34" charset="-122"/>
              </a:rPr>
              <a:t>Z=1</a:t>
            </a:r>
            <a:r>
              <a:rPr lang="zh-CN" altLang="en-US" sz="2400" b="1" dirty="0">
                <a:latin typeface="微软雅黑" panose="020B0503020204020204" pitchFamily="34" charset="-122"/>
                <a:ea typeface="微软雅黑" panose="020B0503020204020204" pitchFamily="34" charset="-122"/>
              </a:rPr>
              <a:t>，否则</a:t>
            </a:r>
            <a:r>
              <a:rPr lang="en-US" altLang="zh-CN" sz="2400" b="1" dirty="0">
                <a:latin typeface="微软雅黑" panose="020B0503020204020204" pitchFamily="34" charset="-122"/>
                <a:ea typeface="微软雅黑" panose="020B0503020204020204" pitchFamily="34" charset="-122"/>
              </a:rPr>
              <a:t>Z=0</a:t>
            </a:r>
            <a:r>
              <a:rPr lang="zh-CN" altLang="en-US" sz="2400" b="1" dirty="0">
                <a:latin typeface="微软雅黑" panose="020B0503020204020204" pitchFamily="34" charset="-122"/>
                <a:ea typeface="微软雅黑" panose="020B0503020204020204" pitchFamily="34" charset="-122"/>
              </a:rPr>
              <a:t>。</a:t>
            </a:r>
            <a:endParaRPr lang="en-US" altLang="zh-CN" sz="2400" b="1" dirty="0">
              <a:latin typeface="微软雅黑" panose="020B0503020204020204" pitchFamily="34" charset="-122"/>
              <a:ea typeface="微软雅黑" panose="020B0503020204020204" pitchFamily="34" charset="-122"/>
            </a:endParaRPr>
          </a:p>
        </p:txBody>
      </p:sp>
      <p:sp>
        <p:nvSpPr>
          <p:cNvPr id="10" name="平行四边形 9"/>
          <p:cNvSpPr/>
          <p:nvPr/>
        </p:nvSpPr>
        <p:spPr>
          <a:xfrm>
            <a:off x="304512" y="129448"/>
            <a:ext cx="1739441" cy="612000"/>
          </a:xfrm>
          <a:prstGeom prst="parallelogram">
            <a:avLst/>
          </a:prstGeom>
          <a:effectLst>
            <a:glow rad="63500">
              <a:schemeClr val="accent1">
                <a:satMod val="175000"/>
                <a:alpha val="40000"/>
              </a:schemeClr>
            </a:glow>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latin typeface="微软雅黑" panose="020B0503020204020204" pitchFamily="34" charset="-122"/>
                <a:ea typeface="微软雅黑" panose="020B0503020204020204" pitchFamily="34" charset="-122"/>
                <a:cs typeface="Times New Roman" panose="02020603050405020304" pitchFamily="18" charset="0"/>
              </a:rPr>
              <a:t>6.3.5</a:t>
            </a:r>
            <a:endParaRPr lang="zh-CN" altLang="en-US" sz="36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3" name="标题 2"/>
          <p:cNvSpPr>
            <a:spLocks noGrp="1"/>
          </p:cNvSpPr>
          <p:nvPr>
            <p:ph type="title"/>
          </p:nvPr>
        </p:nvSpPr>
        <p:spPr>
          <a:xfrm>
            <a:off x="2187686" y="97943"/>
            <a:ext cx="6291295" cy="732155"/>
          </a:xfrm>
        </p:spPr>
        <p:txBody>
          <a:bodyPr>
            <a:normAutofit/>
          </a:bodyPr>
          <a:lstStyle/>
          <a:p>
            <a:r>
              <a:rPr lang="zh-CN" altLang="en-US" dirty="0">
                <a:effectLst>
                  <a:outerShdw blurRad="38100" dist="38100" dir="2700000" algn="tl">
                    <a:srgbClr val="000000">
                      <a:alpha val="43137"/>
                    </a:srgbClr>
                  </a:outerShdw>
                </a:effectLst>
              </a:rPr>
              <a:t>同步时序电路设计举例</a:t>
            </a:r>
          </a:p>
        </p:txBody>
      </p:sp>
      <p:sp>
        <p:nvSpPr>
          <p:cNvPr id="9" name="页脚占位符 3"/>
          <p:cNvSpPr>
            <a:spLocks noGrp="1"/>
          </p:cNvSpPr>
          <p:nvPr>
            <p:ph type="ftr" sz="quarter" idx="11"/>
          </p:nvPr>
        </p:nvSpPr>
        <p:spPr>
          <a:xfrm>
            <a:off x="9642764" y="0"/>
            <a:ext cx="2549236" cy="510988"/>
          </a:xfrm>
        </p:spPr>
        <p:txBody>
          <a:bodyPr/>
          <a:lstStyle/>
          <a:p>
            <a:r>
              <a:rPr lang="zh-CN" altLang="en-US"/>
              <a:t>第</a:t>
            </a:r>
            <a:r>
              <a:rPr lang="en-US" altLang="zh-CN"/>
              <a:t>6</a:t>
            </a:r>
            <a:r>
              <a:rPr lang="zh-CN" altLang="en-US"/>
              <a:t>章 同步时序逻辑电路</a:t>
            </a:r>
            <a:endParaRPr lang="zh-CN" altLang="en-US" dirty="0"/>
          </a:p>
        </p:txBody>
      </p:sp>
    </p:spTree>
    <p:extLst>
      <p:ext uri="{BB962C8B-B14F-4D97-AF65-F5344CB8AC3E}">
        <p14:creationId xmlns:p14="http://schemas.microsoft.com/office/powerpoint/2010/main" val="1413752314"/>
      </p:ext>
    </p:extLst>
  </p:cSld>
  <p:clrMapOvr>
    <a:masterClrMapping/>
  </p:clrMapOvr>
  <mc:AlternateContent xmlns:mc="http://schemas.openxmlformats.org/markup-compatibility/2006" xmlns:p14="http://schemas.microsoft.com/office/powerpoint/2010/main">
    <mc:Choice Requires="p14">
      <p:transition spd="slow" p14:dur="1250">
        <p:randomBar dir="vert"/>
      </p:transition>
    </mc:Choice>
    <mc:Fallback xmlns="">
      <p:transition spd="slow">
        <p:randomBar dir="vert"/>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B6D9C768-8413-45FA-BDC7-53DA68035736}" type="slidenum">
              <a:rPr lang="zh-CN" altLang="en-US" smtClean="0"/>
              <a:t>82</a:t>
            </a:fld>
            <a:endParaRPr lang="zh-CN" altLang="en-US"/>
          </a:p>
        </p:txBody>
      </p:sp>
      <p:sp>
        <p:nvSpPr>
          <p:cNvPr id="6" name="文本框 5"/>
          <p:cNvSpPr txBox="1"/>
          <p:nvPr/>
        </p:nvSpPr>
        <p:spPr>
          <a:xfrm>
            <a:off x="491613" y="1072386"/>
            <a:ext cx="11228439" cy="5078313"/>
          </a:xfrm>
          <a:prstGeom prst="rect">
            <a:avLst/>
          </a:prstGeom>
          <a:noFill/>
        </p:spPr>
        <p:txBody>
          <a:bodyPr wrap="square" rtlCol="0">
            <a:spAutoFit/>
          </a:bodyPr>
          <a:lstStyle/>
          <a:p>
            <a:pPr marL="342900" lvl="1" indent="-342900" defTabSz="468000">
              <a:lnSpc>
                <a:spcPct val="150000"/>
              </a:lnSpc>
              <a:buClr>
                <a:srgbClr val="3859CD"/>
              </a:buClr>
              <a:buFont typeface="Wingdings" panose="05000000000000000000" pitchFamily="2" charset="2"/>
              <a:buChar char="n"/>
            </a:pPr>
            <a:r>
              <a:rPr lang="zh-CN" altLang="en-US" sz="2400" b="1" dirty="0">
                <a:solidFill>
                  <a:srgbClr val="FF0000"/>
                </a:solidFill>
                <a:latin typeface="微软雅黑" panose="020B0503020204020204" pitchFamily="34" charset="-122"/>
                <a:ea typeface="微软雅黑" panose="020B0503020204020204" pitchFamily="34" charset="-122"/>
              </a:rPr>
              <a:t>电路的状态可以设置为</a:t>
            </a:r>
            <a:r>
              <a:rPr lang="en-US" altLang="zh-CN" sz="2400" b="1" dirty="0">
                <a:solidFill>
                  <a:srgbClr val="FF0000"/>
                </a:solidFill>
                <a:latin typeface="微软雅黑" panose="020B0503020204020204" pitchFamily="34" charset="-122"/>
                <a:ea typeface="微软雅黑" panose="020B0503020204020204" pitchFamily="34" charset="-122"/>
              </a:rPr>
              <a:t>4</a:t>
            </a:r>
            <a:r>
              <a:rPr lang="zh-CN" altLang="en-US" sz="2400" b="1" dirty="0">
                <a:solidFill>
                  <a:srgbClr val="FF0000"/>
                </a:solidFill>
                <a:latin typeface="微软雅黑" panose="020B0503020204020204" pitchFamily="34" charset="-122"/>
                <a:ea typeface="微软雅黑" panose="020B0503020204020204" pitchFamily="34" charset="-122"/>
              </a:rPr>
              <a:t>个：</a:t>
            </a:r>
            <a:endParaRPr lang="en-US" altLang="zh-CN" sz="2400" b="1" dirty="0">
              <a:solidFill>
                <a:srgbClr val="FF0000"/>
              </a:solidFill>
              <a:latin typeface="微软雅黑" panose="020B0503020204020204" pitchFamily="34" charset="-122"/>
              <a:ea typeface="微软雅黑" panose="020B0503020204020204" pitchFamily="34" charset="-122"/>
            </a:endParaRPr>
          </a:p>
          <a:p>
            <a:pPr marL="800100" lvl="1" indent="-342900" defTabSz="468000">
              <a:lnSpc>
                <a:spcPct val="150000"/>
              </a:lnSpc>
              <a:buClr>
                <a:srgbClr val="3859CD"/>
              </a:buClr>
              <a:buFont typeface="Wingdings" panose="05000000000000000000" pitchFamily="2" charset="2"/>
              <a:buChar char="n"/>
            </a:pPr>
            <a:r>
              <a:rPr lang="en-US" altLang="zh-CN" sz="2400" b="1" dirty="0">
                <a:latin typeface="微软雅黑" panose="020B0503020204020204" pitchFamily="34" charset="-122"/>
                <a:ea typeface="微软雅黑" panose="020B0503020204020204" pitchFamily="34" charset="-122"/>
              </a:rPr>
              <a:t>S</a:t>
            </a:r>
            <a:r>
              <a:rPr lang="en-US" altLang="zh-CN" sz="2400" b="1" baseline="-25000" dirty="0">
                <a:latin typeface="微软雅黑" panose="020B0503020204020204" pitchFamily="34" charset="-122"/>
                <a:ea typeface="微软雅黑" panose="020B0503020204020204" pitchFamily="34" charset="-122"/>
              </a:rPr>
              <a:t>0</a:t>
            </a:r>
            <a:r>
              <a:rPr lang="zh-CN" altLang="en-US" sz="2400" b="1" dirty="0">
                <a:latin typeface="微软雅黑" panose="020B0503020204020204" pitchFamily="34" charset="-122"/>
                <a:ea typeface="微软雅黑" panose="020B0503020204020204" pitchFamily="34" charset="-122"/>
              </a:rPr>
              <a:t>：没有收到“</a:t>
            </a:r>
            <a:r>
              <a:rPr lang="en-US" altLang="zh-CN" sz="2400" b="1" dirty="0">
                <a:latin typeface="微软雅黑" panose="020B0503020204020204" pitchFamily="34" charset="-122"/>
                <a:ea typeface="微软雅黑" panose="020B0503020204020204" pitchFamily="34" charset="-122"/>
              </a:rPr>
              <a:t>1”</a:t>
            </a:r>
            <a:r>
              <a:rPr lang="zh-CN" altLang="en-US" sz="2400" b="1" dirty="0">
                <a:latin typeface="微软雅黑" panose="020B0503020204020204" pitchFamily="34" charset="-122"/>
                <a:ea typeface="微软雅黑" panose="020B0503020204020204" pitchFamily="34" charset="-122"/>
              </a:rPr>
              <a:t>或者收到“</a:t>
            </a:r>
            <a:r>
              <a:rPr lang="en-US" altLang="zh-CN" sz="2400" b="1" dirty="0">
                <a:latin typeface="微软雅黑" panose="020B0503020204020204" pitchFamily="34" charset="-122"/>
                <a:ea typeface="微软雅黑" panose="020B0503020204020204" pitchFamily="34" charset="-122"/>
              </a:rPr>
              <a:t>1”</a:t>
            </a:r>
            <a:r>
              <a:rPr lang="zh-CN" altLang="en-US" sz="2400" b="1" dirty="0">
                <a:latin typeface="微软雅黑" panose="020B0503020204020204" pitchFamily="34" charset="-122"/>
                <a:ea typeface="微软雅黑" panose="020B0503020204020204" pitchFamily="34" charset="-122"/>
              </a:rPr>
              <a:t>的个数模除</a:t>
            </a:r>
            <a:r>
              <a:rPr lang="en-US" altLang="zh-CN" sz="2400" b="1" dirty="0">
                <a:latin typeface="微软雅黑" panose="020B0503020204020204" pitchFamily="34" charset="-122"/>
                <a:ea typeface="微软雅黑" panose="020B0503020204020204" pitchFamily="34" charset="-122"/>
              </a:rPr>
              <a:t>4</a:t>
            </a:r>
            <a:r>
              <a:rPr lang="zh-CN" altLang="en-US" sz="2400" b="1" dirty="0">
                <a:latin typeface="微软雅黑" panose="020B0503020204020204" pitchFamily="34" charset="-122"/>
                <a:ea typeface="微软雅黑" panose="020B0503020204020204" pitchFamily="34" charset="-122"/>
              </a:rPr>
              <a:t>为</a:t>
            </a:r>
            <a:r>
              <a:rPr lang="en-US" altLang="zh-CN" sz="2400" b="1" dirty="0">
                <a:latin typeface="微软雅黑" panose="020B0503020204020204" pitchFamily="34" charset="-122"/>
                <a:ea typeface="微软雅黑" panose="020B0503020204020204" pitchFamily="34" charset="-122"/>
              </a:rPr>
              <a:t>0</a:t>
            </a:r>
            <a:r>
              <a:rPr lang="zh-CN" altLang="en-US" sz="2400" b="1" dirty="0">
                <a:latin typeface="微软雅黑" panose="020B0503020204020204" pitchFamily="34" charset="-122"/>
                <a:ea typeface="微软雅黑" panose="020B0503020204020204" pitchFamily="34" charset="-122"/>
              </a:rPr>
              <a:t>；</a:t>
            </a:r>
          </a:p>
          <a:p>
            <a:pPr marL="800100" lvl="1" indent="-342900" defTabSz="468000">
              <a:lnSpc>
                <a:spcPct val="150000"/>
              </a:lnSpc>
              <a:buClr>
                <a:srgbClr val="3859CD"/>
              </a:buClr>
              <a:buFont typeface="Wingdings" panose="05000000000000000000" pitchFamily="2" charset="2"/>
              <a:buChar char="n"/>
            </a:pPr>
            <a:r>
              <a:rPr lang="en-US" altLang="zh-CN" sz="2400" b="1" dirty="0">
                <a:latin typeface="微软雅黑" panose="020B0503020204020204" pitchFamily="34" charset="-122"/>
                <a:ea typeface="微软雅黑" panose="020B0503020204020204" pitchFamily="34" charset="-122"/>
              </a:rPr>
              <a:t>S</a:t>
            </a:r>
            <a:r>
              <a:rPr lang="en-US" altLang="zh-CN" sz="2400" b="1" baseline="-25000" dirty="0">
                <a:latin typeface="微软雅黑" panose="020B0503020204020204" pitchFamily="34" charset="-122"/>
                <a:ea typeface="微软雅黑" panose="020B0503020204020204" pitchFamily="34" charset="-122"/>
              </a:rPr>
              <a:t>1</a:t>
            </a:r>
            <a:r>
              <a:rPr lang="zh-CN" altLang="en-US" sz="2400" b="1" dirty="0">
                <a:latin typeface="微软雅黑" panose="020B0503020204020204" pitchFamily="34" charset="-122"/>
                <a:ea typeface="微软雅黑" panose="020B0503020204020204" pitchFamily="34" charset="-122"/>
              </a:rPr>
              <a:t>：收到“</a:t>
            </a:r>
            <a:r>
              <a:rPr lang="en-US" altLang="zh-CN" sz="2400" b="1" dirty="0">
                <a:latin typeface="微软雅黑" panose="020B0503020204020204" pitchFamily="34" charset="-122"/>
                <a:ea typeface="微软雅黑" panose="020B0503020204020204" pitchFamily="34" charset="-122"/>
              </a:rPr>
              <a:t>1”</a:t>
            </a:r>
            <a:r>
              <a:rPr lang="zh-CN" altLang="en-US" sz="2400" b="1" dirty="0">
                <a:latin typeface="微软雅黑" panose="020B0503020204020204" pitchFamily="34" charset="-122"/>
                <a:ea typeface="微软雅黑" panose="020B0503020204020204" pitchFamily="34" charset="-122"/>
              </a:rPr>
              <a:t>的个数模除</a:t>
            </a:r>
            <a:r>
              <a:rPr lang="en-US" altLang="zh-CN" sz="2400" b="1" dirty="0">
                <a:latin typeface="微软雅黑" panose="020B0503020204020204" pitchFamily="34" charset="-122"/>
                <a:ea typeface="微软雅黑" panose="020B0503020204020204" pitchFamily="34" charset="-122"/>
              </a:rPr>
              <a:t>4</a:t>
            </a:r>
            <a:r>
              <a:rPr lang="zh-CN" altLang="en-US" sz="2400" b="1" dirty="0">
                <a:latin typeface="微软雅黑" panose="020B0503020204020204" pitchFamily="34" charset="-122"/>
                <a:ea typeface="微软雅黑" panose="020B0503020204020204" pitchFamily="34" charset="-122"/>
              </a:rPr>
              <a:t>为</a:t>
            </a:r>
            <a:r>
              <a:rPr lang="en-US" altLang="zh-CN" sz="2400" b="1" dirty="0">
                <a:latin typeface="微软雅黑" panose="020B0503020204020204" pitchFamily="34" charset="-122"/>
                <a:ea typeface="微软雅黑" panose="020B0503020204020204" pitchFamily="34" charset="-122"/>
              </a:rPr>
              <a:t>1</a:t>
            </a:r>
            <a:r>
              <a:rPr lang="zh-CN" altLang="en-US" sz="2400" b="1" dirty="0">
                <a:latin typeface="微软雅黑" panose="020B0503020204020204" pitchFamily="34" charset="-122"/>
                <a:ea typeface="微软雅黑" panose="020B0503020204020204" pitchFamily="34" charset="-122"/>
              </a:rPr>
              <a:t>；</a:t>
            </a:r>
          </a:p>
          <a:p>
            <a:pPr marL="800100" lvl="1" indent="-342900" defTabSz="468000">
              <a:lnSpc>
                <a:spcPct val="150000"/>
              </a:lnSpc>
              <a:buClr>
                <a:srgbClr val="3859CD"/>
              </a:buClr>
              <a:buFont typeface="Wingdings" panose="05000000000000000000" pitchFamily="2" charset="2"/>
              <a:buChar char="n"/>
            </a:pPr>
            <a:r>
              <a:rPr lang="en-US" altLang="zh-CN" sz="2400" b="1" dirty="0">
                <a:latin typeface="微软雅黑" panose="020B0503020204020204" pitchFamily="34" charset="-122"/>
                <a:ea typeface="微软雅黑" panose="020B0503020204020204" pitchFamily="34" charset="-122"/>
              </a:rPr>
              <a:t>S</a:t>
            </a:r>
            <a:r>
              <a:rPr lang="en-US" altLang="zh-CN" sz="2400" b="1" baseline="-25000" dirty="0">
                <a:latin typeface="微软雅黑" panose="020B0503020204020204" pitchFamily="34" charset="-122"/>
                <a:ea typeface="微软雅黑" panose="020B0503020204020204" pitchFamily="34" charset="-122"/>
              </a:rPr>
              <a:t>2</a:t>
            </a:r>
            <a:r>
              <a:rPr lang="zh-CN" altLang="en-US" sz="2400" b="1" dirty="0">
                <a:latin typeface="微软雅黑" panose="020B0503020204020204" pitchFamily="34" charset="-122"/>
                <a:ea typeface="微软雅黑" panose="020B0503020204020204" pitchFamily="34" charset="-122"/>
              </a:rPr>
              <a:t>：收到“</a:t>
            </a:r>
            <a:r>
              <a:rPr lang="en-US" altLang="zh-CN" sz="2400" b="1" dirty="0">
                <a:latin typeface="微软雅黑" panose="020B0503020204020204" pitchFamily="34" charset="-122"/>
                <a:ea typeface="微软雅黑" panose="020B0503020204020204" pitchFamily="34" charset="-122"/>
              </a:rPr>
              <a:t>1”</a:t>
            </a:r>
            <a:r>
              <a:rPr lang="zh-CN" altLang="en-US" sz="2400" b="1" dirty="0">
                <a:latin typeface="微软雅黑" panose="020B0503020204020204" pitchFamily="34" charset="-122"/>
                <a:ea typeface="微软雅黑" panose="020B0503020204020204" pitchFamily="34" charset="-122"/>
              </a:rPr>
              <a:t>的个数模除</a:t>
            </a:r>
            <a:r>
              <a:rPr lang="en-US" altLang="zh-CN" sz="2400" b="1" dirty="0">
                <a:latin typeface="微软雅黑" panose="020B0503020204020204" pitchFamily="34" charset="-122"/>
                <a:ea typeface="微软雅黑" panose="020B0503020204020204" pitchFamily="34" charset="-122"/>
              </a:rPr>
              <a:t>4</a:t>
            </a:r>
            <a:r>
              <a:rPr lang="zh-CN" altLang="en-US" sz="2400" b="1" dirty="0">
                <a:latin typeface="微软雅黑" panose="020B0503020204020204" pitchFamily="34" charset="-122"/>
                <a:ea typeface="微软雅黑" panose="020B0503020204020204" pitchFamily="34" charset="-122"/>
              </a:rPr>
              <a:t>为</a:t>
            </a:r>
            <a:r>
              <a:rPr lang="en-US" altLang="zh-CN" sz="2400" b="1" dirty="0">
                <a:latin typeface="微软雅黑" panose="020B0503020204020204" pitchFamily="34" charset="-122"/>
                <a:ea typeface="微软雅黑" panose="020B0503020204020204" pitchFamily="34" charset="-122"/>
              </a:rPr>
              <a:t>2</a:t>
            </a:r>
            <a:r>
              <a:rPr lang="zh-CN" altLang="en-US" sz="2400" b="1" dirty="0">
                <a:latin typeface="微软雅黑" panose="020B0503020204020204" pitchFamily="34" charset="-122"/>
                <a:ea typeface="微软雅黑" panose="020B0503020204020204" pitchFamily="34" charset="-122"/>
              </a:rPr>
              <a:t>；</a:t>
            </a:r>
          </a:p>
          <a:p>
            <a:pPr marL="800100" lvl="1" indent="-342900" defTabSz="468000">
              <a:lnSpc>
                <a:spcPct val="150000"/>
              </a:lnSpc>
              <a:buClr>
                <a:srgbClr val="3859CD"/>
              </a:buClr>
              <a:buFont typeface="Wingdings" panose="05000000000000000000" pitchFamily="2" charset="2"/>
              <a:buChar char="n"/>
            </a:pPr>
            <a:r>
              <a:rPr lang="en-US" altLang="zh-CN" sz="2400" b="1" dirty="0">
                <a:latin typeface="微软雅黑" panose="020B0503020204020204" pitchFamily="34" charset="-122"/>
                <a:ea typeface="微软雅黑" panose="020B0503020204020204" pitchFamily="34" charset="-122"/>
              </a:rPr>
              <a:t>S</a:t>
            </a:r>
            <a:r>
              <a:rPr lang="en-US" altLang="zh-CN" sz="2400" b="1" baseline="-25000" dirty="0">
                <a:latin typeface="微软雅黑" panose="020B0503020204020204" pitchFamily="34" charset="-122"/>
                <a:ea typeface="微软雅黑" panose="020B0503020204020204" pitchFamily="34" charset="-122"/>
              </a:rPr>
              <a:t>3</a:t>
            </a:r>
            <a:r>
              <a:rPr lang="zh-CN" altLang="en-US" sz="2400" b="1" dirty="0">
                <a:latin typeface="微软雅黑" panose="020B0503020204020204" pitchFamily="34" charset="-122"/>
                <a:ea typeface="微软雅黑" panose="020B0503020204020204" pitchFamily="34" charset="-122"/>
              </a:rPr>
              <a:t>：收到“</a:t>
            </a:r>
            <a:r>
              <a:rPr lang="en-US" altLang="zh-CN" sz="2400" b="1" dirty="0">
                <a:latin typeface="微软雅黑" panose="020B0503020204020204" pitchFamily="34" charset="-122"/>
                <a:ea typeface="微软雅黑" panose="020B0503020204020204" pitchFamily="34" charset="-122"/>
              </a:rPr>
              <a:t>1”</a:t>
            </a:r>
            <a:r>
              <a:rPr lang="zh-CN" altLang="en-US" sz="2400" b="1" dirty="0">
                <a:latin typeface="微软雅黑" panose="020B0503020204020204" pitchFamily="34" charset="-122"/>
                <a:ea typeface="微软雅黑" panose="020B0503020204020204" pitchFamily="34" charset="-122"/>
              </a:rPr>
              <a:t>的个数模除</a:t>
            </a:r>
            <a:r>
              <a:rPr lang="en-US" altLang="zh-CN" sz="2400" b="1" dirty="0">
                <a:latin typeface="微软雅黑" panose="020B0503020204020204" pitchFamily="34" charset="-122"/>
                <a:ea typeface="微软雅黑" panose="020B0503020204020204" pitchFamily="34" charset="-122"/>
              </a:rPr>
              <a:t>4</a:t>
            </a:r>
            <a:r>
              <a:rPr lang="zh-CN" altLang="en-US" sz="2400" b="1" dirty="0">
                <a:latin typeface="微软雅黑" panose="020B0503020204020204" pitchFamily="34" charset="-122"/>
                <a:ea typeface="微软雅黑" panose="020B0503020204020204" pitchFamily="34" charset="-122"/>
              </a:rPr>
              <a:t>为</a:t>
            </a:r>
            <a:r>
              <a:rPr lang="en-US" altLang="zh-CN" sz="2400" b="1" dirty="0">
                <a:latin typeface="微软雅黑" panose="020B0503020204020204" pitchFamily="34" charset="-122"/>
                <a:ea typeface="微软雅黑" panose="020B0503020204020204" pitchFamily="34" charset="-122"/>
              </a:rPr>
              <a:t>3</a:t>
            </a:r>
            <a:r>
              <a:rPr lang="zh-CN" altLang="en-US" sz="2400" b="1" dirty="0">
                <a:latin typeface="微软雅黑" panose="020B0503020204020204" pitchFamily="34" charset="-122"/>
                <a:ea typeface="微软雅黑" panose="020B0503020204020204" pitchFamily="34" charset="-122"/>
              </a:rPr>
              <a:t>；</a:t>
            </a:r>
          </a:p>
          <a:p>
            <a:pPr marL="342900" indent="-342900" defTabSz="468000">
              <a:lnSpc>
                <a:spcPct val="150000"/>
              </a:lnSpc>
              <a:buClr>
                <a:srgbClr val="3859CD"/>
              </a:buClr>
              <a:buFont typeface="Wingdings" panose="05000000000000000000" pitchFamily="2" charset="2"/>
              <a:buChar char="n"/>
            </a:pPr>
            <a:r>
              <a:rPr lang="zh-CN" altLang="en-US" sz="2400" b="1" dirty="0">
                <a:latin typeface="微软雅黑" panose="020B0503020204020204" pitchFamily="34" charset="-122"/>
                <a:ea typeface="微软雅黑" panose="020B0503020204020204" pitchFamily="34" charset="-122"/>
              </a:rPr>
              <a:t>状态转移：</a:t>
            </a:r>
            <a:endParaRPr lang="en-US" altLang="zh-CN" sz="2400" b="1" dirty="0">
              <a:latin typeface="微软雅黑" panose="020B0503020204020204" pitchFamily="34" charset="-122"/>
              <a:ea typeface="微软雅黑" panose="020B0503020204020204" pitchFamily="34" charset="-122"/>
            </a:endParaRPr>
          </a:p>
          <a:p>
            <a:pPr marL="800100" lvl="1" indent="-342900" defTabSz="468000">
              <a:lnSpc>
                <a:spcPct val="150000"/>
              </a:lnSpc>
              <a:buClr>
                <a:srgbClr val="3859CD"/>
              </a:buClr>
              <a:buFont typeface="Wingdings" panose="05000000000000000000" pitchFamily="2" charset="2"/>
              <a:buChar char="n"/>
            </a:pPr>
            <a:r>
              <a:rPr lang="zh-CN" altLang="en-US" sz="2400" b="1" dirty="0">
                <a:latin typeface="微软雅黑" panose="020B0503020204020204" pitchFamily="34" charset="-122"/>
                <a:ea typeface="微软雅黑" panose="020B0503020204020204" pitchFamily="34" charset="-122"/>
              </a:rPr>
              <a:t>收到</a:t>
            </a:r>
            <a:r>
              <a:rPr lang="en-US" altLang="zh-CN" sz="2400" b="1" dirty="0">
                <a:latin typeface="微软雅黑" panose="020B0503020204020204" pitchFamily="34" charset="-122"/>
                <a:ea typeface="微软雅黑" panose="020B0503020204020204" pitchFamily="34" charset="-122"/>
              </a:rPr>
              <a:t>XY=00</a:t>
            </a:r>
            <a:r>
              <a:rPr lang="zh-CN" altLang="en-US" sz="2400" b="1" dirty="0">
                <a:latin typeface="微软雅黑" panose="020B0503020204020204" pitchFamily="34" charset="-122"/>
                <a:ea typeface="微软雅黑" panose="020B0503020204020204" pitchFamily="34" charset="-122"/>
              </a:rPr>
              <a:t>时，因为没有“</a:t>
            </a:r>
            <a:r>
              <a:rPr lang="en-US" altLang="zh-CN" sz="2400" b="1" dirty="0">
                <a:latin typeface="微软雅黑" panose="020B0503020204020204" pitchFamily="34" charset="-122"/>
                <a:ea typeface="微软雅黑" panose="020B0503020204020204" pitchFamily="34" charset="-122"/>
              </a:rPr>
              <a:t>1”</a:t>
            </a:r>
            <a:r>
              <a:rPr lang="zh-CN" altLang="en-US" sz="2400" b="1" dirty="0">
                <a:latin typeface="微软雅黑" panose="020B0503020204020204" pitchFamily="34" charset="-122"/>
                <a:ea typeface="微软雅黑" panose="020B0503020204020204" pitchFamily="34" charset="-122"/>
              </a:rPr>
              <a:t>，所以保持原态不变；</a:t>
            </a:r>
            <a:endParaRPr lang="en-US" altLang="zh-CN" sz="2400" b="1" dirty="0">
              <a:latin typeface="微软雅黑" panose="020B0503020204020204" pitchFamily="34" charset="-122"/>
              <a:ea typeface="微软雅黑" panose="020B0503020204020204" pitchFamily="34" charset="-122"/>
            </a:endParaRPr>
          </a:p>
          <a:p>
            <a:pPr marL="800100" lvl="1" indent="-342900" defTabSz="468000">
              <a:lnSpc>
                <a:spcPct val="150000"/>
              </a:lnSpc>
              <a:buClr>
                <a:srgbClr val="3859CD"/>
              </a:buClr>
              <a:buFont typeface="Wingdings" panose="05000000000000000000" pitchFamily="2" charset="2"/>
              <a:buChar char="n"/>
            </a:pPr>
            <a:r>
              <a:rPr lang="zh-CN" altLang="en-US" sz="2400" b="1" dirty="0">
                <a:latin typeface="微软雅黑" panose="020B0503020204020204" pitchFamily="34" charset="-122"/>
                <a:ea typeface="微软雅黑" panose="020B0503020204020204" pitchFamily="34" charset="-122"/>
              </a:rPr>
              <a:t>收到</a:t>
            </a:r>
            <a:r>
              <a:rPr lang="en-US" altLang="zh-CN" sz="2400" b="1" dirty="0">
                <a:latin typeface="微软雅黑" panose="020B0503020204020204" pitchFamily="34" charset="-122"/>
                <a:ea typeface="微软雅黑" panose="020B0503020204020204" pitchFamily="34" charset="-122"/>
              </a:rPr>
              <a:t>XY=01</a:t>
            </a:r>
            <a:r>
              <a:rPr lang="zh-CN" altLang="en-US" sz="2400" b="1" dirty="0">
                <a:latin typeface="微软雅黑" panose="020B0503020204020204" pitchFamily="34" charset="-122"/>
                <a:ea typeface="微软雅黑" panose="020B0503020204020204" pitchFamily="34" charset="-122"/>
              </a:rPr>
              <a:t>或者</a:t>
            </a:r>
            <a:r>
              <a:rPr lang="en-US" altLang="zh-CN" sz="2400" b="1" dirty="0">
                <a:latin typeface="微软雅黑" panose="020B0503020204020204" pitchFamily="34" charset="-122"/>
                <a:ea typeface="微软雅黑" panose="020B0503020204020204" pitchFamily="34" charset="-122"/>
              </a:rPr>
              <a:t>XY=10</a:t>
            </a:r>
            <a:r>
              <a:rPr lang="zh-CN" altLang="en-US" sz="2400" b="1" dirty="0">
                <a:latin typeface="微软雅黑" panose="020B0503020204020204" pitchFamily="34" charset="-122"/>
                <a:ea typeface="微软雅黑" panose="020B0503020204020204" pitchFamily="34" charset="-122"/>
              </a:rPr>
              <a:t>时，因为有</a:t>
            </a:r>
            <a:r>
              <a:rPr lang="en-US" altLang="zh-CN" sz="2400" b="1" dirty="0">
                <a:latin typeface="微软雅黑" panose="020B0503020204020204" pitchFamily="34" charset="-122"/>
                <a:ea typeface="微软雅黑" panose="020B0503020204020204" pitchFamily="34" charset="-122"/>
              </a:rPr>
              <a:t>1</a:t>
            </a:r>
            <a:r>
              <a:rPr lang="zh-CN" altLang="en-US" sz="2400" b="1" dirty="0">
                <a:latin typeface="微软雅黑" panose="020B0503020204020204" pitchFamily="34" charset="-122"/>
                <a:ea typeface="微软雅黑" panose="020B0503020204020204" pitchFamily="34" charset="-122"/>
              </a:rPr>
              <a:t>个“</a:t>
            </a:r>
            <a:r>
              <a:rPr lang="en-US" altLang="zh-CN" sz="2400" b="1" dirty="0">
                <a:latin typeface="微软雅黑" panose="020B0503020204020204" pitchFamily="34" charset="-122"/>
                <a:ea typeface="微软雅黑" panose="020B0503020204020204" pitchFamily="34" charset="-122"/>
              </a:rPr>
              <a:t>1”</a:t>
            </a:r>
            <a:r>
              <a:rPr lang="zh-CN" altLang="en-US" sz="2400" b="1" dirty="0">
                <a:latin typeface="微软雅黑" panose="020B0503020204020204" pitchFamily="34" charset="-122"/>
                <a:ea typeface="微软雅黑" panose="020B0503020204020204" pitchFamily="34" charset="-122"/>
              </a:rPr>
              <a:t>，所以状态转移至下一个；</a:t>
            </a:r>
            <a:endParaRPr lang="en-US" altLang="zh-CN" sz="2400" b="1" dirty="0">
              <a:latin typeface="微软雅黑" panose="020B0503020204020204" pitchFamily="34" charset="-122"/>
              <a:ea typeface="微软雅黑" panose="020B0503020204020204" pitchFamily="34" charset="-122"/>
            </a:endParaRPr>
          </a:p>
          <a:p>
            <a:pPr marL="800100" lvl="1" indent="-342900" defTabSz="468000">
              <a:lnSpc>
                <a:spcPct val="150000"/>
              </a:lnSpc>
              <a:buClr>
                <a:srgbClr val="3859CD"/>
              </a:buClr>
              <a:buFont typeface="Wingdings" panose="05000000000000000000" pitchFamily="2" charset="2"/>
              <a:buChar char="n"/>
            </a:pPr>
            <a:r>
              <a:rPr lang="zh-CN" altLang="en-US" sz="2400" b="1" dirty="0">
                <a:latin typeface="微软雅黑" panose="020B0503020204020204" pitchFamily="34" charset="-122"/>
                <a:ea typeface="微软雅黑" panose="020B0503020204020204" pitchFamily="34" charset="-122"/>
              </a:rPr>
              <a:t>收到</a:t>
            </a:r>
            <a:r>
              <a:rPr lang="en-US" altLang="zh-CN" sz="2400" b="1" dirty="0">
                <a:latin typeface="微软雅黑" panose="020B0503020204020204" pitchFamily="34" charset="-122"/>
                <a:ea typeface="微软雅黑" panose="020B0503020204020204" pitchFamily="34" charset="-122"/>
              </a:rPr>
              <a:t>XY=11</a:t>
            </a:r>
            <a:r>
              <a:rPr lang="zh-CN" altLang="en-US" sz="2400" b="1" dirty="0">
                <a:latin typeface="微软雅黑" panose="020B0503020204020204" pitchFamily="34" charset="-122"/>
                <a:ea typeface="微软雅黑" panose="020B0503020204020204" pitchFamily="34" charset="-122"/>
              </a:rPr>
              <a:t>时，因为有两个“</a:t>
            </a:r>
            <a:r>
              <a:rPr lang="en-US" altLang="zh-CN" sz="2400" b="1" dirty="0">
                <a:latin typeface="微软雅黑" panose="020B0503020204020204" pitchFamily="34" charset="-122"/>
                <a:ea typeface="微软雅黑" panose="020B0503020204020204" pitchFamily="34" charset="-122"/>
              </a:rPr>
              <a:t>1”</a:t>
            </a:r>
            <a:r>
              <a:rPr lang="zh-CN" altLang="en-US" sz="2400" b="1" dirty="0">
                <a:latin typeface="微软雅黑" panose="020B0503020204020204" pitchFamily="34" charset="-122"/>
                <a:ea typeface="微软雅黑" panose="020B0503020204020204" pitchFamily="34" charset="-122"/>
              </a:rPr>
              <a:t>，所以状态跳跃至再下一个状态</a:t>
            </a:r>
          </a:p>
        </p:txBody>
      </p:sp>
      <p:sp>
        <p:nvSpPr>
          <p:cNvPr id="10" name="平行四边形 9"/>
          <p:cNvSpPr/>
          <p:nvPr/>
        </p:nvSpPr>
        <p:spPr>
          <a:xfrm>
            <a:off x="304512" y="129448"/>
            <a:ext cx="1739441" cy="612000"/>
          </a:xfrm>
          <a:prstGeom prst="parallelogram">
            <a:avLst/>
          </a:prstGeom>
          <a:effectLst>
            <a:glow rad="63500">
              <a:schemeClr val="accent1">
                <a:satMod val="175000"/>
                <a:alpha val="40000"/>
              </a:schemeClr>
            </a:glow>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latin typeface="微软雅黑" panose="020B0503020204020204" pitchFamily="34" charset="-122"/>
                <a:ea typeface="微软雅黑" panose="020B0503020204020204" pitchFamily="34" charset="-122"/>
                <a:cs typeface="Times New Roman" panose="02020603050405020304" pitchFamily="18" charset="0"/>
              </a:rPr>
              <a:t>6.3.5</a:t>
            </a:r>
            <a:endParaRPr lang="zh-CN" altLang="en-US" sz="36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3" name="标题 2"/>
          <p:cNvSpPr>
            <a:spLocks noGrp="1"/>
          </p:cNvSpPr>
          <p:nvPr>
            <p:ph type="title"/>
          </p:nvPr>
        </p:nvSpPr>
        <p:spPr>
          <a:xfrm>
            <a:off x="2187686" y="97943"/>
            <a:ext cx="6291295" cy="732155"/>
          </a:xfrm>
        </p:spPr>
        <p:txBody>
          <a:bodyPr>
            <a:normAutofit/>
          </a:bodyPr>
          <a:lstStyle/>
          <a:p>
            <a:r>
              <a:rPr lang="zh-CN" altLang="en-US" dirty="0">
                <a:effectLst>
                  <a:outerShdw blurRad="38100" dist="38100" dir="2700000" algn="tl">
                    <a:srgbClr val="000000">
                      <a:alpha val="43137"/>
                    </a:srgbClr>
                  </a:outerShdw>
                </a:effectLst>
              </a:rPr>
              <a:t>同步时序电路设计举例</a:t>
            </a:r>
          </a:p>
        </p:txBody>
      </p:sp>
      <p:sp>
        <p:nvSpPr>
          <p:cNvPr id="9" name="页脚占位符 3"/>
          <p:cNvSpPr>
            <a:spLocks noGrp="1"/>
          </p:cNvSpPr>
          <p:nvPr>
            <p:ph type="ftr" sz="quarter" idx="11"/>
          </p:nvPr>
        </p:nvSpPr>
        <p:spPr>
          <a:xfrm>
            <a:off x="9642764" y="0"/>
            <a:ext cx="2549236" cy="510988"/>
          </a:xfrm>
        </p:spPr>
        <p:txBody>
          <a:bodyPr/>
          <a:lstStyle/>
          <a:p>
            <a:r>
              <a:rPr lang="zh-CN" altLang="en-US"/>
              <a:t>第</a:t>
            </a:r>
            <a:r>
              <a:rPr lang="en-US" altLang="zh-CN"/>
              <a:t>6</a:t>
            </a:r>
            <a:r>
              <a:rPr lang="zh-CN" altLang="en-US"/>
              <a:t>章 同步时序逻辑电路</a:t>
            </a:r>
            <a:endParaRPr lang="zh-CN" altLang="en-US" dirty="0"/>
          </a:p>
        </p:txBody>
      </p:sp>
    </p:spTree>
    <p:extLst>
      <p:ext uri="{BB962C8B-B14F-4D97-AF65-F5344CB8AC3E}">
        <p14:creationId xmlns:p14="http://schemas.microsoft.com/office/powerpoint/2010/main" val="827808112"/>
      </p:ext>
    </p:extLst>
  </p:cSld>
  <p:clrMapOvr>
    <a:masterClrMapping/>
  </p:clrMapOvr>
  <mc:AlternateContent xmlns:mc="http://schemas.openxmlformats.org/markup-compatibility/2006" xmlns:p14="http://schemas.microsoft.com/office/powerpoint/2010/main">
    <mc:Choice Requires="p14">
      <p:transition spd="slow" p14:dur="1250">
        <p:randomBar dir="vert"/>
      </p:transition>
    </mc:Choice>
    <mc:Fallback xmlns="">
      <p:transition spd="slow">
        <p:randomBar dir="vert"/>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B6D9C768-8413-45FA-BDC7-53DA68035736}" type="slidenum">
              <a:rPr lang="zh-CN" altLang="en-US" smtClean="0"/>
              <a:t>83</a:t>
            </a:fld>
            <a:endParaRPr lang="zh-CN" altLang="en-US"/>
          </a:p>
        </p:txBody>
      </p:sp>
      <p:sp>
        <p:nvSpPr>
          <p:cNvPr id="10" name="平行四边形 9"/>
          <p:cNvSpPr/>
          <p:nvPr/>
        </p:nvSpPr>
        <p:spPr>
          <a:xfrm>
            <a:off x="304512" y="129448"/>
            <a:ext cx="1739441" cy="612000"/>
          </a:xfrm>
          <a:prstGeom prst="parallelogram">
            <a:avLst/>
          </a:prstGeom>
          <a:effectLst>
            <a:glow rad="63500">
              <a:schemeClr val="accent1">
                <a:satMod val="175000"/>
                <a:alpha val="40000"/>
              </a:schemeClr>
            </a:glow>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latin typeface="微软雅黑" panose="020B0503020204020204" pitchFamily="34" charset="-122"/>
                <a:ea typeface="微软雅黑" panose="020B0503020204020204" pitchFamily="34" charset="-122"/>
                <a:cs typeface="Times New Roman" panose="02020603050405020304" pitchFamily="18" charset="0"/>
              </a:rPr>
              <a:t>6.3.5</a:t>
            </a:r>
            <a:endParaRPr lang="zh-CN" altLang="en-US" sz="36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3" name="标题 2"/>
          <p:cNvSpPr>
            <a:spLocks noGrp="1"/>
          </p:cNvSpPr>
          <p:nvPr>
            <p:ph type="title"/>
          </p:nvPr>
        </p:nvSpPr>
        <p:spPr>
          <a:xfrm>
            <a:off x="2187686" y="97943"/>
            <a:ext cx="6291295" cy="732155"/>
          </a:xfrm>
        </p:spPr>
        <p:txBody>
          <a:bodyPr>
            <a:normAutofit/>
          </a:bodyPr>
          <a:lstStyle/>
          <a:p>
            <a:r>
              <a:rPr lang="zh-CN" altLang="en-US" dirty="0">
                <a:effectLst>
                  <a:outerShdw blurRad="38100" dist="38100" dir="2700000" algn="tl">
                    <a:srgbClr val="000000">
                      <a:alpha val="43137"/>
                    </a:srgbClr>
                  </a:outerShdw>
                </a:effectLst>
              </a:rPr>
              <a:t>同步时序电路设计举例</a:t>
            </a:r>
          </a:p>
        </p:txBody>
      </p:sp>
      <p:sp>
        <p:nvSpPr>
          <p:cNvPr id="9" name="页脚占位符 3"/>
          <p:cNvSpPr>
            <a:spLocks noGrp="1"/>
          </p:cNvSpPr>
          <p:nvPr>
            <p:ph type="ftr" sz="quarter" idx="11"/>
          </p:nvPr>
        </p:nvSpPr>
        <p:spPr>
          <a:xfrm>
            <a:off x="9642764" y="0"/>
            <a:ext cx="2549236" cy="510988"/>
          </a:xfrm>
        </p:spPr>
        <p:txBody>
          <a:bodyPr/>
          <a:lstStyle/>
          <a:p>
            <a:r>
              <a:rPr lang="zh-CN" altLang="en-US"/>
              <a:t>第</a:t>
            </a:r>
            <a:r>
              <a:rPr lang="en-US" altLang="zh-CN"/>
              <a:t>6</a:t>
            </a:r>
            <a:r>
              <a:rPr lang="zh-CN" altLang="en-US"/>
              <a:t>章 同步时序逻辑电路</a:t>
            </a:r>
            <a:endParaRPr lang="zh-CN" altLang="en-US" dirty="0"/>
          </a:p>
        </p:txBody>
      </p:sp>
      <p:sp>
        <p:nvSpPr>
          <p:cNvPr id="27" name="文本框 26"/>
          <p:cNvSpPr txBox="1"/>
          <p:nvPr/>
        </p:nvSpPr>
        <p:spPr>
          <a:xfrm>
            <a:off x="642964" y="1106990"/>
            <a:ext cx="2994971" cy="646331"/>
          </a:xfrm>
          <a:prstGeom prst="rect">
            <a:avLst/>
          </a:prstGeom>
          <a:noFill/>
        </p:spPr>
        <p:txBody>
          <a:bodyPr wrap="square" rtlCol="0">
            <a:spAutoFit/>
          </a:bodyPr>
          <a:lstStyle/>
          <a:p>
            <a:pPr marL="285750" indent="-285750">
              <a:lnSpc>
                <a:spcPct val="150000"/>
              </a:lnSpc>
              <a:buClr>
                <a:srgbClr val="235EB8"/>
              </a:buClr>
              <a:buFont typeface="Wingdings" panose="05000000000000000000" pitchFamily="2" charset="2"/>
              <a:buChar char="n"/>
            </a:pPr>
            <a:r>
              <a:rPr lang="zh-CN" altLang="en-US" sz="2400" b="1" dirty="0">
                <a:solidFill>
                  <a:srgbClr val="0000CC"/>
                </a:solidFill>
                <a:latin typeface="微软雅黑" panose="020B0503020204020204" pitchFamily="34" charset="-122"/>
                <a:ea typeface="微软雅黑" panose="020B0503020204020204" pitchFamily="34" charset="-122"/>
              </a:rPr>
              <a:t>原始状态转移图</a:t>
            </a:r>
          </a:p>
        </p:txBody>
      </p:sp>
      <p:graphicFrame>
        <p:nvGraphicFramePr>
          <p:cNvPr id="28" name="对象 27"/>
          <p:cNvGraphicFramePr>
            <a:graphicFrameLocks noChangeAspect="1"/>
          </p:cNvGraphicFramePr>
          <p:nvPr>
            <p:extLst>
              <p:ext uri="{D42A27DB-BD31-4B8C-83A1-F6EECF244321}">
                <p14:modId xmlns:p14="http://schemas.microsoft.com/office/powerpoint/2010/main" val="261234175"/>
              </p:ext>
            </p:extLst>
          </p:nvPr>
        </p:nvGraphicFramePr>
        <p:xfrm>
          <a:off x="642964" y="2035975"/>
          <a:ext cx="4840819" cy="3194786"/>
        </p:xfrm>
        <a:graphic>
          <a:graphicData uri="http://schemas.openxmlformats.org/presentationml/2006/ole">
            <mc:AlternateContent xmlns:mc="http://schemas.openxmlformats.org/markup-compatibility/2006">
              <mc:Choice xmlns:v="urn:schemas-microsoft-com:vml" Requires="v">
                <p:oleObj spid="_x0000_s417857" name="Visio" r:id="rId4" imgW="3005229" imgH="1985850" progId="Visio.Drawing.11">
                  <p:embed/>
                </p:oleObj>
              </mc:Choice>
              <mc:Fallback>
                <p:oleObj name="Visio" r:id="rId4" imgW="3005229" imgH="1985850" progId="Visio.Drawing.11">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2964" y="2035975"/>
                        <a:ext cx="4840819" cy="3194786"/>
                      </a:xfrm>
                      <a:prstGeom prst="rect">
                        <a:avLst/>
                      </a:prstGeom>
                      <a:solidFill>
                        <a:schemeClr val="accent5">
                          <a:lumMod val="20000"/>
                          <a:lumOff val="80000"/>
                        </a:schemeClr>
                      </a:solidFill>
                    </p:spPr>
                  </p:pic>
                </p:oleObj>
              </mc:Fallback>
            </mc:AlternateContent>
          </a:graphicData>
        </a:graphic>
      </p:graphicFrame>
      <p:graphicFrame>
        <p:nvGraphicFramePr>
          <p:cNvPr id="29" name="表格 28"/>
          <p:cNvGraphicFramePr>
            <a:graphicFrameLocks noGrp="1"/>
          </p:cNvGraphicFramePr>
          <p:nvPr>
            <p:extLst>
              <p:ext uri="{D42A27DB-BD31-4B8C-83A1-F6EECF244321}">
                <p14:modId xmlns:p14="http://schemas.microsoft.com/office/powerpoint/2010/main" val="1292443458"/>
              </p:ext>
            </p:extLst>
          </p:nvPr>
        </p:nvGraphicFramePr>
        <p:xfrm>
          <a:off x="6276311" y="2060907"/>
          <a:ext cx="5424075" cy="3051420"/>
        </p:xfrm>
        <a:graphic>
          <a:graphicData uri="http://schemas.openxmlformats.org/drawingml/2006/table">
            <a:tbl>
              <a:tblPr firstRow="1" firstCol="1" bandRow="1">
                <a:tableStyleId>{B301B821-A1FF-4177-AEE7-76D212191A09}</a:tableStyleId>
              </a:tblPr>
              <a:tblGrid>
                <a:gridCol w="1084815">
                  <a:extLst>
                    <a:ext uri="{9D8B030D-6E8A-4147-A177-3AD203B41FA5}">
                      <a16:colId xmlns:a16="http://schemas.microsoft.com/office/drawing/2014/main" val="3935426941"/>
                    </a:ext>
                  </a:extLst>
                </a:gridCol>
                <a:gridCol w="1084815">
                  <a:extLst>
                    <a:ext uri="{9D8B030D-6E8A-4147-A177-3AD203B41FA5}">
                      <a16:colId xmlns:a16="http://schemas.microsoft.com/office/drawing/2014/main" val="1210560240"/>
                    </a:ext>
                  </a:extLst>
                </a:gridCol>
                <a:gridCol w="1084815">
                  <a:extLst>
                    <a:ext uri="{9D8B030D-6E8A-4147-A177-3AD203B41FA5}">
                      <a16:colId xmlns:a16="http://schemas.microsoft.com/office/drawing/2014/main" val="237030017"/>
                    </a:ext>
                  </a:extLst>
                </a:gridCol>
                <a:gridCol w="1084815">
                  <a:extLst>
                    <a:ext uri="{9D8B030D-6E8A-4147-A177-3AD203B41FA5}">
                      <a16:colId xmlns:a16="http://schemas.microsoft.com/office/drawing/2014/main" val="906301170"/>
                    </a:ext>
                  </a:extLst>
                </a:gridCol>
                <a:gridCol w="1084815">
                  <a:extLst>
                    <a:ext uri="{9D8B030D-6E8A-4147-A177-3AD203B41FA5}">
                      <a16:colId xmlns:a16="http://schemas.microsoft.com/office/drawing/2014/main" val="1654528549"/>
                    </a:ext>
                  </a:extLst>
                </a:gridCol>
              </a:tblGrid>
              <a:tr h="508570">
                <a:tc rowSpan="2">
                  <a:txBody>
                    <a:bodyPr/>
                    <a:lstStyle/>
                    <a:p>
                      <a:pPr algn="ctr">
                        <a:lnSpc>
                          <a:spcPts val="2000"/>
                        </a:lnSpc>
                        <a:spcAft>
                          <a:spcPts val="0"/>
                        </a:spcAft>
                      </a:pPr>
                      <a:r>
                        <a:rPr lang="zh-CN" sz="2000" b="1" kern="100" dirty="0">
                          <a:effectLst/>
                          <a:latin typeface="Times New Roman" panose="02020603050405020304" pitchFamily="18" charset="0"/>
                          <a:ea typeface="微软雅黑" panose="020B0503020204020204" pitchFamily="34" charset="-122"/>
                          <a:cs typeface="Times New Roman" panose="02020603050405020304" pitchFamily="18" charset="0"/>
                        </a:rPr>
                        <a:t>原态</a:t>
                      </a:r>
                    </a:p>
                  </a:txBody>
                  <a:tcPr marL="88221" marR="88221" marT="0" marB="0" anchor="ctr">
                    <a:lnR w="28575" cap="flat" cmpd="sng" algn="ctr">
                      <a:solidFill>
                        <a:srgbClr val="FF0000"/>
                      </a:solidFill>
                      <a:prstDash val="solid"/>
                      <a:round/>
                      <a:headEnd type="none" w="med" len="med"/>
                      <a:tailEnd type="none" w="med" len="med"/>
                    </a:lnR>
                  </a:tcPr>
                </a:tc>
                <a:tc gridSpan="4">
                  <a:txBody>
                    <a:bodyPr/>
                    <a:lstStyle/>
                    <a:p>
                      <a:pPr algn="ctr">
                        <a:lnSpc>
                          <a:spcPts val="2000"/>
                        </a:lnSpc>
                        <a:spcAft>
                          <a:spcPts val="0"/>
                        </a:spcAft>
                      </a:pPr>
                      <a:r>
                        <a:rPr lang="zh-CN" sz="2000" b="1" kern="0">
                          <a:effectLst/>
                          <a:latin typeface="Times New Roman" panose="02020603050405020304" pitchFamily="18" charset="0"/>
                          <a:ea typeface="微软雅黑" panose="020B0503020204020204" pitchFamily="34" charset="-122"/>
                          <a:cs typeface="Times New Roman" panose="02020603050405020304" pitchFamily="18" charset="0"/>
                        </a:rPr>
                        <a:t>次态</a:t>
                      </a:r>
                      <a:r>
                        <a:rPr lang="en-US" sz="2000" b="1" kern="0">
                          <a:effectLst/>
                          <a:latin typeface="Times New Roman" panose="02020603050405020304" pitchFamily="18" charset="0"/>
                          <a:ea typeface="微软雅黑" panose="020B0503020204020204" pitchFamily="34" charset="-122"/>
                          <a:cs typeface="Times New Roman" panose="02020603050405020304" pitchFamily="18" charset="0"/>
                        </a:rPr>
                        <a:t>/</a:t>
                      </a:r>
                      <a:r>
                        <a:rPr lang="zh-CN" sz="2000" b="1" kern="0">
                          <a:effectLst/>
                          <a:latin typeface="Times New Roman" panose="02020603050405020304" pitchFamily="18" charset="0"/>
                          <a:ea typeface="微软雅黑" panose="020B0503020204020204" pitchFamily="34" charset="-122"/>
                          <a:cs typeface="Times New Roman" panose="02020603050405020304" pitchFamily="18" charset="0"/>
                        </a:rPr>
                        <a:t>输出</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88221" marR="88221" marT="0" marB="0" anchor="ctr">
                    <a:lnL w="28575" cap="flat" cmpd="sng" algn="ctr">
                      <a:solidFill>
                        <a:srgbClr val="FF0000"/>
                      </a:solidFill>
                      <a:prstDash val="solid"/>
                      <a:round/>
                      <a:headEnd type="none" w="med" len="med"/>
                      <a:tailEnd type="none" w="med" len="med"/>
                    </a:ln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23284434"/>
                  </a:ext>
                </a:extLst>
              </a:tr>
              <a:tr h="508570">
                <a:tc vMerge="1">
                  <a:txBody>
                    <a:bodyPr/>
                    <a:lstStyle/>
                    <a:p>
                      <a:endParaRPr lang="zh-CN" altLang="en-US"/>
                    </a:p>
                  </a:txBody>
                  <a:tcPr/>
                </a:tc>
                <a:tc>
                  <a:txBody>
                    <a:bodyPr/>
                    <a:lstStyle/>
                    <a:p>
                      <a:pPr algn="ctr">
                        <a:lnSpc>
                          <a:spcPts val="2000"/>
                        </a:lnSpc>
                        <a:spcAft>
                          <a:spcPts val="0"/>
                        </a:spcAft>
                      </a:pPr>
                      <a:r>
                        <a:rPr lang="en-US" sz="2000" b="1" kern="1200">
                          <a:effectLst/>
                          <a:latin typeface="Times New Roman" panose="02020603050405020304" pitchFamily="18" charset="0"/>
                          <a:ea typeface="微软雅黑" panose="020B0503020204020204" pitchFamily="34" charset="-122"/>
                          <a:cs typeface="Times New Roman" panose="02020603050405020304" pitchFamily="18" charset="0"/>
                        </a:rPr>
                        <a:t>XY=00</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88221" marR="88221" marT="0" marB="0" anchor="ctr">
                    <a:lnL w="28575" cap="flat" cmpd="sng" algn="ctr">
                      <a:solidFill>
                        <a:srgbClr val="FF0000"/>
                      </a:solidFill>
                      <a:prstDash val="solid"/>
                      <a:round/>
                      <a:headEnd type="none" w="med" len="med"/>
                      <a:tailEnd type="none" w="med" len="med"/>
                    </a:lnL>
                  </a:tcPr>
                </a:tc>
                <a:tc>
                  <a:txBody>
                    <a:bodyPr/>
                    <a:lstStyle/>
                    <a:p>
                      <a:pPr algn="ctr">
                        <a:lnSpc>
                          <a:spcPts val="2000"/>
                        </a:lnSpc>
                        <a:spcAft>
                          <a:spcPts val="0"/>
                        </a:spcAft>
                      </a:pPr>
                      <a:r>
                        <a:rPr lang="en-US" sz="2000" b="1" kern="1200">
                          <a:effectLst/>
                          <a:latin typeface="Times New Roman" panose="02020603050405020304" pitchFamily="18" charset="0"/>
                          <a:ea typeface="微软雅黑" panose="020B0503020204020204" pitchFamily="34" charset="-122"/>
                          <a:cs typeface="Times New Roman" panose="02020603050405020304" pitchFamily="18" charset="0"/>
                        </a:rPr>
                        <a:t>XY=01</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88221" marR="88221" marT="0" marB="0" anchor="ctr"/>
                </a:tc>
                <a:tc>
                  <a:txBody>
                    <a:bodyPr/>
                    <a:lstStyle/>
                    <a:p>
                      <a:pPr algn="ctr">
                        <a:lnSpc>
                          <a:spcPts val="2000"/>
                        </a:lnSpc>
                        <a:spcAft>
                          <a:spcPts val="0"/>
                        </a:spcAft>
                      </a:pPr>
                      <a:r>
                        <a:rPr lang="en-US" sz="2000" b="1" kern="1200">
                          <a:effectLst/>
                          <a:latin typeface="Times New Roman" panose="02020603050405020304" pitchFamily="18" charset="0"/>
                          <a:ea typeface="微软雅黑" panose="020B0503020204020204" pitchFamily="34" charset="-122"/>
                          <a:cs typeface="Times New Roman" panose="02020603050405020304" pitchFamily="18" charset="0"/>
                        </a:rPr>
                        <a:t>XY=10</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88221" marR="88221" marT="0" marB="0" anchor="ctr"/>
                </a:tc>
                <a:tc>
                  <a:txBody>
                    <a:bodyPr/>
                    <a:lstStyle/>
                    <a:p>
                      <a:pPr algn="ctr">
                        <a:lnSpc>
                          <a:spcPts val="2000"/>
                        </a:lnSpc>
                        <a:spcAft>
                          <a:spcPts val="0"/>
                        </a:spcAft>
                      </a:pPr>
                      <a:r>
                        <a:rPr lang="en-US" sz="2000" b="1" kern="1200">
                          <a:effectLst/>
                          <a:latin typeface="Times New Roman" panose="02020603050405020304" pitchFamily="18" charset="0"/>
                          <a:ea typeface="微软雅黑" panose="020B0503020204020204" pitchFamily="34" charset="-122"/>
                          <a:cs typeface="Times New Roman" panose="02020603050405020304" pitchFamily="18" charset="0"/>
                        </a:rPr>
                        <a:t>XY=11</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88221" marR="88221" marT="0" marB="0" anchor="ctr"/>
                </a:tc>
                <a:extLst>
                  <a:ext uri="{0D108BD9-81ED-4DB2-BD59-A6C34878D82A}">
                    <a16:rowId xmlns:a16="http://schemas.microsoft.com/office/drawing/2014/main" val="3557153929"/>
                  </a:ext>
                </a:extLst>
              </a:tr>
              <a:tr h="508570">
                <a:tc>
                  <a:txBody>
                    <a:bodyPr/>
                    <a:lstStyle/>
                    <a:p>
                      <a:pPr algn="ctr">
                        <a:lnSpc>
                          <a:spcPts val="2000"/>
                        </a:lnSpc>
                        <a:spcAft>
                          <a:spcPts val="0"/>
                        </a:spcAft>
                      </a:pPr>
                      <a:r>
                        <a:rPr lang="en-US" sz="2000" b="1" kern="1200">
                          <a:effectLst/>
                          <a:latin typeface="Times New Roman" panose="02020603050405020304" pitchFamily="18" charset="0"/>
                          <a:ea typeface="微软雅黑" panose="020B0503020204020204" pitchFamily="34" charset="-122"/>
                          <a:cs typeface="Times New Roman" panose="02020603050405020304" pitchFamily="18" charset="0"/>
                        </a:rPr>
                        <a:t>S</a:t>
                      </a:r>
                      <a:r>
                        <a:rPr lang="en-US" sz="2000" b="1" kern="1200" baseline="-2500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88221" marR="88221" marT="0" marB="0" anchor="ctr">
                    <a:lnR w="28575"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en-US" sz="2000" b="1" kern="0">
                          <a:effectLst/>
                          <a:latin typeface="Times New Roman" panose="02020603050405020304" pitchFamily="18" charset="0"/>
                          <a:ea typeface="微软雅黑" panose="020B0503020204020204" pitchFamily="34" charset="-122"/>
                          <a:cs typeface="Times New Roman" panose="02020603050405020304" pitchFamily="18" charset="0"/>
                        </a:rPr>
                        <a:t>S</a:t>
                      </a:r>
                      <a:r>
                        <a:rPr lang="en-US" sz="2000" b="1" kern="0" baseline="-25000">
                          <a:effectLst/>
                          <a:latin typeface="Times New Roman" panose="02020603050405020304" pitchFamily="18" charset="0"/>
                          <a:ea typeface="微软雅黑" panose="020B0503020204020204" pitchFamily="34" charset="-122"/>
                          <a:cs typeface="Times New Roman" panose="02020603050405020304" pitchFamily="18" charset="0"/>
                        </a:rPr>
                        <a:t>0</a:t>
                      </a:r>
                      <a:r>
                        <a:rPr lang="en-US" sz="2000" b="1" kern="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88221" marR="88221" marT="0" marB="0" anchor="ctr">
                    <a:lnL w="28575" cap="flat" cmpd="sng" algn="ctr">
                      <a:solidFill>
                        <a:srgbClr val="FF0000"/>
                      </a:solidFill>
                      <a:prstDash val="solid"/>
                      <a:round/>
                      <a:headEnd type="none" w="med" len="med"/>
                      <a:tailEnd type="none" w="med" len="med"/>
                    </a:lnL>
                  </a:tcPr>
                </a:tc>
                <a:tc>
                  <a:txBody>
                    <a:bodyPr/>
                    <a:lstStyle/>
                    <a:p>
                      <a:pPr algn="ctr">
                        <a:lnSpc>
                          <a:spcPts val="2000"/>
                        </a:lnSpc>
                        <a:spcAft>
                          <a:spcPts val="0"/>
                        </a:spcAft>
                      </a:pPr>
                      <a:r>
                        <a:rPr lang="en-US" sz="2000" b="1" kern="0">
                          <a:effectLst/>
                          <a:latin typeface="Times New Roman" panose="02020603050405020304" pitchFamily="18" charset="0"/>
                          <a:ea typeface="微软雅黑" panose="020B0503020204020204" pitchFamily="34" charset="-122"/>
                          <a:cs typeface="Times New Roman" panose="02020603050405020304" pitchFamily="18" charset="0"/>
                        </a:rPr>
                        <a:t>S</a:t>
                      </a:r>
                      <a:r>
                        <a:rPr lang="en-US" sz="2000" b="1" kern="0" baseline="-25000">
                          <a:effectLst/>
                          <a:latin typeface="Times New Roman" panose="02020603050405020304" pitchFamily="18" charset="0"/>
                          <a:ea typeface="微软雅黑" panose="020B0503020204020204" pitchFamily="34" charset="-122"/>
                          <a:cs typeface="Times New Roman" panose="02020603050405020304" pitchFamily="18" charset="0"/>
                        </a:rPr>
                        <a:t>1</a:t>
                      </a:r>
                      <a:r>
                        <a:rPr lang="en-US" sz="2000" b="1" kern="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88221" marR="88221" marT="0" marB="0" anchor="ctr"/>
                </a:tc>
                <a:tc>
                  <a:txBody>
                    <a:bodyPr/>
                    <a:lstStyle/>
                    <a:p>
                      <a:pPr algn="ctr">
                        <a:lnSpc>
                          <a:spcPts val="2000"/>
                        </a:lnSpc>
                        <a:spcAft>
                          <a:spcPts val="0"/>
                        </a:spcAft>
                      </a:pPr>
                      <a:r>
                        <a:rPr lang="en-US" sz="2000" b="1" kern="0">
                          <a:effectLst/>
                          <a:latin typeface="Times New Roman" panose="02020603050405020304" pitchFamily="18" charset="0"/>
                          <a:ea typeface="微软雅黑" panose="020B0503020204020204" pitchFamily="34" charset="-122"/>
                          <a:cs typeface="Times New Roman" panose="02020603050405020304" pitchFamily="18" charset="0"/>
                        </a:rPr>
                        <a:t>S</a:t>
                      </a:r>
                      <a:r>
                        <a:rPr lang="en-US" sz="2000" b="1" kern="0" baseline="-25000">
                          <a:effectLst/>
                          <a:latin typeface="Times New Roman" panose="02020603050405020304" pitchFamily="18" charset="0"/>
                          <a:ea typeface="微软雅黑" panose="020B0503020204020204" pitchFamily="34" charset="-122"/>
                          <a:cs typeface="Times New Roman" panose="02020603050405020304" pitchFamily="18" charset="0"/>
                        </a:rPr>
                        <a:t>1</a:t>
                      </a:r>
                      <a:r>
                        <a:rPr lang="en-US" sz="2000" b="1" kern="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88221" marR="88221" marT="0" marB="0" anchor="ctr"/>
                </a:tc>
                <a:tc>
                  <a:txBody>
                    <a:bodyPr/>
                    <a:lstStyle/>
                    <a:p>
                      <a:pPr algn="ctr">
                        <a:lnSpc>
                          <a:spcPts val="2000"/>
                        </a:lnSpc>
                        <a:spcAft>
                          <a:spcPts val="0"/>
                        </a:spcAft>
                      </a:pPr>
                      <a:r>
                        <a:rPr lang="en-US" sz="2000" b="1" kern="0">
                          <a:effectLst/>
                          <a:latin typeface="Times New Roman" panose="02020603050405020304" pitchFamily="18" charset="0"/>
                          <a:ea typeface="微软雅黑" panose="020B0503020204020204" pitchFamily="34" charset="-122"/>
                          <a:cs typeface="Times New Roman" panose="02020603050405020304" pitchFamily="18" charset="0"/>
                        </a:rPr>
                        <a:t>S</a:t>
                      </a:r>
                      <a:r>
                        <a:rPr lang="en-US" sz="2000" b="1" kern="0" baseline="-25000">
                          <a:effectLst/>
                          <a:latin typeface="Times New Roman" panose="02020603050405020304" pitchFamily="18" charset="0"/>
                          <a:ea typeface="微软雅黑" panose="020B0503020204020204" pitchFamily="34" charset="-122"/>
                          <a:cs typeface="Times New Roman" panose="02020603050405020304" pitchFamily="18" charset="0"/>
                        </a:rPr>
                        <a:t>2</a:t>
                      </a:r>
                      <a:r>
                        <a:rPr lang="en-US" sz="2000" b="1" kern="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88221" marR="88221" marT="0" marB="0" anchor="ctr"/>
                </a:tc>
                <a:extLst>
                  <a:ext uri="{0D108BD9-81ED-4DB2-BD59-A6C34878D82A}">
                    <a16:rowId xmlns:a16="http://schemas.microsoft.com/office/drawing/2014/main" val="2906969919"/>
                  </a:ext>
                </a:extLst>
              </a:tr>
              <a:tr h="508570">
                <a:tc>
                  <a:txBody>
                    <a:bodyPr/>
                    <a:lstStyle/>
                    <a:p>
                      <a:pPr algn="ctr">
                        <a:lnSpc>
                          <a:spcPts val="2000"/>
                        </a:lnSpc>
                        <a:spcAft>
                          <a:spcPts val="0"/>
                        </a:spcAft>
                      </a:pPr>
                      <a:r>
                        <a:rPr lang="en-US" sz="2000" b="1" kern="1200">
                          <a:effectLst/>
                          <a:latin typeface="Times New Roman" panose="02020603050405020304" pitchFamily="18" charset="0"/>
                          <a:ea typeface="微软雅黑" panose="020B0503020204020204" pitchFamily="34" charset="-122"/>
                          <a:cs typeface="Times New Roman" panose="02020603050405020304" pitchFamily="18" charset="0"/>
                        </a:rPr>
                        <a:t>S</a:t>
                      </a:r>
                      <a:r>
                        <a:rPr lang="en-US" sz="2000" b="1" kern="1200" baseline="-2500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88221" marR="88221" marT="0" marB="0" anchor="ctr">
                    <a:lnR w="28575"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en-US" sz="2000" b="1" kern="0">
                          <a:effectLst/>
                          <a:latin typeface="Times New Roman" panose="02020603050405020304" pitchFamily="18" charset="0"/>
                          <a:ea typeface="微软雅黑" panose="020B0503020204020204" pitchFamily="34" charset="-122"/>
                          <a:cs typeface="Times New Roman" panose="02020603050405020304" pitchFamily="18" charset="0"/>
                        </a:rPr>
                        <a:t>S</a:t>
                      </a:r>
                      <a:r>
                        <a:rPr lang="en-US" sz="2000" b="1" kern="0" baseline="-25000">
                          <a:effectLst/>
                          <a:latin typeface="Times New Roman" panose="02020603050405020304" pitchFamily="18" charset="0"/>
                          <a:ea typeface="微软雅黑" panose="020B0503020204020204" pitchFamily="34" charset="-122"/>
                          <a:cs typeface="Times New Roman" panose="02020603050405020304" pitchFamily="18" charset="0"/>
                        </a:rPr>
                        <a:t>1</a:t>
                      </a:r>
                      <a:r>
                        <a:rPr lang="en-US" sz="2000" b="1" kern="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88221" marR="88221" marT="0" marB="0" anchor="ctr">
                    <a:lnL w="28575" cap="flat" cmpd="sng" algn="ctr">
                      <a:solidFill>
                        <a:srgbClr val="FF0000"/>
                      </a:solidFill>
                      <a:prstDash val="solid"/>
                      <a:round/>
                      <a:headEnd type="none" w="med" len="med"/>
                      <a:tailEnd type="none" w="med" len="med"/>
                    </a:lnL>
                  </a:tcPr>
                </a:tc>
                <a:tc>
                  <a:txBody>
                    <a:bodyPr/>
                    <a:lstStyle/>
                    <a:p>
                      <a:pPr algn="ctr">
                        <a:lnSpc>
                          <a:spcPts val="2000"/>
                        </a:lnSpc>
                        <a:spcAft>
                          <a:spcPts val="0"/>
                        </a:spcAft>
                      </a:pPr>
                      <a:r>
                        <a:rPr lang="en-US" sz="2000" b="1" kern="0">
                          <a:effectLst/>
                          <a:latin typeface="Times New Roman" panose="02020603050405020304" pitchFamily="18" charset="0"/>
                          <a:ea typeface="微软雅黑" panose="020B0503020204020204" pitchFamily="34" charset="-122"/>
                          <a:cs typeface="Times New Roman" panose="02020603050405020304" pitchFamily="18" charset="0"/>
                        </a:rPr>
                        <a:t>S</a:t>
                      </a:r>
                      <a:r>
                        <a:rPr lang="en-US" sz="2000" b="1" kern="0" baseline="-25000">
                          <a:effectLst/>
                          <a:latin typeface="Times New Roman" panose="02020603050405020304" pitchFamily="18" charset="0"/>
                          <a:ea typeface="微软雅黑" panose="020B0503020204020204" pitchFamily="34" charset="-122"/>
                          <a:cs typeface="Times New Roman" panose="02020603050405020304" pitchFamily="18" charset="0"/>
                        </a:rPr>
                        <a:t>2</a:t>
                      </a:r>
                      <a:r>
                        <a:rPr lang="en-US" sz="2000" b="1" kern="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88221" marR="88221" marT="0" marB="0" anchor="ctr"/>
                </a:tc>
                <a:tc>
                  <a:txBody>
                    <a:bodyPr/>
                    <a:lstStyle/>
                    <a:p>
                      <a:pPr algn="ctr">
                        <a:lnSpc>
                          <a:spcPts val="2000"/>
                        </a:lnSpc>
                        <a:spcAft>
                          <a:spcPts val="0"/>
                        </a:spcAft>
                      </a:pPr>
                      <a:r>
                        <a:rPr lang="en-US" sz="2000" b="1" kern="0">
                          <a:effectLst/>
                          <a:latin typeface="Times New Roman" panose="02020603050405020304" pitchFamily="18" charset="0"/>
                          <a:ea typeface="微软雅黑" panose="020B0503020204020204" pitchFamily="34" charset="-122"/>
                          <a:cs typeface="Times New Roman" panose="02020603050405020304" pitchFamily="18" charset="0"/>
                        </a:rPr>
                        <a:t>S</a:t>
                      </a:r>
                      <a:r>
                        <a:rPr lang="en-US" sz="2000" b="1" kern="0" baseline="-25000">
                          <a:effectLst/>
                          <a:latin typeface="Times New Roman" panose="02020603050405020304" pitchFamily="18" charset="0"/>
                          <a:ea typeface="微软雅黑" panose="020B0503020204020204" pitchFamily="34" charset="-122"/>
                          <a:cs typeface="Times New Roman" panose="02020603050405020304" pitchFamily="18" charset="0"/>
                        </a:rPr>
                        <a:t>2</a:t>
                      </a:r>
                      <a:r>
                        <a:rPr lang="en-US" sz="2000" b="1" kern="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88221" marR="88221" marT="0" marB="0" anchor="ctr"/>
                </a:tc>
                <a:tc>
                  <a:txBody>
                    <a:bodyPr/>
                    <a:lstStyle/>
                    <a:p>
                      <a:pPr algn="ctr">
                        <a:lnSpc>
                          <a:spcPts val="2000"/>
                        </a:lnSpc>
                        <a:spcAft>
                          <a:spcPts val="0"/>
                        </a:spcAft>
                      </a:pPr>
                      <a:r>
                        <a:rPr lang="en-US" sz="2000" b="1" kern="0">
                          <a:effectLst/>
                          <a:latin typeface="Times New Roman" panose="02020603050405020304" pitchFamily="18" charset="0"/>
                          <a:ea typeface="微软雅黑" panose="020B0503020204020204" pitchFamily="34" charset="-122"/>
                          <a:cs typeface="Times New Roman" panose="02020603050405020304" pitchFamily="18" charset="0"/>
                        </a:rPr>
                        <a:t>S</a:t>
                      </a:r>
                      <a:r>
                        <a:rPr lang="en-US" sz="2000" b="1" kern="0" baseline="-25000">
                          <a:effectLst/>
                          <a:latin typeface="Times New Roman" panose="02020603050405020304" pitchFamily="18" charset="0"/>
                          <a:ea typeface="微软雅黑" panose="020B0503020204020204" pitchFamily="34" charset="-122"/>
                          <a:cs typeface="Times New Roman" panose="02020603050405020304" pitchFamily="18" charset="0"/>
                        </a:rPr>
                        <a:t>3</a:t>
                      </a:r>
                      <a:r>
                        <a:rPr lang="en-US" sz="2000" b="1" kern="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88221" marR="88221" marT="0" marB="0" anchor="ctr"/>
                </a:tc>
                <a:extLst>
                  <a:ext uri="{0D108BD9-81ED-4DB2-BD59-A6C34878D82A}">
                    <a16:rowId xmlns:a16="http://schemas.microsoft.com/office/drawing/2014/main" val="1427448556"/>
                  </a:ext>
                </a:extLst>
              </a:tr>
              <a:tr h="508570">
                <a:tc>
                  <a:txBody>
                    <a:bodyPr/>
                    <a:lstStyle/>
                    <a:p>
                      <a:pPr algn="ctr">
                        <a:lnSpc>
                          <a:spcPts val="2000"/>
                        </a:lnSpc>
                        <a:spcAft>
                          <a:spcPts val="0"/>
                        </a:spcAft>
                      </a:pPr>
                      <a:r>
                        <a:rPr lang="en-US" sz="2000" b="1" kern="1200">
                          <a:effectLst/>
                          <a:latin typeface="Times New Roman" panose="02020603050405020304" pitchFamily="18" charset="0"/>
                          <a:ea typeface="微软雅黑" panose="020B0503020204020204" pitchFamily="34" charset="-122"/>
                          <a:cs typeface="Times New Roman" panose="02020603050405020304" pitchFamily="18" charset="0"/>
                        </a:rPr>
                        <a:t>S</a:t>
                      </a:r>
                      <a:r>
                        <a:rPr lang="en-US" sz="2000" b="1" kern="1200" baseline="-25000">
                          <a:effectLst/>
                          <a:latin typeface="Times New Roman" panose="02020603050405020304" pitchFamily="18" charset="0"/>
                          <a:ea typeface="微软雅黑" panose="020B0503020204020204" pitchFamily="34" charset="-122"/>
                          <a:cs typeface="Times New Roman" panose="02020603050405020304" pitchFamily="18" charset="0"/>
                        </a:rPr>
                        <a:t>2</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88221" marR="88221" marT="0" marB="0" anchor="ctr">
                    <a:lnR w="28575"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en-US" sz="2000" b="1" kern="0">
                          <a:effectLst/>
                          <a:latin typeface="Times New Roman" panose="02020603050405020304" pitchFamily="18" charset="0"/>
                          <a:ea typeface="微软雅黑" panose="020B0503020204020204" pitchFamily="34" charset="-122"/>
                          <a:cs typeface="Times New Roman" panose="02020603050405020304" pitchFamily="18" charset="0"/>
                        </a:rPr>
                        <a:t>S</a:t>
                      </a:r>
                      <a:r>
                        <a:rPr lang="en-US" sz="2000" b="1" kern="0" baseline="-25000">
                          <a:effectLst/>
                          <a:latin typeface="Times New Roman" panose="02020603050405020304" pitchFamily="18" charset="0"/>
                          <a:ea typeface="微软雅黑" panose="020B0503020204020204" pitchFamily="34" charset="-122"/>
                          <a:cs typeface="Times New Roman" panose="02020603050405020304" pitchFamily="18" charset="0"/>
                        </a:rPr>
                        <a:t>2</a:t>
                      </a:r>
                      <a:r>
                        <a:rPr lang="en-US" sz="2000" b="1" kern="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88221" marR="88221" marT="0" marB="0" anchor="ctr">
                    <a:lnL w="28575" cap="flat" cmpd="sng" algn="ctr">
                      <a:solidFill>
                        <a:srgbClr val="FF0000"/>
                      </a:solidFill>
                      <a:prstDash val="solid"/>
                      <a:round/>
                      <a:headEnd type="none" w="med" len="med"/>
                      <a:tailEnd type="none" w="med" len="med"/>
                    </a:lnL>
                  </a:tcPr>
                </a:tc>
                <a:tc>
                  <a:txBody>
                    <a:bodyPr/>
                    <a:lstStyle/>
                    <a:p>
                      <a:pPr algn="ctr">
                        <a:lnSpc>
                          <a:spcPts val="2000"/>
                        </a:lnSpc>
                        <a:spcAft>
                          <a:spcPts val="0"/>
                        </a:spcAft>
                      </a:pPr>
                      <a:r>
                        <a:rPr lang="en-US" sz="2000" b="1" kern="0">
                          <a:effectLst/>
                          <a:latin typeface="Times New Roman" panose="02020603050405020304" pitchFamily="18" charset="0"/>
                          <a:ea typeface="微软雅黑" panose="020B0503020204020204" pitchFamily="34" charset="-122"/>
                          <a:cs typeface="Times New Roman" panose="02020603050405020304" pitchFamily="18" charset="0"/>
                        </a:rPr>
                        <a:t>S</a:t>
                      </a:r>
                      <a:r>
                        <a:rPr lang="en-US" sz="2000" b="1" kern="0" baseline="-25000">
                          <a:effectLst/>
                          <a:latin typeface="Times New Roman" panose="02020603050405020304" pitchFamily="18" charset="0"/>
                          <a:ea typeface="微软雅黑" panose="020B0503020204020204" pitchFamily="34" charset="-122"/>
                          <a:cs typeface="Times New Roman" panose="02020603050405020304" pitchFamily="18" charset="0"/>
                        </a:rPr>
                        <a:t>3</a:t>
                      </a:r>
                      <a:r>
                        <a:rPr lang="en-US" sz="2000" b="1" kern="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88221" marR="88221" marT="0" marB="0" anchor="ctr"/>
                </a:tc>
                <a:tc>
                  <a:txBody>
                    <a:bodyPr/>
                    <a:lstStyle/>
                    <a:p>
                      <a:pPr algn="ctr">
                        <a:lnSpc>
                          <a:spcPts val="2000"/>
                        </a:lnSpc>
                        <a:spcAft>
                          <a:spcPts val="0"/>
                        </a:spcAft>
                      </a:pPr>
                      <a:r>
                        <a:rPr lang="en-US" sz="2000" b="1" kern="0">
                          <a:effectLst/>
                          <a:latin typeface="Times New Roman" panose="02020603050405020304" pitchFamily="18" charset="0"/>
                          <a:ea typeface="微软雅黑" panose="020B0503020204020204" pitchFamily="34" charset="-122"/>
                          <a:cs typeface="Times New Roman" panose="02020603050405020304" pitchFamily="18" charset="0"/>
                        </a:rPr>
                        <a:t>S</a:t>
                      </a:r>
                      <a:r>
                        <a:rPr lang="en-US" sz="2000" b="1" kern="0" baseline="-25000">
                          <a:effectLst/>
                          <a:latin typeface="Times New Roman" panose="02020603050405020304" pitchFamily="18" charset="0"/>
                          <a:ea typeface="微软雅黑" panose="020B0503020204020204" pitchFamily="34" charset="-122"/>
                          <a:cs typeface="Times New Roman" panose="02020603050405020304" pitchFamily="18" charset="0"/>
                        </a:rPr>
                        <a:t>3</a:t>
                      </a:r>
                      <a:r>
                        <a:rPr lang="en-US" sz="2000" b="1" kern="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88221" marR="88221" marT="0" marB="0" anchor="ctr"/>
                </a:tc>
                <a:tc>
                  <a:txBody>
                    <a:bodyPr/>
                    <a:lstStyle/>
                    <a:p>
                      <a:pPr algn="ctr">
                        <a:lnSpc>
                          <a:spcPts val="2000"/>
                        </a:lnSpc>
                        <a:spcAft>
                          <a:spcPts val="0"/>
                        </a:spcAft>
                      </a:pPr>
                      <a:r>
                        <a:rPr lang="en-US" sz="2000" b="1" kern="0">
                          <a:effectLst/>
                          <a:latin typeface="Times New Roman" panose="02020603050405020304" pitchFamily="18" charset="0"/>
                          <a:ea typeface="微软雅黑" panose="020B0503020204020204" pitchFamily="34" charset="-122"/>
                          <a:cs typeface="Times New Roman" panose="02020603050405020304" pitchFamily="18" charset="0"/>
                        </a:rPr>
                        <a:t>S</a:t>
                      </a:r>
                      <a:r>
                        <a:rPr lang="en-US" sz="2000" b="1" kern="0" baseline="-25000">
                          <a:effectLst/>
                          <a:latin typeface="Times New Roman" panose="02020603050405020304" pitchFamily="18" charset="0"/>
                          <a:ea typeface="微软雅黑" panose="020B0503020204020204" pitchFamily="34" charset="-122"/>
                          <a:cs typeface="Times New Roman" panose="02020603050405020304" pitchFamily="18" charset="0"/>
                        </a:rPr>
                        <a:t>0</a:t>
                      </a:r>
                      <a:r>
                        <a:rPr lang="en-US" sz="2000" b="1" kern="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88221" marR="88221" marT="0" marB="0" anchor="ctr"/>
                </a:tc>
                <a:extLst>
                  <a:ext uri="{0D108BD9-81ED-4DB2-BD59-A6C34878D82A}">
                    <a16:rowId xmlns:a16="http://schemas.microsoft.com/office/drawing/2014/main" val="1811074319"/>
                  </a:ext>
                </a:extLst>
              </a:tr>
              <a:tr h="508570">
                <a:tc>
                  <a:txBody>
                    <a:bodyPr/>
                    <a:lstStyle/>
                    <a:p>
                      <a:pPr algn="ctr">
                        <a:lnSpc>
                          <a:spcPts val="2000"/>
                        </a:lnSpc>
                        <a:spcAft>
                          <a:spcPts val="0"/>
                        </a:spcAft>
                      </a:pPr>
                      <a:r>
                        <a:rPr lang="en-US" sz="2000" b="1" kern="1200">
                          <a:effectLst/>
                          <a:latin typeface="Times New Roman" panose="02020603050405020304" pitchFamily="18" charset="0"/>
                          <a:ea typeface="微软雅黑" panose="020B0503020204020204" pitchFamily="34" charset="-122"/>
                          <a:cs typeface="Times New Roman" panose="02020603050405020304" pitchFamily="18" charset="0"/>
                        </a:rPr>
                        <a:t>S</a:t>
                      </a:r>
                      <a:r>
                        <a:rPr lang="en-US" sz="2000" b="1" kern="1200" baseline="-25000">
                          <a:effectLst/>
                          <a:latin typeface="Times New Roman" panose="02020603050405020304" pitchFamily="18" charset="0"/>
                          <a:ea typeface="微软雅黑" panose="020B0503020204020204" pitchFamily="34" charset="-122"/>
                          <a:cs typeface="Times New Roman" panose="02020603050405020304" pitchFamily="18" charset="0"/>
                        </a:rPr>
                        <a:t>3</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88221" marR="88221" marT="0" marB="0" anchor="ctr">
                    <a:lnR w="28575"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en-US" sz="2000" b="1" kern="0">
                          <a:effectLst/>
                          <a:latin typeface="Times New Roman" panose="02020603050405020304" pitchFamily="18" charset="0"/>
                          <a:ea typeface="微软雅黑" panose="020B0503020204020204" pitchFamily="34" charset="-122"/>
                          <a:cs typeface="Times New Roman" panose="02020603050405020304" pitchFamily="18" charset="0"/>
                        </a:rPr>
                        <a:t>S</a:t>
                      </a:r>
                      <a:r>
                        <a:rPr lang="en-US" sz="2000" b="1" kern="0" baseline="-25000">
                          <a:effectLst/>
                          <a:latin typeface="Times New Roman" panose="02020603050405020304" pitchFamily="18" charset="0"/>
                          <a:ea typeface="微软雅黑" panose="020B0503020204020204" pitchFamily="34" charset="-122"/>
                          <a:cs typeface="Times New Roman" panose="02020603050405020304" pitchFamily="18" charset="0"/>
                        </a:rPr>
                        <a:t>3</a:t>
                      </a:r>
                      <a:r>
                        <a:rPr lang="en-US" sz="2000" b="1" kern="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88221" marR="88221" marT="0" marB="0" anchor="ctr">
                    <a:lnL w="28575" cap="flat" cmpd="sng" algn="ctr">
                      <a:solidFill>
                        <a:srgbClr val="FF0000"/>
                      </a:solidFill>
                      <a:prstDash val="solid"/>
                      <a:round/>
                      <a:headEnd type="none" w="med" len="med"/>
                      <a:tailEnd type="none" w="med" len="med"/>
                    </a:lnL>
                  </a:tcPr>
                </a:tc>
                <a:tc>
                  <a:txBody>
                    <a:bodyPr/>
                    <a:lstStyle/>
                    <a:p>
                      <a:pPr algn="ctr">
                        <a:lnSpc>
                          <a:spcPts val="2000"/>
                        </a:lnSpc>
                        <a:spcAft>
                          <a:spcPts val="0"/>
                        </a:spcAft>
                      </a:pPr>
                      <a:r>
                        <a:rPr lang="en-US" sz="2000" b="1" kern="0">
                          <a:effectLst/>
                          <a:latin typeface="Times New Roman" panose="02020603050405020304" pitchFamily="18" charset="0"/>
                          <a:ea typeface="微软雅黑" panose="020B0503020204020204" pitchFamily="34" charset="-122"/>
                          <a:cs typeface="Times New Roman" panose="02020603050405020304" pitchFamily="18" charset="0"/>
                        </a:rPr>
                        <a:t>S</a:t>
                      </a:r>
                      <a:r>
                        <a:rPr lang="en-US" sz="2000" b="1" kern="0" baseline="-25000">
                          <a:effectLst/>
                          <a:latin typeface="Times New Roman" panose="02020603050405020304" pitchFamily="18" charset="0"/>
                          <a:ea typeface="微软雅黑" panose="020B0503020204020204" pitchFamily="34" charset="-122"/>
                          <a:cs typeface="Times New Roman" panose="02020603050405020304" pitchFamily="18" charset="0"/>
                        </a:rPr>
                        <a:t>0</a:t>
                      </a:r>
                      <a:r>
                        <a:rPr lang="en-US" sz="2000" b="1" kern="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88221" marR="88221" marT="0" marB="0" anchor="ctr"/>
                </a:tc>
                <a:tc>
                  <a:txBody>
                    <a:bodyPr/>
                    <a:lstStyle/>
                    <a:p>
                      <a:pPr algn="ctr">
                        <a:lnSpc>
                          <a:spcPts val="2000"/>
                        </a:lnSpc>
                        <a:spcAft>
                          <a:spcPts val="0"/>
                        </a:spcAft>
                      </a:pPr>
                      <a:r>
                        <a:rPr lang="en-US" sz="2000" b="1" kern="0">
                          <a:effectLst/>
                          <a:latin typeface="Times New Roman" panose="02020603050405020304" pitchFamily="18" charset="0"/>
                          <a:ea typeface="微软雅黑" panose="020B0503020204020204" pitchFamily="34" charset="-122"/>
                          <a:cs typeface="Times New Roman" panose="02020603050405020304" pitchFamily="18" charset="0"/>
                        </a:rPr>
                        <a:t>S</a:t>
                      </a:r>
                      <a:r>
                        <a:rPr lang="en-US" sz="2000" b="1" kern="0" baseline="-25000">
                          <a:effectLst/>
                          <a:latin typeface="Times New Roman" panose="02020603050405020304" pitchFamily="18" charset="0"/>
                          <a:ea typeface="微软雅黑" panose="020B0503020204020204" pitchFamily="34" charset="-122"/>
                          <a:cs typeface="Times New Roman" panose="02020603050405020304" pitchFamily="18" charset="0"/>
                        </a:rPr>
                        <a:t>0</a:t>
                      </a:r>
                      <a:r>
                        <a:rPr lang="en-US" sz="2000" b="1" kern="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2000" b="1"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88221" marR="88221" marT="0" marB="0" anchor="ctr"/>
                </a:tc>
                <a:tc>
                  <a:txBody>
                    <a:bodyPr/>
                    <a:lstStyle/>
                    <a:p>
                      <a:pPr algn="ctr">
                        <a:lnSpc>
                          <a:spcPts val="2000"/>
                        </a:lnSpc>
                        <a:spcAft>
                          <a:spcPts val="0"/>
                        </a:spcAft>
                      </a:pPr>
                      <a:r>
                        <a:rPr lang="en-US" sz="2000" b="1" kern="0" dirty="0">
                          <a:effectLst/>
                          <a:latin typeface="Times New Roman" panose="02020603050405020304" pitchFamily="18" charset="0"/>
                          <a:ea typeface="微软雅黑" panose="020B0503020204020204" pitchFamily="34" charset="-122"/>
                          <a:cs typeface="Times New Roman" panose="02020603050405020304" pitchFamily="18" charset="0"/>
                        </a:rPr>
                        <a:t>S</a:t>
                      </a:r>
                      <a:r>
                        <a:rPr lang="en-US" sz="2000" b="1" kern="0" baseline="-25000" dirty="0">
                          <a:effectLst/>
                          <a:latin typeface="Times New Roman" panose="02020603050405020304" pitchFamily="18" charset="0"/>
                          <a:ea typeface="微软雅黑" panose="020B0503020204020204" pitchFamily="34" charset="-122"/>
                          <a:cs typeface="Times New Roman" panose="02020603050405020304" pitchFamily="18" charset="0"/>
                        </a:rPr>
                        <a:t>1</a:t>
                      </a:r>
                      <a:r>
                        <a:rPr lang="en-US" sz="2000" b="1" kern="0" dirty="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20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88221" marR="88221" marT="0" marB="0" anchor="ctr"/>
                </a:tc>
                <a:extLst>
                  <a:ext uri="{0D108BD9-81ED-4DB2-BD59-A6C34878D82A}">
                    <a16:rowId xmlns:a16="http://schemas.microsoft.com/office/drawing/2014/main" val="3133966716"/>
                  </a:ext>
                </a:extLst>
              </a:tr>
            </a:tbl>
          </a:graphicData>
        </a:graphic>
      </p:graphicFrame>
      <p:sp>
        <p:nvSpPr>
          <p:cNvPr id="30" name="文本框 29"/>
          <p:cNvSpPr txBox="1"/>
          <p:nvPr/>
        </p:nvSpPr>
        <p:spPr>
          <a:xfrm>
            <a:off x="7132869" y="1073529"/>
            <a:ext cx="3039943" cy="581057"/>
          </a:xfrm>
          <a:prstGeom prst="rect">
            <a:avLst/>
          </a:prstGeom>
          <a:noFill/>
        </p:spPr>
        <p:txBody>
          <a:bodyPr wrap="square" rtlCol="0">
            <a:spAutoFit/>
          </a:bodyPr>
          <a:lstStyle>
            <a:defPPr>
              <a:defRPr lang="zh-CN"/>
            </a:defPPr>
            <a:lvl1pPr marL="285750" indent="-285750">
              <a:lnSpc>
                <a:spcPct val="150000"/>
              </a:lnSpc>
              <a:buClr>
                <a:srgbClr val="235EB8"/>
              </a:buClr>
              <a:buFont typeface="Wingdings" panose="05000000000000000000" pitchFamily="2" charset="2"/>
              <a:buChar char="n"/>
              <a:defRPr sz="2400" b="1">
                <a:latin typeface="微软雅黑" panose="020B0503020204020204" pitchFamily="34" charset="-122"/>
                <a:ea typeface="微软雅黑" panose="020B0503020204020204" pitchFamily="34" charset="-122"/>
              </a:defRPr>
            </a:lvl1pPr>
          </a:lstStyle>
          <a:p>
            <a:r>
              <a:rPr lang="zh-CN" altLang="en-US" dirty="0">
                <a:solidFill>
                  <a:srgbClr val="0000CC"/>
                </a:solidFill>
              </a:rPr>
              <a:t>原始状态表</a:t>
            </a:r>
          </a:p>
        </p:txBody>
      </p:sp>
    </p:spTree>
    <p:extLst>
      <p:ext uri="{BB962C8B-B14F-4D97-AF65-F5344CB8AC3E}">
        <p14:creationId xmlns:p14="http://schemas.microsoft.com/office/powerpoint/2010/main" val="2160829974"/>
      </p:ext>
    </p:extLst>
  </p:cSld>
  <p:clrMapOvr>
    <a:masterClrMapping/>
  </p:clrMapOvr>
  <mc:AlternateContent xmlns:mc="http://schemas.openxmlformats.org/markup-compatibility/2006" xmlns:p14="http://schemas.microsoft.com/office/powerpoint/2010/main">
    <mc:Choice Requires="p14">
      <p:transition spd="slow" p14:dur="1250">
        <p:randomBar dir="vert"/>
      </p:transition>
    </mc:Choice>
    <mc:Fallback xmlns="">
      <p:transition spd="slow">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fill="hold"/>
                                        <p:tgtEl>
                                          <p:spTgt spid="27"/>
                                        </p:tgtEl>
                                        <p:attrNameLst>
                                          <p:attrName>ppt_x</p:attrName>
                                        </p:attrNameLst>
                                      </p:cBhvr>
                                      <p:tavLst>
                                        <p:tav tm="0">
                                          <p:val>
                                            <p:strVal val="#ppt_x"/>
                                          </p:val>
                                        </p:tav>
                                        <p:tav tm="100000">
                                          <p:val>
                                            <p:strVal val="#ppt_x"/>
                                          </p:val>
                                        </p:tav>
                                      </p:tavLst>
                                    </p:anim>
                                    <p:anim calcmode="lin" valueType="num">
                                      <p:cBhvr additive="base">
                                        <p:cTn id="8" dur="500" fill="hold"/>
                                        <p:tgtEl>
                                          <p:spTgt spid="27"/>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8"/>
                                        </p:tgtEl>
                                        <p:attrNameLst>
                                          <p:attrName>style.visibility</p:attrName>
                                        </p:attrNameLst>
                                      </p:cBhvr>
                                      <p:to>
                                        <p:strVal val="visible"/>
                                      </p:to>
                                    </p:set>
                                    <p:anim calcmode="lin" valueType="num">
                                      <p:cBhvr additive="base">
                                        <p:cTn id="11" dur="500" fill="hold"/>
                                        <p:tgtEl>
                                          <p:spTgt spid="28"/>
                                        </p:tgtEl>
                                        <p:attrNameLst>
                                          <p:attrName>ppt_x</p:attrName>
                                        </p:attrNameLst>
                                      </p:cBhvr>
                                      <p:tavLst>
                                        <p:tav tm="0">
                                          <p:val>
                                            <p:strVal val="#ppt_x"/>
                                          </p:val>
                                        </p:tav>
                                        <p:tav tm="100000">
                                          <p:val>
                                            <p:strVal val="#ppt_x"/>
                                          </p:val>
                                        </p:tav>
                                      </p:tavLst>
                                    </p:anim>
                                    <p:anim calcmode="lin" valueType="num">
                                      <p:cBhvr additive="base">
                                        <p:cTn id="12"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30"/>
                                        </p:tgtEl>
                                        <p:attrNameLst>
                                          <p:attrName>style.visibility</p:attrName>
                                        </p:attrNameLst>
                                      </p:cBhvr>
                                      <p:to>
                                        <p:strVal val="visible"/>
                                      </p:to>
                                    </p:set>
                                    <p:animEffect transition="in" filter="fade">
                                      <p:cBhvr>
                                        <p:cTn id="17" dur="1000"/>
                                        <p:tgtEl>
                                          <p:spTgt spid="30"/>
                                        </p:tgtEl>
                                      </p:cBhvr>
                                    </p:animEffect>
                                    <p:anim calcmode="lin" valueType="num">
                                      <p:cBhvr>
                                        <p:cTn id="18" dur="1000" fill="hold"/>
                                        <p:tgtEl>
                                          <p:spTgt spid="30"/>
                                        </p:tgtEl>
                                        <p:attrNameLst>
                                          <p:attrName>ppt_x</p:attrName>
                                        </p:attrNameLst>
                                      </p:cBhvr>
                                      <p:tavLst>
                                        <p:tav tm="0">
                                          <p:val>
                                            <p:strVal val="#ppt_x"/>
                                          </p:val>
                                        </p:tav>
                                        <p:tav tm="100000">
                                          <p:val>
                                            <p:strVal val="#ppt_x"/>
                                          </p:val>
                                        </p:tav>
                                      </p:tavLst>
                                    </p:anim>
                                    <p:anim calcmode="lin" valueType="num">
                                      <p:cBhvr>
                                        <p:cTn id="19" dur="1000" fill="hold"/>
                                        <p:tgtEl>
                                          <p:spTgt spid="30"/>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fade">
                                      <p:cBhvr>
                                        <p:cTn id="22" dur="1000"/>
                                        <p:tgtEl>
                                          <p:spTgt spid="29"/>
                                        </p:tgtEl>
                                      </p:cBhvr>
                                    </p:animEffect>
                                    <p:anim calcmode="lin" valueType="num">
                                      <p:cBhvr>
                                        <p:cTn id="23" dur="1000" fill="hold"/>
                                        <p:tgtEl>
                                          <p:spTgt spid="29"/>
                                        </p:tgtEl>
                                        <p:attrNameLst>
                                          <p:attrName>ppt_x</p:attrName>
                                        </p:attrNameLst>
                                      </p:cBhvr>
                                      <p:tavLst>
                                        <p:tav tm="0">
                                          <p:val>
                                            <p:strVal val="#ppt_x"/>
                                          </p:val>
                                        </p:tav>
                                        <p:tav tm="100000">
                                          <p:val>
                                            <p:strVal val="#ppt_x"/>
                                          </p:val>
                                        </p:tav>
                                      </p:tavLst>
                                    </p:anim>
                                    <p:anim calcmode="lin" valueType="num">
                                      <p:cBhvr>
                                        <p:cTn id="24"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30"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B6D9C768-8413-45FA-BDC7-53DA68035736}" type="slidenum">
              <a:rPr lang="zh-CN" altLang="en-US" smtClean="0"/>
              <a:t>84</a:t>
            </a:fld>
            <a:endParaRPr lang="zh-CN" altLang="en-US"/>
          </a:p>
        </p:txBody>
      </p:sp>
      <mc:AlternateContent xmlns:mc="http://schemas.openxmlformats.org/markup-compatibility/2006" xmlns:a14="http://schemas.microsoft.com/office/drawing/2010/main">
        <mc:Choice Requires="a14">
          <p:sp>
            <p:nvSpPr>
              <p:cNvPr id="6" name="文本框 5"/>
              <p:cNvSpPr txBox="1"/>
              <p:nvPr/>
            </p:nvSpPr>
            <p:spPr>
              <a:xfrm>
                <a:off x="481012" y="993728"/>
                <a:ext cx="11307866" cy="2012859"/>
              </a:xfrm>
              <a:prstGeom prst="rect">
                <a:avLst/>
              </a:prstGeom>
              <a:noFill/>
            </p:spPr>
            <p:txBody>
              <a:bodyPr wrap="square" rtlCol="0">
                <a:spAutoFit/>
              </a:bodyPr>
              <a:lstStyle/>
              <a:p>
                <a:pPr marL="342900" indent="-342900" defTabSz="468000">
                  <a:lnSpc>
                    <a:spcPct val="130000"/>
                  </a:lnSpc>
                  <a:buClr>
                    <a:srgbClr val="3859CD"/>
                  </a:buClr>
                  <a:buFont typeface="Wingdings" panose="05000000000000000000" pitchFamily="2" charset="2"/>
                  <a:buChar char="n"/>
                </a:pPr>
                <a:r>
                  <a:rPr lang="zh-CN" altLang="en-US" sz="2400" b="1" dirty="0">
                    <a:solidFill>
                      <a:srgbClr val="0000CC"/>
                    </a:solidFill>
                    <a:latin typeface="微软雅黑" panose="020B0503020204020204" pitchFamily="34" charset="-122"/>
                    <a:ea typeface="微软雅黑" panose="020B0503020204020204" pitchFamily="34" charset="-122"/>
                  </a:rPr>
                  <a:t>（</a:t>
                </a:r>
                <a:r>
                  <a:rPr lang="en-US" altLang="zh-CN" sz="2400" b="1" dirty="0">
                    <a:solidFill>
                      <a:srgbClr val="0000CC"/>
                    </a:solidFill>
                    <a:latin typeface="微软雅黑" panose="020B0503020204020204" pitchFamily="34" charset="-122"/>
                    <a:ea typeface="微软雅黑" panose="020B0503020204020204" pitchFamily="34" charset="-122"/>
                  </a:rPr>
                  <a:t>2</a:t>
                </a:r>
                <a:r>
                  <a:rPr lang="zh-CN" altLang="en-US" sz="2400" b="1" dirty="0">
                    <a:solidFill>
                      <a:srgbClr val="0000CC"/>
                    </a:solidFill>
                    <a:latin typeface="微软雅黑" panose="020B0503020204020204" pitchFamily="34" charset="-122"/>
                    <a:ea typeface="微软雅黑" panose="020B0503020204020204" pitchFamily="34" charset="-122"/>
                  </a:rPr>
                  <a:t>）状态化简：</a:t>
                </a:r>
                <a:r>
                  <a:rPr lang="zh-CN" altLang="en-US" sz="2400" b="1" dirty="0">
                    <a:latin typeface="微软雅黑" panose="020B0503020204020204" pitchFamily="34" charset="-122"/>
                    <a:ea typeface="微软雅黑" panose="020B0503020204020204" pitchFamily="34" charset="-122"/>
                  </a:rPr>
                  <a:t>没有等效状态，状态已经最简。</a:t>
                </a:r>
              </a:p>
              <a:p>
                <a:pPr marL="342900" indent="-342900" defTabSz="468000">
                  <a:lnSpc>
                    <a:spcPct val="130000"/>
                  </a:lnSpc>
                  <a:buClr>
                    <a:srgbClr val="3859CD"/>
                  </a:buClr>
                  <a:buFont typeface="Wingdings" panose="05000000000000000000" pitchFamily="2" charset="2"/>
                  <a:buChar char="n"/>
                </a:pPr>
                <a:r>
                  <a:rPr lang="zh-CN" altLang="en-US" sz="2400" b="1" dirty="0">
                    <a:solidFill>
                      <a:srgbClr val="0000CC"/>
                    </a:solidFill>
                    <a:latin typeface="微软雅黑" panose="020B0503020204020204" pitchFamily="34" charset="-122"/>
                    <a:ea typeface="微软雅黑" panose="020B0503020204020204" pitchFamily="34" charset="-122"/>
                  </a:rPr>
                  <a:t>（</a:t>
                </a:r>
                <a:r>
                  <a:rPr lang="en-US" altLang="zh-CN" sz="2400" b="1" dirty="0">
                    <a:solidFill>
                      <a:srgbClr val="0000CC"/>
                    </a:solidFill>
                    <a:latin typeface="微软雅黑" panose="020B0503020204020204" pitchFamily="34" charset="-122"/>
                    <a:ea typeface="微软雅黑" panose="020B0503020204020204" pitchFamily="34" charset="-122"/>
                  </a:rPr>
                  <a:t>3</a:t>
                </a:r>
                <a:r>
                  <a:rPr lang="zh-CN" altLang="en-US" sz="2400" b="1" dirty="0">
                    <a:solidFill>
                      <a:srgbClr val="0000CC"/>
                    </a:solidFill>
                    <a:latin typeface="微软雅黑" panose="020B0503020204020204" pitchFamily="34" charset="-122"/>
                    <a:ea typeface="微软雅黑" panose="020B0503020204020204" pitchFamily="34" charset="-122"/>
                  </a:rPr>
                  <a:t>）状态分配与编码：</a:t>
                </a:r>
                <a:r>
                  <a:rPr lang="zh-CN" altLang="en-US" sz="2400" b="1" dirty="0">
                    <a:latin typeface="微软雅黑" panose="020B0503020204020204" pitchFamily="34" charset="-122"/>
                    <a:ea typeface="微软雅黑" panose="020B0503020204020204" pitchFamily="34" charset="-122"/>
                  </a:rPr>
                  <a:t>需要两个触发器</a:t>
                </a:r>
                <a14:m>
                  <m:oMath xmlns:m="http://schemas.openxmlformats.org/officeDocument/2006/math">
                    <m:r>
                      <a:rPr lang="en-US" altLang="zh-CN" sz="2400" b="1" i="1" dirty="0" smtClean="0">
                        <a:latin typeface="Cambria Math"/>
                        <a:ea typeface="微软雅黑" panose="020B0503020204020204" pitchFamily="34" charset="-122"/>
                      </a:rPr>
                      <m:t>𝑸</m:t>
                    </m:r>
                    <m:r>
                      <a:rPr lang="en-US" altLang="zh-CN" sz="2400" b="1" i="1" baseline="-25000" dirty="0">
                        <a:latin typeface="Cambria Math"/>
                        <a:ea typeface="微软雅黑" panose="020B0503020204020204" pitchFamily="34" charset="-122"/>
                      </a:rPr>
                      <m:t>𝟏</m:t>
                    </m:r>
                  </m:oMath>
                </a14:m>
                <a:r>
                  <a:rPr lang="zh-CN" altLang="en-US" sz="2400" b="1" dirty="0">
                    <a:latin typeface="微软雅黑" panose="020B0503020204020204" pitchFamily="34" charset="-122"/>
                    <a:ea typeface="微软雅黑" panose="020B0503020204020204" pitchFamily="34" charset="-122"/>
                  </a:rPr>
                  <a:t>、</a:t>
                </a:r>
                <a14:m>
                  <m:oMath xmlns:m="http://schemas.openxmlformats.org/officeDocument/2006/math">
                    <m:r>
                      <a:rPr lang="en-US" altLang="zh-CN" sz="2400" b="1" i="1" dirty="0">
                        <a:latin typeface="Cambria Math"/>
                        <a:ea typeface="微软雅黑" panose="020B0503020204020204" pitchFamily="34" charset="-122"/>
                      </a:rPr>
                      <m:t>𝑸</m:t>
                    </m:r>
                    <m:r>
                      <a:rPr lang="en-US" altLang="zh-CN" sz="2400" b="1" i="1" baseline="-25000" dirty="0">
                        <a:latin typeface="Cambria Math"/>
                        <a:ea typeface="微软雅黑" panose="020B0503020204020204" pitchFamily="34" charset="-122"/>
                      </a:rPr>
                      <m:t>𝟎</m:t>
                    </m:r>
                  </m:oMath>
                </a14:m>
                <a:r>
                  <a:rPr lang="zh-CN" altLang="en-US" sz="2400" b="1" dirty="0">
                    <a:latin typeface="微软雅黑" panose="020B0503020204020204" pitchFamily="34" charset="-122"/>
                    <a:ea typeface="微软雅黑" panose="020B0503020204020204" pitchFamily="34" charset="-122"/>
                  </a:rPr>
                  <a:t>。</a:t>
                </a:r>
                <a:endParaRPr lang="en-US" altLang="zh-CN" sz="2400" b="1" dirty="0">
                  <a:latin typeface="微软雅黑" panose="020B0503020204020204" pitchFamily="34" charset="-122"/>
                  <a:ea typeface="微软雅黑" panose="020B0503020204020204" pitchFamily="34" charset="-122"/>
                </a:endParaRPr>
              </a:p>
              <a:p>
                <a:pPr marL="800100" lvl="1" indent="-342900" defTabSz="468000">
                  <a:lnSpc>
                    <a:spcPct val="130000"/>
                  </a:lnSpc>
                  <a:buClr>
                    <a:srgbClr val="3859CD"/>
                  </a:buClr>
                  <a:buFont typeface="Wingdings" panose="05000000000000000000" pitchFamily="2" charset="2"/>
                  <a:buChar char="n"/>
                </a:pPr>
                <a:r>
                  <a:rPr lang="zh-CN" altLang="en-US" sz="2400" b="1" dirty="0">
                    <a:latin typeface="微软雅黑" panose="020B0503020204020204" pitchFamily="34" charset="-122"/>
                    <a:ea typeface="微软雅黑" panose="020B0503020204020204" pitchFamily="34" charset="-122"/>
                  </a:rPr>
                  <a:t>观察状态表，比较多的状态转换是顺序变化，所以按照相邻原则，可以对</a:t>
                </a:r>
                <a:r>
                  <a:rPr lang="en-US" altLang="zh-CN" sz="2400" b="1" dirty="0">
                    <a:latin typeface="微软雅黑" panose="020B0503020204020204" pitchFamily="34" charset="-122"/>
                    <a:ea typeface="微软雅黑" panose="020B0503020204020204" pitchFamily="34" charset="-122"/>
                  </a:rPr>
                  <a:t>S</a:t>
                </a:r>
                <a:r>
                  <a:rPr lang="en-US" altLang="zh-CN" sz="2400" b="1" baseline="-25000" dirty="0">
                    <a:latin typeface="微软雅黑" panose="020B0503020204020204" pitchFamily="34" charset="-122"/>
                    <a:ea typeface="微软雅黑" panose="020B0503020204020204" pitchFamily="34" charset="-122"/>
                  </a:rPr>
                  <a:t>0</a:t>
                </a:r>
                <a:r>
                  <a:rPr lang="en-US" altLang="zh-CN" sz="2400" b="1" dirty="0">
                    <a:latin typeface="微软雅黑" panose="020B0503020204020204" pitchFamily="34" charset="-122"/>
                    <a:ea typeface="微软雅黑" panose="020B0503020204020204" pitchFamily="34" charset="-122"/>
                  </a:rPr>
                  <a:t>~S</a:t>
                </a:r>
                <a:r>
                  <a:rPr lang="en-US" altLang="zh-CN" sz="2400" b="1" baseline="-25000" dirty="0">
                    <a:latin typeface="微软雅黑" panose="020B0503020204020204" pitchFamily="34" charset="-122"/>
                    <a:ea typeface="微软雅黑" panose="020B0503020204020204" pitchFamily="34" charset="-122"/>
                  </a:rPr>
                  <a:t>3</a:t>
                </a:r>
                <a:r>
                  <a:rPr lang="zh-CN" altLang="en-US" sz="2400" b="1" dirty="0">
                    <a:latin typeface="微软雅黑" panose="020B0503020204020204" pitchFamily="34" charset="-122"/>
                    <a:ea typeface="微软雅黑" panose="020B0503020204020204" pitchFamily="34" charset="-122"/>
                  </a:rPr>
                  <a:t>进行</a:t>
                </a:r>
                <a:r>
                  <a:rPr lang="zh-CN" altLang="en-US" sz="2400" b="1" dirty="0">
                    <a:solidFill>
                      <a:srgbClr val="FF0000"/>
                    </a:solidFill>
                    <a:latin typeface="微软雅黑" panose="020B0503020204020204" pitchFamily="34" charset="-122"/>
                    <a:ea typeface="微软雅黑" panose="020B0503020204020204" pitchFamily="34" charset="-122"/>
                  </a:rPr>
                  <a:t>格雷码编码</a:t>
                </a:r>
                <a:r>
                  <a:rPr lang="zh-CN" altLang="en-US" sz="2400" b="1" dirty="0">
                    <a:latin typeface="微软雅黑" panose="020B0503020204020204" pitchFamily="34" charset="-122"/>
                    <a:ea typeface="微软雅黑" panose="020B0503020204020204" pitchFamily="34" charset="-122"/>
                  </a:rPr>
                  <a:t>，即：</a:t>
                </a:r>
                <a:r>
                  <a:rPr lang="en-US" altLang="zh-CN" sz="2400" b="1" dirty="0">
                    <a:solidFill>
                      <a:srgbClr val="FF0000"/>
                    </a:solidFill>
                    <a:latin typeface="微软雅黑" panose="020B0503020204020204" pitchFamily="34" charset="-122"/>
                    <a:ea typeface="微软雅黑" panose="020B0503020204020204" pitchFamily="34" charset="-122"/>
                  </a:rPr>
                  <a:t>S</a:t>
                </a:r>
                <a:r>
                  <a:rPr lang="en-US" altLang="zh-CN" sz="2400" b="1" baseline="-25000" dirty="0">
                    <a:solidFill>
                      <a:srgbClr val="FF0000"/>
                    </a:solidFill>
                    <a:latin typeface="微软雅黑" panose="020B0503020204020204" pitchFamily="34" charset="-122"/>
                    <a:ea typeface="微软雅黑" panose="020B0503020204020204" pitchFamily="34" charset="-122"/>
                  </a:rPr>
                  <a:t>0</a:t>
                </a:r>
                <a:r>
                  <a:rPr lang="en-US" altLang="zh-CN" sz="2400" b="1" dirty="0">
                    <a:solidFill>
                      <a:srgbClr val="FF0000"/>
                    </a:solidFill>
                    <a:latin typeface="微软雅黑" panose="020B0503020204020204" pitchFamily="34" charset="-122"/>
                    <a:ea typeface="微软雅黑" panose="020B0503020204020204" pitchFamily="34" charset="-122"/>
                  </a:rPr>
                  <a:t>=00</a:t>
                </a:r>
                <a:r>
                  <a:rPr lang="zh-CN" altLang="en-US" sz="2400" b="1" dirty="0">
                    <a:solidFill>
                      <a:srgbClr val="FF0000"/>
                    </a:solidFill>
                    <a:latin typeface="微软雅黑" panose="020B0503020204020204" pitchFamily="34" charset="-122"/>
                    <a:ea typeface="微软雅黑" panose="020B0503020204020204" pitchFamily="34" charset="-122"/>
                  </a:rPr>
                  <a:t>，</a:t>
                </a:r>
                <a:r>
                  <a:rPr lang="en-US" altLang="zh-CN" sz="2400" b="1" dirty="0">
                    <a:solidFill>
                      <a:srgbClr val="FF0000"/>
                    </a:solidFill>
                    <a:latin typeface="微软雅黑" panose="020B0503020204020204" pitchFamily="34" charset="-122"/>
                    <a:ea typeface="微软雅黑" panose="020B0503020204020204" pitchFamily="34" charset="-122"/>
                  </a:rPr>
                  <a:t>S</a:t>
                </a:r>
                <a:r>
                  <a:rPr lang="en-US" altLang="zh-CN" sz="2400" b="1" baseline="-25000" dirty="0">
                    <a:solidFill>
                      <a:srgbClr val="FF0000"/>
                    </a:solidFill>
                    <a:latin typeface="微软雅黑" panose="020B0503020204020204" pitchFamily="34" charset="-122"/>
                    <a:ea typeface="微软雅黑" panose="020B0503020204020204" pitchFamily="34" charset="-122"/>
                  </a:rPr>
                  <a:t>1</a:t>
                </a:r>
                <a:r>
                  <a:rPr lang="en-US" altLang="zh-CN" sz="2400" b="1" dirty="0">
                    <a:solidFill>
                      <a:srgbClr val="FF0000"/>
                    </a:solidFill>
                    <a:latin typeface="微软雅黑" panose="020B0503020204020204" pitchFamily="34" charset="-122"/>
                    <a:ea typeface="微软雅黑" panose="020B0503020204020204" pitchFamily="34" charset="-122"/>
                  </a:rPr>
                  <a:t>=01</a:t>
                </a:r>
                <a:r>
                  <a:rPr lang="zh-CN" altLang="en-US" sz="2400" b="1" dirty="0">
                    <a:solidFill>
                      <a:srgbClr val="FF0000"/>
                    </a:solidFill>
                    <a:latin typeface="微软雅黑" panose="020B0503020204020204" pitchFamily="34" charset="-122"/>
                    <a:ea typeface="微软雅黑" panose="020B0503020204020204" pitchFamily="34" charset="-122"/>
                  </a:rPr>
                  <a:t>，</a:t>
                </a:r>
                <a:r>
                  <a:rPr lang="en-US" altLang="zh-CN" sz="2400" b="1" dirty="0">
                    <a:solidFill>
                      <a:srgbClr val="FF0000"/>
                    </a:solidFill>
                    <a:latin typeface="微软雅黑" panose="020B0503020204020204" pitchFamily="34" charset="-122"/>
                    <a:ea typeface="微软雅黑" panose="020B0503020204020204" pitchFamily="34" charset="-122"/>
                  </a:rPr>
                  <a:t>S</a:t>
                </a:r>
                <a:r>
                  <a:rPr lang="en-US" altLang="zh-CN" sz="2400" b="1" baseline="-25000" dirty="0">
                    <a:solidFill>
                      <a:srgbClr val="FF0000"/>
                    </a:solidFill>
                    <a:latin typeface="微软雅黑" panose="020B0503020204020204" pitchFamily="34" charset="-122"/>
                    <a:ea typeface="微软雅黑" panose="020B0503020204020204" pitchFamily="34" charset="-122"/>
                  </a:rPr>
                  <a:t>2</a:t>
                </a:r>
                <a:r>
                  <a:rPr lang="en-US" altLang="zh-CN" sz="2400" b="1" dirty="0">
                    <a:solidFill>
                      <a:srgbClr val="FF0000"/>
                    </a:solidFill>
                    <a:latin typeface="微软雅黑" panose="020B0503020204020204" pitchFamily="34" charset="-122"/>
                    <a:ea typeface="微软雅黑" panose="020B0503020204020204" pitchFamily="34" charset="-122"/>
                  </a:rPr>
                  <a:t>=11</a:t>
                </a:r>
                <a:r>
                  <a:rPr lang="zh-CN" altLang="en-US" sz="2400" b="1" dirty="0">
                    <a:solidFill>
                      <a:srgbClr val="FF0000"/>
                    </a:solidFill>
                    <a:latin typeface="微软雅黑" panose="020B0503020204020204" pitchFamily="34" charset="-122"/>
                    <a:ea typeface="微软雅黑" panose="020B0503020204020204" pitchFamily="34" charset="-122"/>
                  </a:rPr>
                  <a:t>，</a:t>
                </a:r>
                <a:r>
                  <a:rPr lang="en-US" altLang="zh-CN" sz="2400" b="1" dirty="0">
                    <a:solidFill>
                      <a:srgbClr val="FF0000"/>
                    </a:solidFill>
                    <a:latin typeface="微软雅黑" panose="020B0503020204020204" pitchFamily="34" charset="-122"/>
                    <a:ea typeface="微软雅黑" panose="020B0503020204020204" pitchFamily="34" charset="-122"/>
                  </a:rPr>
                  <a:t>S</a:t>
                </a:r>
                <a:r>
                  <a:rPr lang="en-US" altLang="zh-CN" sz="2400" b="1" baseline="-25000" dirty="0">
                    <a:solidFill>
                      <a:srgbClr val="FF0000"/>
                    </a:solidFill>
                    <a:latin typeface="微软雅黑" panose="020B0503020204020204" pitchFamily="34" charset="-122"/>
                    <a:ea typeface="微软雅黑" panose="020B0503020204020204" pitchFamily="34" charset="-122"/>
                  </a:rPr>
                  <a:t>3</a:t>
                </a:r>
                <a:r>
                  <a:rPr lang="en-US" altLang="zh-CN" sz="2400" b="1" dirty="0">
                    <a:solidFill>
                      <a:srgbClr val="FF0000"/>
                    </a:solidFill>
                    <a:latin typeface="微软雅黑" panose="020B0503020204020204" pitchFamily="34" charset="-122"/>
                    <a:ea typeface="微软雅黑" panose="020B0503020204020204" pitchFamily="34" charset="-122"/>
                  </a:rPr>
                  <a:t>=10</a:t>
                </a:r>
                <a:r>
                  <a:rPr lang="zh-CN" altLang="en-US" sz="2400" b="1" dirty="0">
                    <a:latin typeface="微软雅黑" panose="020B0503020204020204" pitchFamily="34" charset="-122"/>
                    <a:ea typeface="微软雅黑" panose="020B0503020204020204" pitchFamily="34" charset="-122"/>
                  </a:rPr>
                  <a:t>。</a:t>
                </a:r>
              </a:p>
            </p:txBody>
          </p:sp>
        </mc:Choice>
        <mc:Fallback xmlns="">
          <p:sp>
            <p:nvSpPr>
              <p:cNvPr id="6" name="文本框 5"/>
              <p:cNvSpPr txBox="1">
                <a:spLocks noRot="1" noChangeAspect="1" noMove="1" noResize="1" noEditPoints="1" noAdjustHandles="1" noChangeArrowheads="1" noChangeShapeType="1" noTextEdit="1"/>
              </p:cNvSpPr>
              <p:nvPr/>
            </p:nvSpPr>
            <p:spPr>
              <a:xfrm>
                <a:off x="481012" y="993728"/>
                <a:ext cx="11307866" cy="2012859"/>
              </a:xfrm>
              <a:prstGeom prst="rect">
                <a:avLst/>
              </a:prstGeom>
              <a:blipFill rotWithShape="1">
                <a:blip r:embed="rId3"/>
                <a:stretch>
                  <a:fillRect l="-755" b="-3939"/>
                </a:stretch>
              </a:blipFill>
            </p:spPr>
            <p:txBody>
              <a:bodyPr/>
              <a:lstStyle/>
              <a:p>
                <a:r>
                  <a:rPr lang="zh-CN" altLang="en-US">
                    <a:noFill/>
                  </a:rPr>
                  <a:t> </a:t>
                </a:r>
              </a:p>
            </p:txBody>
          </p:sp>
        </mc:Fallback>
      </mc:AlternateContent>
      <p:sp>
        <p:nvSpPr>
          <p:cNvPr id="10" name="平行四边形 9"/>
          <p:cNvSpPr/>
          <p:nvPr/>
        </p:nvSpPr>
        <p:spPr>
          <a:xfrm>
            <a:off x="304512" y="129448"/>
            <a:ext cx="1739441" cy="612000"/>
          </a:xfrm>
          <a:prstGeom prst="parallelogram">
            <a:avLst/>
          </a:prstGeom>
          <a:effectLst>
            <a:glow rad="63500">
              <a:schemeClr val="accent1">
                <a:satMod val="175000"/>
                <a:alpha val="40000"/>
              </a:schemeClr>
            </a:glow>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latin typeface="微软雅黑" panose="020B0503020204020204" pitchFamily="34" charset="-122"/>
                <a:ea typeface="微软雅黑" panose="020B0503020204020204" pitchFamily="34" charset="-122"/>
                <a:cs typeface="Times New Roman" panose="02020603050405020304" pitchFamily="18" charset="0"/>
              </a:rPr>
              <a:t>6.3.5</a:t>
            </a:r>
            <a:endParaRPr lang="zh-CN" altLang="en-US" sz="36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3" name="标题 2"/>
          <p:cNvSpPr>
            <a:spLocks noGrp="1"/>
          </p:cNvSpPr>
          <p:nvPr>
            <p:ph type="title"/>
          </p:nvPr>
        </p:nvSpPr>
        <p:spPr>
          <a:xfrm>
            <a:off x="2187686" y="97943"/>
            <a:ext cx="6291295" cy="732155"/>
          </a:xfrm>
        </p:spPr>
        <p:txBody>
          <a:bodyPr>
            <a:normAutofit/>
          </a:bodyPr>
          <a:lstStyle/>
          <a:p>
            <a:r>
              <a:rPr lang="zh-CN" altLang="en-US" dirty="0">
                <a:effectLst>
                  <a:outerShdw blurRad="38100" dist="38100" dir="2700000" algn="tl">
                    <a:srgbClr val="000000">
                      <a:alpha val="43137"/>
                    </a:srgbClr>
                  </a:outerShdw>
                </a:effectLst>
              </a:rPr>
              <a:t>同步时序电路设计举例</a:t>
            </a:r>
          </a:p>
        </p:txBody>
      </p:sp>
      <p:sp>
        <p:nvSpPr>
          <p:cNvPr id="9" name="页脚占位符 3"/>
          <p:cNvSpPr>
            <a:spLocks noGrp="1"/>
          </p:cNvSpPr>
          <p:nvPr>
            <p:ph type="ftr" sz="quarter" idx="11"/>
          </p:nvPr>
        </p:nvSpPr>
        <p:spPr>
          <a:xfrm>
            <a:off x="9642764" y="0"/>
            <a:ext cx="2549236" cy="510988"/>
          </a:xfrm>
        </p:spPr>
        <p:txBody>
          <a:bodyPr/>
          <a:lstStyle/>
          <a:p>
            <a:r>
              <a:rPr lang="zh-CN" altLang="en-US"/>
              <a:t>第</a:t>
            </a:r>
            <a:r>
              <a:rPr lang="en-US" altLang="zh-CN"/>
              <a:t>6</a:t>
            </a:r>
            <a:r>
              <a:rPr lang="zh-CN" altLang="en-US"/>
              <a:t>章 同步时序逻辑电路</a:t>
            </a:r>
            <a:endParaRPr lang="zh-CN" altLang="en-US" dirty="0"/>
          </a:p>
        </p:txBody>
      </p:sp>
      <mc:AlternateContent xmlns:mc="http://schemas.openxmlformats.org/markup-compatibility/2006" xmlns:a14="http://schemas.microsoft.com/office/drawing/2010/main">
        <mc:Choice Requires="a14">
          <p:graphicFrame>
            <p:nvGraphicFramePr>
              <p:cNvPr id="25" name="表格 24"/>
              <p:cNvGraphicFramePr>
                <a:graphicFrameLocks noGrp="1"/>
              </p:cNvGraphicFramePr>
              <p:nvPr>
                <p:extLst>
                  <p:ext uri="{D42A27DB-BD31-4B8C-83A1-F6EECF244321}">
                    <p14:modId xmlns:p14="http://schemas.microsoft.com/office/powerpoint/2010/main" val="3878037708"/>
                  </p:ext>
                </p:extLst>
              </p:nvPr>
            </p:nvGraphicFramePr>
            <p:xfrm>
              <a:off x="2851347" y="3269023"/>
              <a:ext cx="9271822" cy="3505203"/>
            </p:xfrm>
            <a:graphic>
              <a:graphicData uri="http://schemas.openxmlformats.org/drawingml/2006/table">
                <a:tbl>
                  <a:tblPr firstRow="1" firstCol="1" bandRow="1">
                    <a:tableStyleId>{B301B821-A1FF-4177-AEE7-76D212191A09}</a:tableStyleId>
                  </a:tblPr>
                  <a:tblGrid>
                    <a:gridCol w="662273">
                      <a:extLst>
                        <a:ext uri="{9D8B030D-6E8A-4147-A177-3AD203B41FA5}">
                          <a16:colId xmlns:a16="http://schemas.microsoft.com/office/drawing/2014/main" val="800737626"/>
                        </a:ext>
                      </a:extLst>
                    </a:gridCol>
                    <a:gridCol w="662273">
                      <a:extLst>
                        <a:ext uri="{9D8B030D-6E8A-4147-A177-3AD203B41FA5}">
                          <a16:colId xmlns:a16="http://schemas.microsoft.com/office/drawing/2014/main" val="1885759065"/>
                        </a:ext>
                      </a:extLst>
                    </a:gridCol>
                    <a:gridCol w="662273">
                      <a:extLst>
                        <a:ext uri="{9D8B030D-6E8A-4147-A177-3AD203B41FA5}">
                          <a16:colId xmlns:a16="http://schemas.microsoft.com/office/drawing/2014/main" val="4210585317"/>
                        </a:ext>
                      </a:extLst>
                    </a:gridCol>
                    <a:gridCol w="662273">
                      <a:extLst>
                        <a:ext uri="{9D8B030D-6E8A-4147-A177-3AD203B41FA5}">
                          <a16:colId xmlns:a16="http://schemas.microsoft.com/office/drawing/2014/main" val="275791802"/>
                        </a:ext>
                      </a:extLst>
                    </a:gridCol>
                    <a:gridCol w="662273">
                      <a:extLst>
                        <a:ext uri="{9D8B030D-6E8A-4147-A177-3AD203B41FA5}">
                          <a16:colId xmlns:a16="http://schemas.microsoft.com/office/drawing/2014/main" val="55732267"/>
                        </a:ext>
                      </a:extLst>
                    </a:gridCol>
                    <a:gridCol w="662273">
                      <a:extLst>
                        <a:ext uri="{9D8B030D-6E8A-4147-A177-3AD203B41FA5}">
                          <a16:colId xmlns:a16="http://schemas.microsoft.com/office/drawing/2014/main" val="2186396113"/>
                        </a:ext>
                      </a:extLst>
                    </a:gridCol>
                    <a:gridCol w="662273">
                      <a:extLst>
                        <a:ext uri="{9D8B030D-6E8A-4147-A177-3AD203B41FA5}">
                          <a16:colId xmlns:a16="http://schemas.microsoft.com/office/drawing/2014/main" val="4002313189"/>
                        </a:ext>
                      </a:extLst>
                    </a:gridCol>
                    <a:gridCol w="662273">
                      <a:extLst>
                        <a:ext uri="{9D8B030D-6E8A-4147-A177-3AD203B41FA5}">
                          <a16:colId xmlns:a16="http://schemas.microsoft.com/office/drawing/2014/main" val="1236827819"/>
                        </a:ext>
                      </a:extLst>
                    </a:gridCol>
                    <a:gridCol w="662273">
                      <a:extLst>
                        <a:ext uri="{9D8B030D-6E8A-4147-A177-3AD203B41FA5}">
                          <a16:colId xmlns:a16="http://schemas.microsoft.com/office/drawing/2014/main" val="2255513051"/>
                        </a:ext>
                      </a:extLst>
                    </a:gridCol>
                    <a:gridCol w="662273">
                      <a:extLst>
                        <a:ext uri="{9D8B030D-6E8A-4147-A177-3AD203B41FA5}">
                          <a16:colId xmlns:a16="http://schemas.microsoft.com/office/drawing/2014/main" val="3194428754"/>
                        </a:ext>
                      </a:extLst>
                    </a:gridCol>
                    <a:gridCol w="662273">
                      <a:extLst>
                        <a:ext uri="{9D8B030D-6E8A-4147-A177-3AD203B41FA5}">
                          <a16:colId xmlns:a16="http://schemas.microsoft.com/office/drawing/2014/main" val="1477619432"/>
                        </a:ext>
                      </a:extLst>
                    </a:gridCol>
                    <a:gridCol w="662273">
                      <a:extLst>
                        <a:ext uri="{9D8B030D-6E8A-4147-A177-3AD203B41FA5}">
                          <a16:colId xmlns:a16="http://schemas.microsoft.com/office/drawing/2014/main" val="1533021014"/>
                        </a:ext>
                      </a:extLst>
                    </a:gridCol>
                    <a:gridCol w="662273">
                      <a:extLst>
                        <a:ext uri="{9D8B030D-6E8A-4147-A177-3AD203B41FA5}">
                          <a16:colId xmlns:a16="http://schemas.microsoft.com/office/drawing/2014/main" val="3470594300"/>
                        </a:ext>
                      </a:extLst>
                    </a:gridCol>
                    <a:gridCol w="662273">
                      <a:extLst>
                        <a:ext uri="{9D8B030D-6E8A-4147-A177-3AD203B41FA5}">
                          <a16:colId xmlns:a16="http://schemas.microsoft.com/office/drawing/2014/main" val="1987203469"/>
                        </a:ext>
                      </a:extLst>
                    </a:gridCol>
                  </a:tblGrid>
                  <a:tr h="389467">
                    <a:tc>
                      <a:txBody>
                        <a:bodyPr/>
                        <a:lstStyle/>
                        <a:p>
                          <a:pPr algn="ctr">
                            <a:lnSpc>
                              <a:spcPts val="2000"/>
                            </a:lnSpc>
                            <a:spcAft>
                              <a:spcPts val="0"/>
                            </a:spcAft>
                          </a:pPr>
                          <a:r>
                            <a:rPr lang="en-US" sz="1800" b="1" kern="100" dirty="0">
                              <a:effectLst/>
                              <a:latin typeface="Times New Roman" panose="02020603050405020304" pitchFamily="18" charset="0"/>
                              <a:cs typeface="Times New Roman" panose="02020603050405020304" pitchFamily="18" charset="0"/>
                            </a:rPr>
                            <a:t>X</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87471" marR="87471" marT="0" marB="0" anchor="ctr"/>
                    </a:tc>
                    <a:tc>
                      <a:txBody>
                        <a:bodyPr/>
                        <a:lstStyle/>
                        <a:p>
                          <a:pPr algn="ctr">
                            <a:lnSpc>
                              <a:spcPts val="2000"/>
                            </a:lnSpc>
                            <a:spcAft>
                              <a:spcPts val="0"/>
                            </a:spcAft>
                          </a:pPr>
                          <a:r>
                            <a:rPr lang="en-US" sz="1800" b="1" kern="0" dirty="0">
                              <a:effectLst/>
                              <a:latin typeface="Times New Roman" panose="02020603050405020304" pitchFamily="18" charset="0"/>
                              <a:cs typeface="Times New Roman" panose="02020603050405020304" pitchFamily="18" charset="0"/>
                            </a:rPr>
                            <a:t>Y</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87471" marR="87471" marT="0" marB="0" anchor="ctr"/>
                    </a:tc>
                    <a:tc>
                      <a:txBody>
                        <a:bodyPr/>
                        <a:lstStyle/>
                        <a:p>
                          <a:pPr algn="just">
                            <a:lnSpc>
                              <a:spcPts val="2000"/>
                            </a:lnSpc>
                            <a:spcAft>
                              <a:spcPts val="0"/>
                            </a:spcAft>
                          </a:pPr>
                          <a14:m>
                            <m:oMathPara xmlns:m="http://schemas.openxmlformats.org/officeDocument/2006/math">
                              <m:oMathParaPr>
                                <m:jc m:val="centerGroup"/>
                              </m:oMathParaPr>
                              <m:oMath xmlns:m="http://schemas.openxmlformats.org/officeDocument/2006/math">
                                <m:sSubSup>
                                  <m:sSubSupPr>
                                    <m:ctrlPr>
                                      <a:rPr lang="zh-CN" sz="1800" b="1" i="1" kern="100">
                                        <a:effectLst/>
                                        <a:latin typeface="Cambria Math" panose="02040503050406030204" pitchFamily="18" charset="0"/>
                                      </a:rPr>
                                    </m:ctrlPr>
                                  </m:sSubSupPr>
                                  <m:e>
                                    <m:r>
                                      <a:rPr lang="en-US" sz="1800" b="1" i="1" kern="100">
                                        <a:effectLst/>
                                        <a:latin typeface="Cambria Math"/>
                                        <a:cs typeface="Times New Roman" panose="02020603050405020304" pitchFamily="18" charset="0"/>
                                      </a:rPr>
                                      <m:t>𝑸</m:t>
                                    </m:r>
                                  </m:e>
                                  <m:sub>
                                    <m:r>
                                      <a:rPr lang="en-US" sz="1800" b="1" i="1" kern="100">
                                        <a:effectLst/>
                                        <a:latin typeface="Cambria Math"/>
                                        <a:cs typeface="Times New Roman" panose="02020603050405020304" pitchFamily="18" charset="0"/>
                                      </a:rPr>
                                      <m:t>𝟏</m:t>
                                    </m:r>
                                  </m:sub>
                                  <m:sup>
                                    <m:r>
                                      <a:rPr lang="en-US" sz="1800" b="1" i="1" kern="100">
                                        <a:effectLst/>
                                        <a:latin typeface="Cambria Math"/>
                                        <a:cs typeface="Times New Roman" panose="02020603050405020304" pitchFamily="18" charset="0"/>
                                      </a:rPr>
                                      <m:t>𝒏</m:t>
                                    </m:r>
                                  </m:sup>
                                </m:sSubSup>
                              </m:oMath>
                            </m:oMathPara>
                          </a14:m>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87471" marR="87471" marT="0" marB="0" anchor="ctr"/>
                    </a:tc>
                    <a:tc>
                      <a:txBody>
                        <a:bodyPr/>
                        <a:lstStyle/>
                        <a:p>
                          <a:pPr algn="just">
                            <a:lnSpc>
                              <a:spcPts val="2000"/>
                            </a:lnSpc>
                            <a:spcAft>
                              <a:spcPts val="0"/>
                            </a:spcAft>
                          </a:pPr>
                          <a14:m>
                            <m:oMathPara xmlns:m="http://schemas.openxmlformats.org/officeDocument/2006/math">
                              <m:oMathParaPr>
                                <m:jc m:val="centerGroup"/>
                              </m:oMathParaPr>
                              <m:oMath xmlns:m="http://schemas.openxmlformats.org/officeDocument/2006/math">
                                <m:sSubSup>
                                  <m:sSubSupPr>
                                    <m:ctrlPr>
                                      <a:rPr lang="zh-CN" sz="1800" b="1" i="1" kern="100">
                                        <a:effectLst/>
                                        <a:latin typeface="Cambria Math" panose="02040503050406030204" pitchFamily="18" charset="0"/>
                                      </a:rPr>
                                    </m:ctrlPr>
                                  </m:sSubSupPr>
                                  <m:e>
                                    <m:r>
                                      <a:rPr lang="en-US" sz="1800" b="1" i="1" kern="100">
                                        <a:effectLst/>
                                        <a:latin typeface="Cambria Math"/>
                                        <a:cs typeface="Times New Roman" panose="02020603050405020304" pitchFamily="18" charset="0"/>
                                      </a:rPr>
                                      <m:t>𝑸</m:t>
                                    </m:r>
                                  </m:e>
                                  <m:sub>
                                    <m:r>
                                      <a:rPr lang="en-US" sz="1800" b="1" i="1" kern="100">
                                        <a:effectLst/>
                                        <a:latin typeface="Cambria Math"/>
                                        <a:cs typeface="Times New Roman" panose="02020603050405020304" pitchFamily="18" charset="0"/>
                                      </a:rPr>
                                      <m:t>𝟎</m:t>
                                    </m:r>
                                  </m:sub>
                                  <m:sup>
                                    <m:r>
                                      <a:rPr lang="en-US" sz="1800" b="1" i="1" kern="100">
                                        <a:effectLst/>
                                        <a:latin typeface="Cambria Math"/>
                                        <a:cs typeface="Times New Roman" panose="02020603050405020304" pitchFamily="18" charset="0"/>
                                      </a:rPr>
                                      <m:t>𝒏</m:t>
                                    </m:r>
                                  </m:sup>
                                </m:sSubSup>
                              </m:oMath>
                            </m:oMathPara>
                          </a14:m>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87471" marR="87471" marT="0" marB="0" anchor="ctr">
                        <a:lnR w="28575" cap="flat" cmpd="sng" algn="ctr">
                          <a:solidFill>
                            <a:srgbClr val="0000CC"/>
                          </a:solidFill>
                          <a:prstDash val="solid"/>
                          <a:round/>
                          <a:headEnd type="none" w="med" len="med"/>
                          <a:tailEnd type="none" w="med" len="med"/>
                        </a:lnR>
                      </a:tcPr>
                    </a:tc>
                    <a:tc>
                      <a:txBody>
                        <a:bodyPr/>
                        <a:lstStyle/>
                        <a:p>
                          <a:pPr algn="just">
                            <a:lnSpc>
                              <a:spcPts val="2000"/>
                            </a:lnSpc>
                            <a:spcAft>
                              <a:spcPts val="0"/>
                            </a:spcAft>
                          </a:pPr>
                          <a14:m>
                            <m:oMathPara xmlns:m="http://schemas.openxmlformats.org/officeDocument/2006/math">
                              <m:oMathParaPr>
                                <m:jc m:val="centerGroup"/>
                              </m:oMathParaPr>
                              <m:oMath xmlns:m="http://schemas.openxmlformats.org/officeDocument/2006/math">
                                <m:sSubSup>
                                  <m:sSubSupPr>
                                    <m:ctrlPr>
                                      <a:rPr lang="zh-CN" sz="1800" b="1" i="1" kern="100">
                                        <a:effectLst/>
                                        <a:latin typeface="Cambria Math" panose="02040503050406030204" pitchFamily="18" charset="0"/>
                                      </a:rPr>
                                    </m:ctrlPr>
                                  </m:sSubSupPr>
                                  <m:e>
                                    <m:r>
                                      <a:rPr lang="en-US" sz="1800" b="1" i="1" kern="100">
                                        <a:effectLst/>
                                        <a:latin typeface="Cambria Math"/>
                                        <a:cs typeface="Times New Roman" panose="02020603050405020304" pitchFamily="18" charset="0"/>
                                      </a:rPr>
                                      <m:t>𝑸</m:t>
                                    </m:r>
                                  </m:e>
                                  <m:sub>
                                    <m:r>
                                      <a:rPr lang="en-US" sz="1800" b="1" i="1" kern="100">
                                        <a:effectLst/>
                                        <a:latin typeface="Cambria Math"/>
                                        <a:cs typeface="Times New Roman" panose="02020603050405020304" pitchFamily="18" charset="0"/>
                                      </a:rPr>
                                      <m:t>𝟏</m:t>
                                    </m:r>
                                  </m:sub>
                                  <m:sup>
                                    <m:r>
                                      <a:rPr lang="en-US" sz="1800" b="1" i="1" kern="100">
                                        <a:effectLst/>
                                        <a:latin typeface="Cambria Math"/>
                                        <a:cs typeface="Times New Roman" panose="02020603050405020304" pitchFamily="18" charset="0"/>
                                      </a:rPr>
                                      <m:t>𝒏</m:t>
                                    </m:r>
                                    <m:r>
                                      <a:rPr lang="en-US" sz="1800" b="1" i="1" kern="100">
                                        <a:effectLst/>
                                        <a:latin typeface="Cambria Math"/>
                                        <a:cs typeface="Times New Roman" panose="02020603050405020304" pitchFamily="18" charset="0"/>
                                      </a:rPr>
                                      <m:t>+</m:t>
                                    </m:r>
                                    <m:r>
                                      <a:rPr lang="en-US" sz="1800" b="1" i="1" kern="100">
                                        <a:effectLst/>
                                        <a:latin typeface="Cambria Math"/>
                                        <a:cs typeface="Times New Roman" panose="02020603050405020304" pitchFamily="18" charset="0"/>
                                      </a:rPr>
                                      <m:t>𝟏</m:t>
                                    </m:r>
                                  </m:sup>
                                </m:sSubSup>
                              </m:oMath>
                            </m:oMathPara>
                          </a14:m>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87471" marR="87471" marT="0" marB="0" anchor="ctr">
                        <a:lnL w="28575" cap="flat" cmpd="sng" algn="ctr">
                          <a:solidFill>
                            <a:srgbClr val="0000CC"/>
                          </a:solidFill>
                          <a:prstDash val="solid"/>
                          <a:round/>
                          <a:headEnd type="none" w="med" len="med"/>
                          <a:tailEnd type="none" w="med" len="med"/>
                        </a:lnL>
                      </a:tcPr>
                    </a:tc>
                    <a:tc>
                      <a:txBody>
                        <a:bodyPr/>
                        <a:lstStyle/>
                        <a:p>
                          <a:pPr algn="just">
                            <a:lnSpc>
                              <a:spcPts val="2000"/>
                            </a:lnSpc>
                            <a:spcAft>
                              <a:spcPts val="0"/>
                            </a:spcAft>
                          </a:pPr>
                          <a14:m>
                            <m:oMathPara xmlns:m="http://schemas.openxmlformats.org/officeDocument/2006/math">
                              <m:oMathParaPr>
                                <m:jc m:val="centerGroup"/>
                              </m:oMathParaPr>
                              <m:oMath xmlns:m="http://schemas.openxmlformats.org/officeDocument/2006/math">
                                <m:sSubSup>
                                  <m:sSubSupPr>
                                    <m:ctrlPr>
                                      <a:rPr lang="zh-CN" sz="1800" b="1" i="1" kern="100">
                                        <a:effectLst/>
                                        <a:latin typeface="Cambria Math" panose="02040503050406030204" pitchFamily="18" charset="0"/>
                                      </a:rPr>
                                    </m:ctrlPr>
                                  </m:sSubSupPr>
                                  <m:e>
                                    <m:r>
                                      <a:rPr lang="en-US" sz="1800" b="1" i="1" kern="100">
                                        <a:effectLst/>
                                        <a:latin typeface="Cambria Math"/>
                                        <a:cs typeface="Times New Roman" panose="02020603050405020304" pitchFamily="18" charset="0"/>
                                      </a:rPr>
                                      <m:t>𝑸</m:t>
                                    </m:r>
                                  </m:e>
                                  <m:sub>
                                    <m:r>
                                      <a:rPr lang="en-US" sz="1800" b="1" i="1" kern="100">
                                        <a:effectLst/>
                                        <a:latin typeface="Cambria Math"/>
                                        <a:cs typeface="Times New Roman" panose="02020603050405020304" pitchFamily="18" charset="0"/>
                                      </a:rPr>
                                      <m:t>𝟎</m:t>
                                    </m:r>
                                  </m:sub>
                                  <m:sup>
                                    <m:r>
                                      <a:rPr lang="en-US" sz="1800" b="1" i="1" kern="100">
                                        <a:effectLst/>
                                        <a:latin typeface="Cambria Math"/>
                                        <a:cs typeface="Times New Roman" panose="02020603050405020304" pitchFamily="18" charset="0"/>
                                      </a:rPr>
                                      <m:t>𝒏</m:t>
                                    </m:r>
                                    <m:r>
                                      <a:rPr lang="en-US" sz="1800" b="1" i="1" kern="100">
                                        <a:effectLst/>
                                        <a:latin typeface="Cambria Math"/>
                                        <a:cs typeface="Times New Roman" panose="02020603050405020304" pitchFamily="18" charset="0"/>
                                      </a:rPr>
                                      <m:t>+</m:t>
                                    </m:r>
                                    <m:r>
                                      <a:rPr lang="en-US" sz="1800" b="1" i="1" kern="100">
                                        <a:effectLst/>
                                        <a:latin typeface="Cambria Math"/>
                                        <a:cs typeface="Times New Roman" panose="02020603050405020304" pitchFamily="18" charset="0"/>
                                      </a:rPr>
                                      <m:t>𝟏</m:t>
                                    </m:r>
                                  </m:sup>
                                </m:sSubSup>
                              </m:oMath>
                            </m:oMathPara>
                          </a14:m>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87471" marR="87471" marT="0" marB="0" anchor="ctr"/>
                    </a:tc>
                    <a:tc>
                      <a:txBody>
                        <a:bodyPr/>
                        <a:lstStyle/>
                        <a:p>
                          <a:pPr algn="ctr">
                            <a:lnSpc>
                              <a:spcPts val="2000"/>
                            </a:lnSpc>
                            <a:spcAft>
                              <a:spcPts val="0"/>
                            </a:spcAft>
                          </a:pPr>
                          <a:r>
                            <a:rPr lang="en-US" sz="1800" b="1" kern="1200" dirty="0">
                              <a:effectLst/>
                              <a:latin typeface="Times New Roman" panose="02020603050405020304" pitchFamily="18" charset="0"/>
                              <a:cs typeface="Times New Roman" panose="02020603050405020304" pitchFamily="18" charset="0"/>
                            </a:rPr>
                            <a:t>Z</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87471" marR="87471" marT="0" marB="0" anchor="ctr">
                        <a:lnR w="28575"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en-US" sz="1800" b="1" kern="100">
                              <a:effectLst/>
                              <a:latin typeface="Times New Roman" panose="02020603050405020304" pitchFamily="18" charset="0"/>
                              <a:cs typeface="Times New Roman" panose="02020603050405020304" pitchFamily="18" charset="0"/>
                            </a:rPr>
                            <a:t>X</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87471" marR="87471" marT="0" marB="0" anchor="ctr">
                        <a:lnL w="28575" cap="flat" cmpd="sng" algn="ctr">
                          <a:solidFill>
                            <a:srgbClr val="FF0000"/>
                          </a:solidFill>
                          <a:prstDash val="solid"/>
                          <a:round/>
                          <a:headEnd type="none" w="med" len="med"/>
                          <a:tailEnd type="none" w="med" len="med"/>
                        </a:lnL>
                      </a:tcPr>
                    </a:tc>
                    <a:tc>
                      <a:txBody>
                        <a:bodyPr/>
                        <a:lstStyle/>
                        <a:p>
                          <a:pPr algn="ctr">
                            <a:lnSpc>
                              <a:spcPts val="2000"/>
                            </a:lnSpc>
                            <a:spcAft>
                              <a:spcPts val="0"/>
                            </a:spcAft>
                          </a:pPr>
                          <a:r>
                            <a:rPr lang="en-US" sz="1800" b="1" kern="0">
                              <a:effectLst/>
                              <a:latin typeface="Times New Roman" panose="02020603050405020304" pitchFamily="18" charset="0"/>
                              <a:cs typeface="Times New Roman" panose="02020603050405020304" pitchFamily="18" charset="0"/>
                            </a:rPr>
                            <a:t>Y</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87471" marR="87471" marT="0" marB="0" anchor="ctr"/>
                    </a:tc>
                    <a:tc>
                      <a:txBody>
                        <a:bodyPr/>
                        <a:lstStyle/>
                        <a:p>
                          <a:pPr algn="just">
                            <a:lnSpc>
                              <a:spcPts val="2000"/>
                            </a:lnSpc>
                            <a:spcAft>
                              <a:spcPts val="0"/>
                            </a:spcAft>
                          </a:pPr>
                          <a14:m>
                            <m:oMathPara xmlns:m="http://schemas.openxmlformats.org/officeDocument/2006/math">
                              <m:oMathParaPr>
                                <m:jc m:val="centerGroup"/>
                              </m:oMathParaPr>
                              <m:oMath xmlns:m="http://schemas.openxmlformats.org/officeDocument/2006/math">
                                <m:sSubSup>
                                  <m:sSubSupPr>
                                    <m:ctrlPr>
                                      <a:rPr lang="zh-CN" sz="1800" b="1" i="1" kern="100">
                                        <a:effectLst/>
                                        <a:latin typeface="Cambria Math" panose="02040503050406030204" pitchFamily="18" charset="0"/>
                                      </a:rPr>
                                    </m:ctrlPr>
                                  </m:sSubSupPr>
                                  <m:e>
                                    <m:r>
                                      <a:rPr lang="en-US" sz="1800" b="1" i="1" kern="100">
                                        <a:effectLst/>
                                        <a:latin typeface="Cambria Math"/>
                                        <a:cs typeface="Times New Roman" panose="02020603050405020304" pitchFamily="18" charset="0"/>
                                      </a:rPr>
                                      <m:t>𝑸</m:t>
                                    </m:r>
                                  </m:e>
                                  <m:sub>
                                    <m:r>
                                      <a:rPr lang="en-US" sz="1800" b="1" i="1" kern="100">
                                        <a:effectLst/>
                                        <a:latin typeface="Cambria Math"/>
                                        <a:cs typeface="Times New Roman" panose="02020603050405020304" pitchFamily="18" charset="0"/>
                                      </a:rPr>
                                      <m:t>𝟏</m:t>
                                    </m:r>
                                  </m:sub>
                                  <m:sup>
                                    <m:r>
                                      <a:rPr lang="en-US" sz="1800" b="1" i="1" kern="100">
                                        <a:effectLst/>
                                        <a:latin typeface="Cambria Math"/>
                                        <a:cs typeface="Times New Roman" panose="02020603050405020304" pitchFamily="18" charset="0"/>
                                      </a:rPr>
                                      <m:t>𝒏</m:t>
                                    </m:r>
                                  </m:sup>
                                </m:sSubSup>
                              </m:oMath>
                            </m:oMathPara>
                          </a14:m>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87471" marR="87471" marT="0" marB="0" anchor="ctr"/>
                    </a:tc>
                    <a:tc>
                      <a:txBody>
                        <a:bodyPr/>
                        <a:lstStyle/>
                        <a:p>
                          <a:pPr algn="just">
                            <a:lnSpc>
                              <a:spcPts val="2000"/>
                            </a:lnSpc>
                            <a:spcAft>
                              <a:spcPts val="0"/>
                            </a:spcAft>
                          </a:pPr>
                          <a14:m>
                            <m:oMathPara xmlns:m="http://schemas.openxmlformats.org/officeDocument/2006/math">
                              <m:oMathParaPr>
                                <m:jc m:val="centerGroup"/>
                              </m:oMathParaPr>
                              <m:oMath xmlns:m="http://schemas.openxmlformats.org/officeDocument/2006/math">
                                <m:sSubSup>
                                  <m:sSubSupPr>
                                    <m:ctrlPr>
                                      <a:rPr lang="zh-CN" sz="1800" b="1" i="1" kern="100">
                                        <a:effectLst/>
                                        <a:latin typeface="Cambria Math" panose="02040503050406030204" pitchFamily="18" charset="0"/>
                                      </a:rPr>
                                    </m:ctrlPr>
                                  </m:sSubSupPr>
                                  <m:e>
                                    <m:r>
                                      <a:rPr lang="en-US" sz="1800" b="1" i="1" kern="100">
                                        <a:effectLst/>
                                        <a:latin typeface="Cambria Math"/>
                                        <a:cs typeface="Times New Roman" panose="02020603050405020304" pitchFamily="18" charset="0"/>
                                      </a:rPr>
                                      <m:t>𝑸</m:t>
                                    </m:r>
                                  </m:e>
                                  <m:sub>
                                    <m:r>
                                      <a:rPr lang="en-US" sz="1800" b="1" i="1" kern="100">
                                        <a:effectLst/>
                                        <a:latin typeface="Cambria Math"/>
                                        <a:cs typeface="Times New Roman" panose="02020603050405020304" pitchFamily="18" charset="0"/>
                                      </a:rPr>
                                      <m:t>𝟎</m:t>
                                    </m:r>
                                  </m:sub>
                                  <m:sup>
                                    <m:r>
                                      <a:rPr lang="en-US" sz="1800" b="1" i="1" kern="100">
                                        <a:effectLst/>
                                        <a:latin typeface="Cambria Math"/>
                                        <a:cs typeface="Times New Roman" panose="02020603050405020304" pitchFamily="18" charset="0"/>
                                      </a:rPr>
                                      <m:t>𝒏</m:t>
                                    </m:r>
                                  </m:sup>
                                </m:sSubSup>
                              </m:oMath>
                            </m:oMathPara>
                          </a14:m>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87471" marR="87471" marT="0" marB="0" anchor="ctr">
                        <a:lnR w="28575" cap="flat" cmpd="sng" algn="ctr">
                          <a:solidFill>
                            <a:srgbClr val="0000CC"/>
                          </a:solidFill>
                          <a:prstDash val="solid"/>
                          <a:round/>
                          <a:headEnd type="none" w="med" len="med"/>
                          <a:tailEnd type="none" w="med" len="med"/>
                        </a:lnR>
                      </a:tcPr>
                    </a:tc>
                    <a:tc>
                      <a:txBody>
                        <a:bodyPr/>
                        <a:lstStyle/>
                        <a:p>
                          <a:pPr algn="just">
                            <a:lnSpc>
                              <a:spcPts val="2000"/>
                            </a:lnSpc>
                            <a:spcAft>
                              <a:spcPts val="0"/>
                            </a:spcAft>
                          </a:pPr>
                          <a14:m>
                            <m:oMathPara xmlns:m="http://schemas.openxmlformats.org/officeDocument/2006/math">
                              <m:oMathParaPr>
                                <m:jc m:val="centerGroup"/>
                              </m:oMathParaPr>
                              <m:oMath xmlns:m="http://schemas.openxmlformats.org/officeDocument/2006/math">
                                <m:sSubSup>
                                  <m:sSubSupPr>
                                    <m:ctrlPr>
                                      <a:rPr lang="zh-CN" sz="1800" b="1" i="1" kern="100">
                                        <a:effectLst/>
                                        <a:latin typeface="Cambria Math" panose="02040503050406030204" pitchFamily="18" charset="0"/>
                                      </a:rPr>
                                    </m:ctrlPr>
                                  </m:sSubSupPr>
                                  <m:e>
                                    <m:r>
                                      <a:rPr lang="en-US" sz="1800" b="1" i="1" kern="100">
                                        <a:effectLst/>
                                        <a:latin typeface="Cambria Math"/>
                                        <a:cs typeface="Times New Roman" panose="02020603050405020304" pitchFamily="18" charset="0"/>
                                      </a:rPr>
                                      <m:t>𝑸</m:t>
                                    </m:r>
                                  </m:e>
                                  <m:sub>
                                    <m:r>
                                      <a:rPr lang="en-US" sz="1800" b="1" i="1" kern="100">
                                        <a:effectLst/>
                                        <a:latin typeface="Cambria Math"/>
                                        <a:cs typeface="Times New Roman" panose="02020603050405020304" pitchFamily="18" charset="0"/>
                                      </a:rPr>
                                      <m:t>𝟏</m:t>
                                    </m:r>
                                  </m:sub>
                                  <m:sup>
                                    <m:r>
                                      <a:rPr lang="en-US" sz="1800" b="1" i="1" kern="100">
                                        <a:effectLst/>
                                        <a:latin typeface="Cambria Math"/>
                                        <a:cs typeface="Times New Roman" panose="02020603050405020304" pitchFamily="18" charset="0"/>
                                      </a:rPr>
                                      <m:t>𝒏</m:t>
                                    </m:r>
                                    <m:r>
                                      <a:rPr lang="en-US" sz="1800" b="1" i="1" kern="100">
                                        <a:effectLst/>
                                        <a:latin typeface="Cambria Math"/>
                                        <a:cs typeface="Times New Roman" panose="02020603050405020304" pitchFamily="18" charset="0"/>
                                      </a:rPr>
                                      <m:t>+</m:t>
                                    </m:r>
                                    <m:r>
                                      <a:rPr lang="en-US" sz="1800" b="1" i="1" kern="100">
                                        <a:effectLst/>
                                        <a:latin typeface="Cambria Math"/>
                                        <a:cs typeface="Times New Roman" panose="02020603050405020304" pitchFamily="18" charset="0"/>
                                      </a:rPr>
                                      <m:t>𝟏</m:t>
                                    </m:r>
                                  </m:sup>
                                </m:sSubSup>
                              </m:oMath>
                            </m:oMathPara>
                          </a14:m>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87471" marR="87471" marT="0" marB="0" anchor="ctr">
                        <a:lnL w="28575" cap="flat" cmpd="sng" algn="ctr">
                          <a:solidFill>
                            <a:srgbClr val="0000CC"/>
                          </a:solidFill>
                          <a:prstDash val="solid"/>
                          <a:round/>
                          <a:headEnd type="none" w="med" len="med"/>
                          <a:tailEnd type="none" w="med" len="med"/>
                        </a:lnL>
                      </a:tcPr>
                    </a:tc>
                    <a:tc>
                      <a:txBody>
                        <a:bodyPr/>
                        <a:lstStyle/>
                        <a:p>
                          <a:pPr algn="just">
                            <a:lnSpc>
                              <a:spcPts val="2000"/>
                            </a:lnSpc>
                            <a:spcAft>
                              <a:spcPts val="0"/>
                            </a:spcAft>
                          </a:pPr>
                          <a14:m>
                            <m:oMathPara xmlns:m="http://schemas.openxmlformats.org/officeDocument/2006/math">
                              <m:oMathParaPr>
                                <m:jc m:val="centerGroup"/>
                              </m:oMathParaPr>
                              <m:oMath xmlns:m="http://schemas.openxmlformats.org/officeDocument/2006/math">
                                <m:sSubSup>
                                  <m:sSubSupPr>
                                    <m:ctrlPr>
                                      <a:rPr lang="zh-CN" sz="1800" b="1" i="1" kern="100">
                                        <a:effectLst/>
                                        <a:latin typeface="Cambria Math" panose="02040503050406030204" pitchFamily="18" charset="0"/>
                                      </a:rPr>
                                    </m:ctrlPr>
                                  </m:sSubSupPr>
                                  <m:e>
                                    <m:r>
                                      <a:rPr lang="en-US" sz="1800" b="1" i="1" kern="100">
                                        <a:effectLst/>
                                        <a:latin typeface="Cambria Math"/>
                                        <a:cs typeface="Times New Roman" panose="02020603050405020304" pitchFamily="18" charset="0"/>
                                      </a:rPr>
                                      <m:t>𝑸</m:t>
                                    </m:r>
                                  </m:e>
                                  <m:sub>
                                    <m:r>
                                      <a:rPr lang="en-US" sz="1800" b="1" i="1" kern="100">
                                        <a:effectLst/>
                                        <a:latin typeface="Cambria Math"/>
                                        <a:cs typeface="Times New Roman" panose="02020603050405020304" pitchFamily="18" charset="0"/>
                                      </a:rPr>
                                      <m:t>𝟎</m:t>
                                    </m:r>
                                  </m:sub>
                                  <m:sup>
                                    <m:r>
                                      <a:rPr lang="en-US" sz="1800" b="1" i="1" kern="100">
                                        <a:effectLst/>
                                        <a:latin typeface="Cambria Math"/>
                                        <a:cs typeface="Times New Roman" panose="02020603050405020304" pitchFamily="18" charset="0"/>
                                      </a:rPr>
                                      <m:t>𝒏</m:t>
                                    </m:r>
                                    <m:r>
                                      <a:rPr lang="en-US" sz="1800" b="1" i="1" kern="100">
                                        <a:effectLst/>
                                        <a:latin typeface="Cambria Math"/>
                                        <a:cs typeface="Times New Roman" panose="02020603050405020304" pitchFamily="18" charset="0"/>
                                      </a:rPr>
                                      <m:t>+</m:t>
                                    </m:r>
                                    <m:r>
                                      <a:rPr lang="en-US" sz="1800" b="1" i="1" kern="100">
                                        <a:effectLst/>
                                        <a:latin typeface="Cambria Math"/>
                                        <a:cs typeface="Times New Roman" panose="02020603050405020304" pitchFamily="18" charset="0"/>
                                      </a:rPr>
                                      <m:t>𝟏</m:t>
                                    </m:r>
                                  </m:sup>
                                </m:sSubSup>
                              </m:oMath>
                            </m:oMathPara>
                          </a14:m>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87471" marR="87471" marT="0" marB="0" anchor="ctr"/>
                    </a:tc>
                    <a:tc>
                      <a:txBody>
                        <a:bodyPr/>
                        <a:lstStyle/>
                        <a:p>
                          <a:pPr algn="ctr">
                            <a:lnSpc>
                              <a:spcPts val="2000"/>
                            </a:lnSpc>
                            <a:spcAft>
                              <a:spcPts val="0"/>
                            </a:spcAft>
                          </a:pPr>
                          <a:r>
                            <a:rPr lang="en-US" sz="1800" b="1" kern="1200" dirty="0">
                              <a:effectLst/>
                              <a:latin typeface="Times New Roman" panose="02020603050405020304" pitchFamily="18" charset="0"/>
                              <a:cs typeface="Times New Roman" panose="02020603050405020304" pitchFamily="18" charset="0"/>
                            </a:rPr>
                            <a:t>Z</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87471" marR="87471" marT="0" marB="0" anchor="ctr"/>
                    </a:tc>
                    <a:extLst>
                      <a:ext uri="{0D108BD9-81ED-4DB2-BD59-A6C34878D82A}">
                        <a16:rowId xmlns:a16="http://schemas.microsoft.com/office/drawing/2014/main" val="3694814386"/>
                      </a:ext>
                    </a:extLst>
                  </a:tr>
                  <a:tr h="389467">
                    <a:tc>
                      <a:txBody>
                        <a:bodyPr/>
                        <a:lstStyle/>
                        <a:p>
                          <a:pPr algn="ctr">
                            <a:lnSpc>
                              <a:spcPts val="2000"/>
                            </a:lnSpc>
                            <a:spcAft>
                              <a:spcPts val="0"/>
                            </a:spcAft>
                          </a:pPr>
                          <a:r>
                            <a:rPr lang="en-US" sz="1800" b="1" kern="1200">
                              <a:effectLst/>
                              <a:latin typeface="Times New Roman" panose="02020603050405020304" pitchFamily="18" charset="0"/>
                              <a:cs typeface="Times New Roman" panose="02020603050405020304" pitchFamily="18" charset="0"/>
                            </a:rPr>
                            <a:t>0</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87471" marR="87471" marT="0" marB="0" anchor="ctr"/>
                    </a:tc>
                    <a:tc>
                      <a:txBody>
                        <a:bodyPr/>
                        <a:lstStyle/>
                        <a:p>
                          <a:pPr algn="ctr">
                            <a:lnSpc>
                              <a:spcPts val="2000"/>
                            </a:lnSpc>
                            <a:spcAft>
                              <a:spcPts val="0"/>
                            </a:spcAft>
                          </a:pPr>
                          <a:r>
                            <a:rPr lang="en-US" sz="1800" b="1" kern="1200">
                              <a:effectLst/>
                              <a:latin typeface="Times New Roman" panose="02020603050405020304" pitchFamily="18" charset="0"/>
                              <a:cs typeface="Times New Roman" panose="02020603050405020304" pitchFamily="18" charset="0"/>
                            </a:rPr>
                            <a:t>0</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87471" marR="87471" marT="0" marB="0" anchor="ctr"/>
                    </a:tc>
                    <a:tc>
                      <a:txBody>
                        <a:bodyPr/>
                        <a:lstStyle/>
                        <a:p>
                          <a:pPr algn="ctr">
                            <a:lnSpc>
                              <a:spcPts val="2000"/>
                            </a:lnSpc>
                            <a:spcAft>
                              <a:spcPts val="0"/>
                            </a:spcAft>
                          </a:pPr>
                          <a:r>
                            <a:rPr lang="en-US" sz="1800" b="1" kern="1200">
                              <a:effectLst/>
                              <a:latin typeface="Times New Roman" panose="02020603050405020304" pitchFamily="18" charset="0"/>
                              <a:cs typeface="Times New Roman" panose="02020603050405020304" pitchFamily="18" charset="0"/>
                            </a:rPr>
                            <a:t>0</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87471" marR="87471" marT="0" marB="0" anchor="ctr"/>
                    </a:tc>
                    <a:tc>
                      <a:txBody>
                        <a:bodyPr/>
                        <a:lstStyle/>
                        <a:p>
                          <a:pPr algn="ctr">
                            <a:lnSpc>
                              <a:spcPts val="2000"/>
                            </a:lnSpc>
                            <a:spcAft>
                              <a:spcPts val="0"/>
                            </a:spcAft>
                          </a:pPr>
                          <a:r>
                            <a:rPr lang="en-US" sz="1800" b="1" kern="1200">
                              <a:effectLst/>
                              <a:latin typeface="Times New Roman" panose="02020603050405020304" pitchFamily="18" charset="0"/>
                              <a:cs typeface="Times New Roman" panose="02020603050405020304" pitchFamily="18" charset="0"/>
                            </a:rPr>
                            <a:t>0</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87471" marR="87471" marT="0" marB="0" anchor="ctr">
                        <a:lnR w="28575" cap="flat" cmpd="sng" algn="ctr">
                          <a:solidFill>
                            <a:srgbClr val="0000CC"/>
                          </a:solidFill>
                          <a:prstDash val="solid"/>
                          <a:round/>
                          <a:headEnd type="none" w="med" len="med"/>
                          <a:tailEnd type="none" w="med" len="med"/>
                        </a:lnR>
                      </a:tcPr>
                    </a:tc>
                    <a:tc>
                      <a:txBody>
                        <a:bodyPr/>
                        <a:lstStyle/>
                        <a:p>
                          <a:pPr algn="ctr">
                            <a:lnSpc>
                              <a:spcPts val="2000"/>
                            </a:lnSpc>
                            <a:spcAft>
                              <a:spcPts val="0"/>
                            </a:spcAft>
                          </a:pPr>
                          <a:r>
                            <a:rPr lang="en-US" sz="1800" b="1" kern="0">
                              <a:effectLst/>
                              <a:latin typeface="Times New Roman" panose="02020603050405020304" pitchFamily="18" charset="0"/>
                              <a:cs typeface="Times New Roman" panose="02020603050405020304" pitchFamily="18" charset="0"/>
                            </a:rPr>
                            <a:t>0</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87471" marR="87471" marT="0" marB="0" anchor="ctr">
                        <a:lnL w="28575" cap="flat" cmpd="sng" algn="ctr">
                          <a:solidFill>
                            <a:srgbClr val="0000CC"/>
                          </a:solidFill>
                          <a:prstDash val="solid"/>
                          <a:round/>
                          <a:headEnd type="none" w="med" len="med"/>
                          <a:tailEnd type="none" w="med" len="med"/>
                        </a:lnL>
                      </a:tcPr>
                    </a:tc>
                    <a:tc>
                      <a:txBody>
                        <a:bodyPr/>
                        <a:lstStyle/>
                        <a:p>
                          <a:pPr algn="ctr">
                            <a:lnSpc>
                              <a:spcPts val="2000"/>
                            </a:lnSpc>
                            <a:spcAft>
                              <a:spcPts val="0"/>
                            </a:spcAft>
                          </a:pPr>
                          <a:r>
                            <a:rPr lang="en-US" sz="1800" b="1" kern="0">
                              <a:effectLst/>
                              <a:latin typeface="Times New Roman" panose="02020603050405020304" pitchFamily="18" charset="0"/>
                              <a:cs typeface="Times New Roman" panose="02020603050405020304" pitchFamily="18" charset="0"/>
                            </a:rPr>
                            <a:t>0</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87471" marR="87471" marT="0" marB="0" anchor="ctr"/>
                    </a:tc>
                    <a:tc>
                      <a:txBody>
                        <a:bodyPr/>
                        <a:lstStyle/>
                        <a:p>
                          <a:pPr algn="ctr">
                            <a:lnSpc>
                              <a:spcPts val="2000"/>
                            </a:lnSpc>
                            <a:spcAft>
                              <a:spcPts val="0"/>
                            </a:spcAft>
                          </a:pPr>
                          <a:r>
                            <a:rPr lang="en-US" sz="1800" b="1" kern="1200">
                              <a:effectLst/>
                              <a:latin typeface="Times New Roman" panose="02020603050405020304" pitchFamily="18" charset="0"/>
                              <a:cs typeface="Times New Roman" panose="02020603050405020304" pitchFamily="18" charset="0"/>
                            </a:rPr>
                            <a:t>0</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87471" marR="87471" marT="0" marB="0" anchor="ctr">
                        <a:lnR w="28575"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en-US" sz="1800" b="1" kern="1200">
                              <a:effectLst/>
                              <a:latin typeface="Times New Roman" panose="02020603050405020304" pitchFamily="18" charset="0"/>
                              <a:cs typeface="Times New Roman" panose="02020603050405020304" pitchFamily="18" charset="0"/>
                            </a:rPr>
                            <a:t>1</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87471" marR="87471" marT="0" marB="0" anchor="ctr">
                        <a:lnL w="28575" cap="flat" cmpd="sng" algn="ctr">
                          <a:solidFill>
                            <a:srgbClr val="FF0000"/>
                          </a:solidFill>
                          <a:prstDash val="solid"/>
                          <a:round/>
                          <a:headEnd type="none" w="med" len="med"/>
                          <a:tailEnd type="none" w="med" len="med"/>
                        </a:lnL>
                      </a:tcPr>
                    </a:tc>
                    <a:tc>
                      <a:txBody>
                        <a:bodyPr/>
                        <a:lstStyle/>
                        <a:p>
                          <a:pPr algn="ctr">
                            <a:lnSpc>
                              <a:spcPts val="2000"/>
                            </a:lnSpc>
                            <a:spcAft>
                              <a:spcPts val="0"/>
                            </a:spcAft>
                          </a:pPr>
                          <a:r>
                            <a:rPr lang="en-US" sz="1800" b="1" kern="1200">
                              <a:effectLst/>
                              <a:latin typeface="Times New Roman" panose="02020603050405020304" pitchFamily="18" charset="0"/>
                              <a:cs typeface="Times New Roman" panose="02020603050405020304" pitchFamily="18" charset="0"/>
                            </a:rPr>
                            <a:t>0</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87471" marR="87471" marT="0" marB="0" anchor="ctr"/>
                    </a:tc>
                    <a:tc>
                      <a:txBody>
                        <a:bodyPr/>
                        <a:lstStyle/>
                        <a:p>
                          <a:pPr algn="ctr">
                            <a:lnSpc>
                              <a:spcPts val="2000"/>
                            </a:lnSpc>
                            <a:spcAft>
                              <a:spcPts val="0"/>
                            </a:spcAft>
                          </a:pPr>
                          <a:r>
                            <a:rPr lang="en-US" sz="1800" b="1" kern="1200">
                              <a:effectLst/>
                              <a:latin typeface="Times New Roman" panose="02020603050405020304" pitchFamily="18" charset="0"/>
                              <a:cs typeface="Times New Roman" panose="02020603050405020304" pitchFamily="18" charset="0"/>
                            </a:rPr>
                            <a:t>0</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87471" marR="87471" marT="0" marB="0" anchor="ctr"/>
                    </a:tc>
                    <a:tc>
                      <a:txBody>
                        <a:bodyPr/>
                        <a:lstStyle/>
                        <a:p>
                          <a:pPr algn="ctr">
                            <a:lnSpc>
                              <a:spcPts val="2000"/>
                            </a:lnSpc>
                            <a:spcAft>
                              <a:spcPts val="0"/>
                            </a:spcAft>
                          </a:pPr>
                          <a:r>
                            <a:rPr lang="en-US" sz="1800" b="1" kern="1200">
                              <a:effectLst/>
                              <a:latin typeface="Times New Roman" panose="02020603050405020304" pitchFamily="18" charset="0"/>
                              <a:cs typeface="Times New Roman" panose="02020603050405020304" pitchFamily="18" charset="0"/>
                            </a:rPr>
                            <a:t>0</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87471" marR="87471" marT="0" marB="0" anchor="ctr">
                        <a:lnR w="28575" cap="flat" cmpd="sng" algn="ctr">
                          <a:solidFill>
                            <a:srgbClr val="0000CC"/>
                          </a:solidFill>
                          <a:prstDash val="solid"/>
                          <a:round/>
                          <a:headEnd type="none" w="med" len="med"/>
                          <a:tailEnd type="none" w="med" len="med"/>
                        </a:lnR>
                      </a:tcPr>
                    </a:tc>
                    <a:tc>
                      <a:txBody>
                        <a:bodyPr/>
                        <a:lstStyle/>
                        <a:p>
                          <a:pPr algn="ctr">
                            <a:lnSpc>
                              <a:spcPts val="2000"/>
                            </a:lnSpc>
                            <a:spcAft>
                              <a:spcPts val="0"/>
                            </a:spcAft>
                          </a:pPr>
                          <a:r>
                            <a:rPr lang="en-US" sz="1800" b="1" kern="0">
                              <a:effectLst/>
                              <a:latin typeface="Times New Roman" panose="02020603050405020304" pitchFamily="18" charset="0"/>
                              <a:cs typeface="Times New Roman" panose="02020603050405020304" pitchFamily="18" charset="0"/>
                            </a:rPr>
                            <a:t>0</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87471" marR="87471" marT="0" marB="0" anchor="ctr">
                        <a:lnL w="28575" cap="flat" cmpd="sng" algn="ctr">
                          <a:solidFill>
                            <a:srgbClr val="0000CC"/>
                          </a:solidFill>
                          <a:prstDash val="solid"/>
                          <a:round/>
                          <a:headEnd type="none" w="med" len="med"/>
                          <a:tailEnd type="none" w="med" len="med"/>
                        </a:lnL>
                      </a:tcPr>
                    </a:tc>
                    <a:tc>
                      <a:txBody>
                        <a:bodyPr/>
                        <a:lstStyle/>
                        <a:p>
                          <a:pPr algn="ctr">
                            <a:lnSpc>
                              <a:spcPts val="2000"/>
                            </a:lnSpc>
                            <a:spcAft>
                              <a:spcPts val="0"/>
                            </a:spcAft>
                          </a:pPr>
                          <a:r>
                            <a:rPr lang="en-US" sz="1800" b="1" kern="0">
                              <a:effectLst/>
                              <a:latin typeface="Times New Roman" panose="02020603050405020304" pitchFamily="18" charset="0"/>
                              <a:cs typeface="Times New Roman" panose="02020603050405020304" pitchFamily="18" charset="0"/>
                            </a:rPr>
                            <a:t>1</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87471" marR="87471" marT="0" marB="0" anchor="ctr"/>
                    </a:tc>
                    <a:tc>
                      <a:txBody>
                        <a:bodyPr/>
                        <a:lstStyle/>
                        <a:p>
                          <a:pPr algn="ctr">
                            <a:lnSpc>
                              <a:spcPts val="2000"/>
                            </a:lnSpc>
                            <a:spcAft>
                              <a:spcPts val="0"/>
                            </a:spcAft>
                          </a:pPr>
                          <a:r>
                            <a:rPr lang="en-US" sz="1800" b="1" kern="1200">
                              <a:effectLst/>
                              <a:latin typeface="Times New Roman" panose="02020603050405020304" pitchFamily="18" charset="0"/>
                              <a:cs typeface="Times New Roman" panose="02020603050405020304" pitchFamily="18" charset="0"/>
                            </a:rPr>
                            <a:t>0</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87471" marR="87471" marT="0" marB="0" anchor="ctr"/>
                    </a:tc>
                    <a:extLst>
                      <a:ext uri="{0D108BD9-81ED-4DB2-BD59-A6C34878D82A}">
                        <a16:rowId xmlns:a16="http://schemas.microsoft.com/office/drawing/2014/main" val="3148552548"/>
                      </a:ext>
                    </a:extLst>
                  </a:tr>
                  <a:tr h="389467">
                    <a:tc>
                      <a:txBody>
                        <a:bodyPr/>
                        <a:lstStyle/>
                        <a:p>
                          <a:pPr algn="ctr">
                            <a:lnSpc>
                              <a:spcPts val="2000"/>
                            </a:lnSpc>
                            <a:spcAft>
                              <a:spcPts val="0"/>
                            </a:spcAft>
                          </a:pPr>
                          <a:r>
                            <a:rPr lang="en-US" sz="1800" b="1" kern="1200">
                              <a:effectLst/>
                              <a:latin typeface="Times New Roman" panose="02020603050405020304" pitchFamily="18" charset="0"/>
                              <a:cs typeface="Times New Roman" panose="02020603050405020304" pitchFamily="18" charset="0"/>
                            </a:rPr>
                            <a:t>0</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87471" marR="87471" marT="0" marB="0" anchor="ctr"/>
                    </a:tc>
                    <a:tc>
                      <a:txBody>
                        <a:bodyPr/>
                        <a:lstStyle/>
                        <a:p>
                          <a:pPr algn="ctr">
                            <a:lnSpc>
                              <a:spcPts val="2000"/>
                            </a:lnSpc>
                            <a:spcAft>
                              <a:spcPts val="0"/>
                            </a:spcAft>
                          </a:pPr>
                          <a:r>
                            <a:rPr lang="en-US" sz="1800" b="1" kern="1200">
                              <a:effectLst/>
                              <a:latin typeface="Times New Roman" panose="02020603050405020304" pitchFamily="18" charset="0"/>
                              <a:cs typeface="Times New Roman" panose="02020603050405020304" pitchFamily="18" charset="0"/>
                            </a:rPr>
                            <a:t>0</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87471" marR="87471" marT="0" marB="0" anchor="ctr"/>
                    </a:tc>
                    <a:tc>
                      <a:txBody>
                        <a:bodyPr/>
                        <a:lstStyle/>
                        <a:p>
                          <a:pPr algn="ctr">
                            <a:lnSpc>
                              <a:spcPts val="2000"/>
                            </a:lnSpc>
                            <a:spcAft>
                              <a:spcPts val="0"/>
                            </a:spcAft>
                          </a:pPr>
                          <a:r>
                            <a:rPr lang="en-US" sz="1800" b="1" kern="1200">
                              <a:effectLst/>
                              <a:latin typeface="Times New Roman" panose="02020603050405020304" pitchFamily="18" charset="0"/>
                              <a:cs typeface="Times New Roman" panose="02020603050405020304" pitchFamily="18" charset="0"/>
                            </a:rPr>
                            <a:t>0</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87471" marR="87471" marT="0" marB="0" anchor="ctr"/>
                    </a:tc>
                    <a:tc>
                      <a:txBody>
                        <a:bodyPr/>
                        <a:lstStyle/>
                        <a:p>
                          <a:pPr algn="ctr">
                            <a:lnSpc>
                              <a:spcPts val="2000"/>
                            </a:lnSpc>
                            <a:spcAft>
                              <a:spcPts val="0"/>
                            </a:spcAft>
                          </a:pPr>
                          <a:r>
                            <a:rPr lang="en-US" sz="1800" b="1" kern="1200">
                              <a:effectLst/>
                              <a:latin typeface="Times New Roman" panose="02020603050405020304" pitchFamily="18" charset="0"/>
                              <a:cs typeface="Times New Roman" panose="02020603050405020304" pitchFamily="18" charset="0"/>
                            </a:rPr>
                            <a:t>1</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87471" marR="87471" marT="0" marB="0" anchor="ctr">
                        <a:lnR w="28575" cap="flat" cmpd="sng" algn="ctr">
                          <a:solidFill>
                            <a:srgbClr val="0000CC"/>
                          </a:solidFill>
                          <a:prstDash val="solid"/>
                          <a:round/>
                          <a:headEnd type="none" w="med" len="med"/>
                          <a:tailEnd type="none" w="med" len="med"/>
                        </a:lnR>
                      </a:tcPr>
                    </a:tc>
                    <a:tc>
                      <a:txBody>
                        <a:bodyPr/>
                        <a:lstStyle/>
                        <a:p>
                          <a:pPr algn="ctr">
                            <a:lnSpc>
                              <a:spcPts val="2000"/>
                            </a:lnSpc>
                            <a:spcAft>
                              <a:spcPts val="0"/>
                            </a:spcAft>
                          </a:pPr>
                          <a:r>
                            <a:rPr lang="en-US" sz="1800" b="1" kern="0">
                              <a:effectLst/>
                              <a:latin typeface="Times New Roman" panose="02020603050405020304" pitchFamily="18" charset="0"/>
                              <a:cs typeface="Times New Roman" panose="02020603050405020304" pitchFamily="18" charset="0"/>
                            </a:rPr>
                            <a:t>0</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87471" marR="87471" marT="0" marB="0" anchor="ctr">
                        <a:lnL w="28575" cap="flat" cmpd="sng" algn="ctr">
                          <a:solidFill>
                            <a:srgbClr val="0000CC"/>
                          </a:solidFill>
                          <a:prstDash val="solid"/>
                          <a:round/>
                          <a:headEnd type="none" w="med" len="med"/>
                          <a:tailEnd type="none" w="med" len="med"/>
                        </a:lnL>
                      </a:tcPr>
                    </a:tc>
                    <a:tc>
                      <a:txBody>
                        <a:bodyPr/>
                        <a:lstStyle/>
                        <a:p>
                          <a:pPr algn="ctr">
                            <a:lnSpc>
                              <a:spcPts val="2000"/>
                            </a:lnSpc>
                            <a:spcAft>
                              <a:spcPts val="0"/>
                            </a:spcAft>
                          </a:pPr>
                          <a:r>
                            <a:rPr lang="en-US" sz="1800" b="1" kern="0">
                              <a:effectLst/>
                              <a:latin typeface="Times New Roman" panose="02020603050405020304" pitchFamily="18" charset="0"/>
                              <a:cs typeface="Times New Roman" panose="02020603050405020304" pitchFamily="18" charset="0"/>
                            </a:rPr>
                            <a:t>1</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87471" marR="87471" marT="0" marB="0" anchor="ctr"/>
                    </a:tc>
                    <a:tc>
                      <a:txBody>
                        <a:bodyPr/>
                        <a:lstStyle/>
                        <a:p>
                          <a:pPr algn="ctr">
                            <a:lnSpc>
                              <a:spcPts val="2000"/>
                            </a:lnSpc>
                            <a:spcAft>
                              <a:spcPts val="0"/>
                            </a:spcAft>
                          </a:pPr>
                          <a:r>
                            <a:rPr lang="en-US" sz="1800" b="1" kern="1200">
                              <a:effectLst/>
                              <a:latin typeface="Times New Roman" panose="02020603050405020304" pitchFamily="18" charset="0"/>
                              <a:cs typeface="Times New Roman" panose="02020603050405020304" pitchFamily="18" charset="0"/>
                            </a:rPr>
                            <a:t>0</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87471" marR="87471" marT="0" marB="0" anchor="ctr">
                        <a:lnR w="28575"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en-US" sz="1800" b="1" kern="1200">
                              <a:effectLst/>
                              <a:latin typeface="Times New Roman" panose="02020603050405020304" pitchFamily="18" charset="0"/>
                              <a:cs typeface="Times New Roman" panose="02020603050405020304" pitchFamily="18" charset="0"/>
                            </a:rPr>
                            <a:t>1</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87471" marR="87471" marT="0" marB="0" anchor="ctr">
                        <a:lnL w="28575" cap="flat" cmpd="sng" algn="ctr">
                          <a:solidFill>
                            <a:srgbClr val="FF0000"/>
                          </a:solidFill>
                          <a:prstDash val="solid"/>
                          <a:round/>
                          <a:headEnd type="none" w="med" len="med"/>
                          <a:tailEnd type="none" w="med" len="med"/>
                        </a:lnL>
                      </a:tcPr>
                    </a:tc>
                    <a:tc>
                      <a:txBody>
                        <a:bodyPr/>
                        <a:lstStyle/>
                        <a:p>
                          <a:pPr algn="ctr">
                            <a:lnSpc>
                              <a:spcPts val="2000"/>
                            </a:lnSpc>
                            <a:spcAft>
                              <a:spcPts val="0"/>
                            </a:spcAft>
                          </a:pPr>
                          <a:r>
                            <a:rPr lang="en-US" sz="1800" b="1" kern="1200">
                              <a:effectLst/>
                              <a:latin typeface="Times New Roman" panose="02020603050405020304" pitchFamily="18" charset="0"/>
                              <a:cs typeface="Times New Roman" panose="02020603050405020304" pitchFamily="18" charset="0"/>
                            </a:rPr>
                            <a:t>0</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87471" marR="87471" marT="0" marB="0" anchor="ctr"/>
                    </a:tc>
                    <a:tc>
                      <a:txBody>
                        <a:bodyPr/>
                        <a:lstStyle/>
                        <a:p>
                          <a:pPr algn="ctr">
                            <a:lnSpc>
                              <a:spcPts val="2000"/>
                            </a:lnSpc>
                            <a:spcAft>
                              <a:spcPts val="0"/>
                            </a:spcAft>
                          </a:pPr>
                          <a:r>
                            <a:rPr lang="en-US" sz="1800" b="1" kern="1200">
                              <a:effectLst/>
                              <a:latin typeface="Times New Roman" panose="02020603050405020304" pitchFamily="18" charset="0"/>
                              <a:cs typeface="Times New Roman" panose="02020603050405020304" pitchFamily="18" charset="0"/>
                            </a:rPr>
                            <a:t>0</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87471" marR="87471" marT="0" marB="0" anchor="ctr"/>
                    </a:tc>
                    <a:tc>
                      <a:txBody>
                        <a:bodyPr/>
                        <a:lstStyle/>
                        <a:p>
                          <a:pPr algn="ctr">
                            <a:lnSpc>
                              <a:spcPts val="2000"/>
                            </a:lnSpc>
                            <a:spcAft>
                              <a:spcPts val="0"/>
                            </a:spcAft>
                          </a:pPr>
                          <a:r>
                            <a:rPr lang="en-US" sz="1800" b="1" kern="1200">
                              <a:effectLst/>
                              <a:latin typeface="Times New Roman" panose="02020603050405020304" pitchFamily="18" charset="0"/>
                              <a:cs typeface="Times New Roman" panose="02020603050405020304" pitchFamily="18" charset="0"/>
                            </a:rPr>
                            <a:t>1</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87471" marR="87471" marT="0" marB="0" anchor="ctr">
                        <a:lnR w="28575" cap="flat" cmpd="sng" algn="ctr">
                          <a:solidFill>
                            <a:srgbClr val="0000CC"/>
                          </a:solidFill>
                          <a:prstDash val="solid"/>
                          <a:round/>
                          <a:headEnd type="none" w="med" len="med"/>
                          <a:tailEnd type="none" w="med" len="med"/>
                        </a:lnR>
                      </a:tcPr>
                    </a:tc>
                    <a:tc>
                      <a:txBody>
                        <a:bodyPr/>
                        <a:lstStyle/>
                        <a:p>
                          <a:pPr algn="ctr">
                            <a:lnSpc>
                              <a:spcPts val="2000"/>
                            </a:lnSpc>
                            <a:spcAft>
                              <a:spcPts val="0"/>
                            </a:spcAft>
                          </a:pPr>
                          <a:r>
                            <a:rPr lang="en-US" sz="1800" b="1" kern="1200">
                              <a:effectLst/>
                              <a:latin typeface="Times New Roman" panose="02020603050405020304" pitchFamily="18" charset="0"/>
                              <a:cs typeface="Times New Roman" panose="02020603050405020304" pitchFamily="18" charset="0"/>
                            </a:rPr>
                            <a:t>1</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87471" marR="87471" marT="0" marB="0" anchor="ctr">
                        <a:lnL w="28575" cap="flat" cmpd="sng" algn="ctr">
                          <a:solidFill>
                            <a:srgbClr val="0000CC"/>
                          </a:solidFill>
                          <a:prstDash val="solid"/>
                          <a:round/>
                          <a:headEnd type="none" w="med" len="med"/>
                          <a:tailEnd type="none" w="med" len="med"/>
                        </a:lnL>
                      </a:tcPr>
                    </a:tc>
                    <a:tc>
                      <a:txBody>
                        <a:bodyPr/>
                        <a:lstStyle/>
                        <a:p>
                          <a:pPr algn="ctr">
                            <a:lnSpc>
                              <a:spcPts val="2000"/>
                            </a:lnSpc>
                            <a:spcAft>
                              <a:spcPts val="0"/>
                            </a:spcAft>
                          </a:pPr>
                          <a:r>
                            <a:rPr lang="en-US" sz="1800" b="1" kern="1200">
                              <a:effectLst/>
                              <a:latin typeface="Times New Roman" panose="02020603050405020304" pitchFamily="18" charset="0"/>
                              <a:cs typeface="Times New Roman" panose="02020603050405020304" pitchFamily="18" charset="0"/>
                            </a:rPr>
                            <a:t>1</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87471" marR="87471" marT="0" marB="0" anchor="ctr"/>
                    </a:tc>
                    <a:tc>
                      <a:txBody>
                        <a:bodyPr/>
                        <a:lstStyle/>
                        <a:p>
                          <a:pPr algn="ctr">
                            <a:lnSpc>
                              <a:spcPts val="2000"/>
                            </a:lnSpc>
                            <a:spcAft>
                              <a:spcPts val="0"/>
                            </a:spcAft>
                          </a:pPr>
                          <a:r>
                            <a:rPr lang="en-US" sz="1800" b="1" kern="1200">
                              <a:effectLst/>
                              <a:latin typeface="Times New Roman" panose="02020603050405020304" pitchFamily="18" charset="0"/>
                              <a:cs typeface="Times New Roman" panose="02020603050405020304" pitchFamily="18" charset="0"/>
                            </a:rPr>
                            <a:t>0</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87471" marR="87471" marT="0" marB="0" anchor="ctr"/>
                    </a:tc>
                    <a:extLst>
                      <a:ext uri="{0D108BD9-81ED-4DB2-BD59-A6C34878D82A}">
                        <a16:rowId xmlns:a16="http://schemas.microsoft.com/office/drawing/2014/main" val="2261271122"/>
                      </a:ext>
                    </a:extLst>
                  </a:tr>
                  <a:tr h="389467">
                    <a:tc>
                      <a:txBody>
                        <a:bodyPr/>
                        <a:lstStyle/>
                        <a:p>
                          <a:pPr algn="ctr">
                            <a:lnSpc>
                              <a:spcPts val="2000"/>
                            </a:lnSpc>
                            <a:spcAft>
                              <a:spcPts val="0"/>
                            </a:spcAft>
                          </a:pPr>
                          <a:r>
                            <a:rPr lang="en-US" sz="1800" b="1" kern="1200">
                              <a:effectLst/>
                              <a:latin typeface="Times New Roman" panose="02020603050405020304" pitchFamily="18" charset="0"/>
                              <a:cs typeface="Times New Roman" panose="02020603050405020304" pitchFamily="18" charset="0"/>
                            </a:rPr>
                            <a:t>0</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87471" marR="87471" marT="0" marB="0" anchor="ctr"/>
                    </a:tc>
                    <a:tc>
                      <a:txBody>
                        <a:bodyPr/>
                        <a:lstStyle/>
                        <a:p>
                          <a:pPr algn="ctr">
                            <a:lnSpc>
                              <a:spcPts val="2000"/>
                            </a:lnSpc>
                            <a:spcAft>
                              <a:spcPts val="0"/>
                            </a:spcAft>
                          </a:pPr>
                          <a:r>
                            <a:rPr lang="en-US" sz="1800" b="1" kern="1200">
                              <a:effectLst/>
                              <a:latin typeface="Times New Roman" panose="02020603050405020304" pitchFamily="18" charset="0"/>
                              <a:cs typeface="Times New Roman" panose="02020603050405020304" pitchFamily="18" charset="0"/>
                            </a:rPr>
                            <a:t>0</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87471" marR="87471" marT="0" marB="0" anchor="ctr"/>
                    </a:tc>
                    <a:tc>
                      <a:txBody>
                        <a:bodyPr/>
                        <a:lstStyle/>
                        <a:p>
                          <a:pPr algn="ctr">
                            <a:lnSpc>
                              <a:spcPts val="2000"/>
                            </a:lnSpc>
                            <a:spcAft>
                              <a:spcPts val="0"/>
                            </a:spcAft>
                          </a:pPr>
                          <a:r>
                            <a:rPr lang="en-US" sz="1800" b="1" kern="1200">
                              <a:effectLst/>
                              <a:latin typeface="Times New Roman" panose="02020603050405020304" pitchFamily="18" charset="0"/>
                              <a:cs typeface="Times New Roman" panose="02020603050405020304" pitchFamily="18" charset="0"/>
                            </a:rPr>
                            <a:t>1</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87471" marR="87471" marT="0" marB="0" anchor="ctr"/>
                    </a:tc>
                    <a:tc>
                      <a:txBody>
                        <a:bodyPr/>
                        <a:lstStyle/>
                        <a:p>
                          <a:pPr algn="ctr">
                            <a:lnSpc>
                              <a:spcPts val="2000"/>
                            </a:lnSpc>
                            <a:spcAft>
                              <a:spcPts val="0"/>
                            </a:spcAft>
                          </a:pPr>
                          <a:r>
                            <a:rPr lang="en-US" sz="1800" b="1" kern="1200">
                              <a:effectLst/>
                              <a:latin typeface="Times New Roman" panose="02020603050405020304" pitchFamily="18" charset="0"/>
                              <a:cs typeface="Times New Roman" panose="02020603050405020304" pitchFamily="18" charset="0"/>
                            </a:rPr>
                            <a:t>0</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87471" marR="87471" marT="0" marB="0" anchor="ctr">
                        <a:lnR w="28575" cap="flat" cmpd="sng" algn="ctr">
                          <a:solidFill>
                            <a:srgbClr val="0000CC"/>
                          </a:solidFill>
                          <a:prstDash val="solid"/>
                          <a:round/>
                          <a:headEnd type="none" w="med" len="med"/>
                          <a:tailEnd type="none" w="med" len="med"/>
                        </a:lnR>
                      </a:tcPr>
                    </a:tc>
                    <a:tc>
                      <a:txBody>
                        <a:bodyPr/>
                        <a:lstStyle/>
                        <a:p>
                          <a:pPr algn="ctr">
                            <a:lnSpc>
                              <a:spcPts val="2000"/>
                            </a:lnSpc>
                            <a:spcAft>
                              <a:spcPts val="0"/>
                            </a:spcAft>
                          </a:pPr>
                          <a:r>
                            <a:rPr lang="en-US" sz="1800" b="1" kern="0">
                              <a:effectLst/>
                              <a:latin typeface="Times New Roman" panose="02020603050405020304" pitchFamily="18" charset="0"/>
                              <a:cs typeface="Times New Roman" panose="02020603050405020304" pitchFamily="18" charset="0"/>
                            </a:rPr>
                            <a:t>1</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87471" marR="87471" marT="0" marB="0" anchor="ctr">
                        <a:lnL w="28575" cap="flat" cmpd="sng" algn="ctr">
                          <a:solidFill>
                            <a:srgbClr val="0000CC"/>
                          </a:solidFill>
                          <a:prstDash val="solid"/>
                          <a:round/>
                          <a:headEnd type="none" w="med" len="med"/>
                          <a:tailEnd type="none" w="med" len="med"/>
                        </a:lnL>
                      </a:tcPr>
                    </a:tc>
                    <a:tc>
                      <a:txBody>
                        <a:bodyPr/>
                        <a:lstStyle/>
                        <a:p>
                          <a:pPr algn="ctr">
                            <a:lnSpc>
                              <a:spcPts val="2000"/>
                            </a:lnSpc>
                            <a:spcAft>
                              <a:spcPts val="0"/>
                            </a:spcAft>
                          </a:pPr>
                          <a:r>
                            <a:rPr lang="en-US" sz="1800" b="1" kern="0">
                              <a:effectLst/>
                              <a:latin typeface="Times New Roman" panose="02020603050405020304" pitchFamily="18" charset="0"/>
                              <a:cs typeface="Times New Roman" panose="02020603050405020304" pitchFamily="18" charset="0"/>
                            </a:rPr>
                            <a:t>0</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87471" marR="87471" marT="0" marB="0" anchor="ctr"/>
                    </a:tc>
                    <a:tc>
                      <a:txBody>
                        <a:bodyPr/>
                        <a:lstStyle/>
                        <a:p>
                          <a:pPr algn="ctr">
                            <a:lnSpc>
                              <a:spcPts val="2000"/>
                            </a:lnSpc>
                            <a:spcAft>
                              <a:spcPts val="0"/>
                            </a:spcAft>
                          </a:pPr>
                          <a:r>
                            <a:rPr lang="en-US" sz="1800" b="1" kern="1200">
                              <a:effectLst/>
                              <a:latin typeface="Times New Roman" panose="02020603050405020304" pitchFamily="18" charset="0"/>
                              <a:cs typeface="Times New Roman" panose="02020603050405020304" pitchFamily="18" charset="0"/>
                            </a:rPr>
                            <a:t>0</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87471" marR="87471" marT="0" marB="0" anchor="ctr">
                        <a:lnR w="28575"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en-US" sz="1800" b="1" kern="1200">
                              <a:effectLst/>
                              <a:latin typeface="Times New Roman" panose="02020603050405020304" pitchFamily="18" charset="0"/>
                              <a:cs typeface="Times New Roman" panose="02020603050405020304" pitchFamily="18" charset="0"/>
                            </a:rPr>
                            <a:t>1</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87471" marR="87471" marT="0" marB="0" anchor="ctr">
                        <a:lnL w="28575" cap="flat" cmpd="sng" algn="ctr">
                          <a:solidFill>
                            <a:srgbClr val="FF0000"/>
                          </a:solidFill>
                          <a:prstDash val="solid"/>
                          <a:round/>
                          <a:headEnd type="none" w="med" len="med"/>
                          <a:tailEnd type="none" w="med" len="med"/>
                        </a:lnL>
                      </a:tcPr>
                    </a:tc>
                    <a:tc>
                      <a:txBody>
                        <a:bodyPr/>
                        <a:lstStyle/>
                        <a:p>
                          <a:pPr algn="ctr">
                            <a:lnSpc>
                              <a:spcPts val="2000"/>
                            </a:lnSpc>
                            <a:spcAft>
                              <a:spcPts val="0"/>
                            </a:spcAft>
                          </a:pPr>
                          <a:r>
                            <a:rPr lang="en-US" sz="1800" b="1" kern="1200">
                              <a:effectLst/>
                              <a:latin typeface="Times New Roman" panose="02020603050405020304" pitchFamily="18" charset="0"/>
                              <a:cs typeface="Times New Roman" panose="02020603050405020304" pitchFamily="18" charset="0"/>
                            </a:rPr>
                            <a:t>0</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87471" marR="87471" marT="0" marB="0" anchor="ctr"/>
                    </a:tc>
                    <a:tc>
                      <a:txBody>
                        <a:bodyPr/>
                        <a:lstStyle/>
                        <a:p>
                          <a:pPr algn="ctr">
                            <a:lnSpc>
                              <a:spcPts val="2000"/>
                            </a:lnSpc>
                            <a:spcAft>
                              <a:spcPts val="0"/>
                            </a:spcAft>
                          </a:pPr>
                          <a:r>
                            <a:rPr lang="en-US" sz="1800" b="1" kern="1200">
                              <a:effectLst/>
                              <a:latin typeface="Times New Roman" panose="02020603050405020304" pitchFamily="18" charset="0"/>
                              <a:cs typeface="Times New Roman" panose="02020603050405020304" pitchFamily="18" charset="0"/>
                            </a:rPr>
                            <a:t>1</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87471" marR="87471" marT="0" marB="0" anchor="ctr"/>
                    </a:tc>
                    <a:tc>
                      <a:txBody>
                        <a:bodyPr/>
                        <a:lstStyle/>
                        <a:p>
                          <a:pPr algn="ctr">
                            <a:lnSpc>
                              <a:spcPts val="2000"/>
                            </a:lnSpc>
                            <a:spcAft>
                              <a:spcPts val="0"/>
                            </a:spcAft>
                          </a:pPr>
                          <a:r>
                            <a:rPr lang="en-US" sz="1800" b="1" kern="1200">
                              <a:effectLst/>
                              <a:latin typeface="Times New Roman" panose="02020603050405020304" pitchFamily="18" charset="0"/>
                              <a:cs typeface="Times New Roman" panose="02020603050405020304" pitchFamily="18" charset="0"/>
                            </a:rPr>
                            <a:t>0</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87471" marR="87471" marT="0" marB="0" anchor="ctr">
                        <a:lnR w="28575" cap="flat" cmpd="sng" algn="ctr">
                          <a:solidFill>
                            <a:srgbClr val="0000CC"/>
                          </a:solidFill>
                          <a:prstDash val="solid"/>
                          <a:round/>
                          <a:headEnd type="none" w="med" len="med"/>
                          <a:tailEnd type="none" w="med" len="med"/>
                        </a:lnR>
                      </a:tcPr>
                    </a:tc>
                    <a:tc>
                      <a:txBody>
                        <a:bodyPr/>
                        <a:lstStyle/>
                        <a:p>
                          <a:pPr algn="ctr">
                            <a:lnSpc>
                              <a:spcPts val="2000"/>
                            </a:lnSpc>
                            <a:spcAft>
                              <a:spcPts val="0"/>
                            </a:spcAft>
                          </a:pPr>
                          <a:r>
                            <a:rPr lang="en-US" sz="1800" b="1" kern="0">
                              <a:effectLst/>
                              <a:latin typeface="Times New Roman" panose="02020603050405020304" pitchFamily="18" charset="0"/>
                              <a:cs typeface="Times New Roman" panose="02020603050405020304" pitchFamily="18" charset="0"/>
                            </a:rPr>
                            <a:t>0</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87471" marR="87471" marT="0" marB="0" anchor="ctr">
                        <a:lnL w="28575" cap="flat" cmpd="sng" algn="ctr">
                          <a:solidFill>
                            <a:srgbClr val="0000CC"/>
                          </a:solidFill>
                          <a:prstDash val="solid"/>
                          <a:round/>
                          <a:headEnd type="none" w="med" len="med"/>
                          <a:tailEnd type="none" w="med" len="med"/>
                        </a:lnL>
                      </a:tcPr>
                    </a:tc>
                    <a:tc>
                      <a:txBody>
                        <a:bodyPr/>
                        <a:lstStyle/>
                        <a:p>
                          <a:pPr algn="ctr">
                            <a:lnSpc>
                              <a:spcPts val="2000"/>
                            </a:lnSpc>
                            <a:spcAft>
                              <a:spcPts val="0"/>
                            </a:spcAft>
                          </a:pPr>
                          <a:r>
                            <a:rPr lang="en-US" sz="1800" b="1" kern="0">
                              <a:effectLst/>
                              <a:latin typeface="Times New Roman" panose="02020603050405020304" pitchFamily="18" charset="0"/>
                              <a:cs typeface="Times New Roman" panose="02020603050405020304" pitchFamily="18" charset="0"/>
                            </a:rPr>
                            <a:t>0</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87471" marR="87471" marT="0" marB="0" anchor="ctr"/>
                    </a:tc>
                    <a:tc>
                      <a:txBody>
                        <a:bodyPr/>
                        <a:lstStyle/>
                        <a:p>
                          <a:pPr algn="ctr">
                            <a:lnSpc>
                              <a:spcPts val="2000"/>
                            </a:lnSpc>
                            <a:spcAft>
                              <a:spcPts val="0"/>
                            </a:spcAft>
                          </a:pPr>
                          <a:r>
                            <a:rPr lang="en-US" sz="1800" b="1" kern="1200">
                              <a:effectLst/>
                              <a:latin typeface="Times New Roman" panose="02020603050405020304" pitchFamily="18" charset="0"/>
                              <a:cs typeface="Times New Roman" panose="02020603050405020304" pitchFamily="18" charset="0"/>
                            </a:rPr>
                            <a:t>1</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87471" marR="87471" marT="0" marB="0" anchor="ctr"/>
                    </a:tc>
                    <a:extLst>
                      <a:ext uri="{0D108BD9-81ED-4DB2-BD59-A6C34878D82A}">
                        <a16:rowId xmlns:a16="http://schemas.microsoft.com/office/drawing/2014/main" val="3499852288"/>
                      </a:ext>
                    </a:extLst>
                  </a:tr>
                  <a:tr h="389467">
                    <a:tc>
                      <a:txBody>
                        <a:bodyPr/>
                        <a:lstStyle/>
                        <a:p>
                          <a:pPr algn="ctr">
                            <a:lnSpc>
                              <a:spcPts val="2000"/>
                            </a:lnSpc>
                            <a:spcAft>
                              <a:spcPts val="0"/>
                            </a:spcAft>
                          </a:pPr>
                          <a:r>
                            <a:rPr lang="en-US" sz="1800" b="1" kern="1200">
                              <a:effectLst/>
                              <a:latin typeface="Times New Roman" panose="02020603050405020304" pitchFamily="18" charset="0"/>
                              <a:cs typeface="Times New Roman" panose="02020603050405020304" pitchFamily="18" charset="0"/>
                            </a:rPr>
                            <a:t>0</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87471" marR="87471" marT="0" marB="0" anchor="ctr"/>
                    </a:tc>
                    <a:tc>
                      <a:txBody>
                        <a:bodyPr/>
                        <a:lstStyle/>
                        <a:p>
                          <a:pPr algn="ctr">
                            <a:lnSpc>
                              <a:spcPts val="2000"/>
                            </a:lnSpc>
                            <a:spcAft>
                              <a:spcPts val="0"/>
                            </a:spcAft>
                          </a:pPr>
                          <a:r>
                            <a:rPr lang="en-US" sz="1800" b="1" kern="1200">
                              <a:effectLst/>
                              <a:latin typeface="Times New Roman" panose="02020603050405020304" pitchFamily="18" charset="0"/>
                              <a:cs typeface="Times New Roman" panose="02020603050405020304" pitchFamily="18" charset="0"/>
                            </a:rPr>
                            <a:t>0</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87471" marR="87471" marT="0" marB="0" anchor="ctr"/>
                    </a:tc>
                    <a:tc>
                      <a:txBody>
                        <a:bodyPr/>
                        <a:lstStyle/>
                        <a:p>
                          <a:pPr algn="ctr">
                            <a:lnSpc>
                              <a:spcPts val="2000"/>
                            </a:lnSpc>
                            <a:spcAft>
                              <a:spcPts val="0"/>
                            </a:spcAft>
                          </a:pPr>
                          <a:r>
                            <a:rPr lang="en-US" sz="1800" b="1" kern="1200">
                              <a:effectLst/>
                              <a:latin typeface="Times New Roman" panose="02020603050405020304" pitchFamily="18" charset="0"/>
                              <a:cs typeface="Times New Roman" panose="02020603050405020304" pitchFamily="18" charset="0"/>
                            </a:rPr>
                            <a:t>1</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87471" marR="87471" marT="0" marB="0" anchor="ctr"/>
                    </a:tc>
                    <a:tc>
                      <a:txBody>
                        <a:bodyPr/>
                        <a:lstStyle/>
                        <a:p>
                          <a:pPr algn="ctr">
                            <a:lnSpc>
                              <a:spcPts val="2000"/>
                            </a:lnSpc>
                            <a:spcAft>
                              <a:spcPts val="0"/>
                            </a:spcAft>
                          </a:pPr>
                          <a:r>
                            <a:rPr lang="en-US" sz="1800" b="1" kern="1200">
                              <a:effectLst/>
                              <a:latin typeface="Times New Roman" panose="02020603050405020304" pitchFamily="18" charset="0"/>
                              <a:cs typeface="Times New Roman" panose="02020603050405020304" pitchFamily="18" charset="0"/>
                            </a:rPr>
                            <a:t>1</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87471" marR="87471" marT="0" marB="0" anchor="ctr">
                        <a:lnR w="28575" cap="flat" cmpd="sng" algn="ctr">
                          <a:solidFill>
                            <a:srgbClr val="0000CC"/>
                          </a:solidFill>
                          <a:prstDash val="solid"/>
                          <a:round/>
                          <a:headEnd type="none" w="med" len="med"/>
                          <a:tailEnd type="none" w="med" len="med"/>
                        </a:lnR>
                      </a:tcPr>
                    </a:tc>
                    <a:tc>
                      <a:txBody>
                        <a:bodyPr/>
                        <a:lstStyle/>
                        <a:p>
                          <a:pPr algn="ctr">
                            <a:lnSpc>
                              <a:spcPts val="2000"/>
                            </a:lnSpc>
                            <a:spcAft>
                              <a:spcPts val="0"/>
                            </a:spcAft>
                          </a:pPr>
                          <a:r>
                            <a:rPr lang="en-US" sz="1800" b="1" kern="0">
                              <a:effectLst/>
                              <a:latin typeface="Times New Roman" panose="02020603050405020304" pitchFamily="18" charset="0"/>
                              <a:cs typeface="Times New Roman" panose="02020603050405020304" pitchFamily="18" charset="0"/>
                            </a:rPr>
                            <a:t>1</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87471" marR="87471" marT="0" marB="0" anchor="ctr">
                        <a:lnL w="28575" cap="flat" cmpd="sng" algn="ctr">
                          <a:solidFill>
                            <a:srgbClr val="0000CC"/>
                          </a:solidFill>
                          <a:prstDash val="solid"/>
                          <a:round/>
                          <a:headEnd type="none" w="med" len="med"/>
                          <a:tailEnd type="none" w="med" len="med"/>
                        </a:lnL>
                      </a:tcPr>
                    </a:tc>
                    <a:tc>
                      <a:txBody>
                        <a:bodyPr/>
                        <a:lstStyle/>
                        <a:p>
                          <a:pPr algn="ctr">
                            <a:lnSpc>
                              <a:spcPts val="2000"/>
                            </a:lnSpc>
                            <a:spcAft>
                              <a:spcPts val="0"/>
                            </a:spcAft>
                          </a:pPr>
                          <a:r>
                            <a:rPr lang="en-US" sz="1800" b="1" kern="0">
                              <a:effectLst/>
                              <a:latin typeface="Times New Roman" panose="02020603050405020304" pitchFamily="18" charset="0"/>
                              <a:cs typeface="Times New Roman" panose="02020603050405020304" pitchFamily="18" charset="0"/>
                            </a:rPr>
                            <a:t>1</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87471" marR="87471" marT="0" marB="0" anchor="ctr"/>
                    </a:tc>
                    <a:tc>
                      <a:txBody>
                        <a:bodyPr/>
                        <a:lstStyle/>
                        <a:p>
                          <a:pPr algn="ctr">
                            <a:lnSpc>
                              <a:spcPts val="2000"/>
                            </a:lnSpc>
                            <a:spcAft>
                              <a:spcPts val="0"/>
                            </a:spcAft>
                          </a:pPr>
                          <a:r>
                            <a:rPr lang="en-US" sz="1800" b="1" kern="0">
                              <a:effectLst/>
                              <a:latin typeface="Times New Roman" panose="02020603050405020304" pitchFamily="18" charset="0"/>
                              <a:cs typeface="Times New Roman" panose="02020603050405020304" pitchFamily="18" charset="0"/>
                            </a:rPr>
                            <a:t>0</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87471" marR="87471" marT="0" marB="0" anchor="ctr">
                        <a:lnR w="28575"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en-US" sz="1800" b="1" kern="1200">
                              <a:effectLst/>
                              <a:latin typeface="Times New Roman" panose="02020603050405020304" pitchFamily="18" charset="0"/>
                              <a:cs typeface="Times New Roman" panose="02020603050405020304" pitchFamily="18" charset="0"/>
                            </a:rPr>
                            <a:t>1</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87471" marR="87471" marT="0" marB="0" anchor="ctr">
                        <a:lnL w="28575" cap="flat" cmpd="sng" algn="ctr">
                          <a:solidFill>
                            <a:srgbClr val="FF0000"/>
                          </a:solidFill>
                          <a:prstDash val="solid"/>
                          <a:round/>
                          <a:headEnd type="none" w="med" len="med"/>
                          <a:tailEnd type="none" w="med" len="med"/>
                        </a:lnL>
                      </a:tcPr>
                    </a:tc>
                    <a:tc>
                      <a:txBody>
                        <a:bodyPr/>
                        <a:lstStyle/>
                        <a:p>
                          <a:pPr algn="ctr">
                            <a:lnSpc>
                              <a:spcPts val="2000"/>
                            </a:lnSpc>
                            <a:spcAft>
                              <a:spcPts val="0"/>
                            </a:spcAft>
                          </a:pPr>
                          <a:r>
                            <a:rPr lang="en-US" sz="1800" b="1" kern="1200">
                              <a:effectLst/>
                              <a:latin typeface="Times New Roman" panose="02020603050405020304" pitchFamily="18" charset="0"/>
                              <a:cs typeface="Times New Roman" panose="02020603050405020304" pitchFamily="18" charset="0"/>
                            </a:rPr>
                            <a:t>0</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87471" marR="87471" marT="0" marB="0" anchor="ctr"/>
                    </a:tc>
                    <a:tc>
                      <a:txBody>
                        <a:bodyPr/>
                        <a:lstStyle/>
                        <a:p>
                          <a:pPr algn="ctr">
                            <a:lnSpc>
                              <a:spcPts val="2000"/>
                            </a:lnSpc>
                            <a:spcAft>
                              <a:spcPts val="0"/>
                            </a:spcAft>
                          </a:pPr>
                          <a:r>
                            <a:rPr lang="en-US" sz="1800" b="1" kern="1200">
                              <a:effectLst/>
                              <a:latin typeface="Times New Roman" panose="02020603050405020304" pitchFamily="18" charset="0"/>
                              <a:cs typeface="Times New Roman" panose="02020603050405020304" pitchFamily="18" charset="0"/>
                            </a:rPr>
                            <a:t>1</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87471" marR="87471" marT="0" marB="0" anchor="ctr"/>
                    </a:tc>
                    <a:tc>
                      <a:txBody>
                        <a:bodyPr/>
                        <a:lstStyle/>
                        <a:p>
                          <a:pPr algn="ctr">
                            <a:lnSpc>
                              <a:spcPts val="2000"/>
                            </a:lnSpc>
                            <a:spcAft>
                              <a:spcPts val="0"/>
                            </a:spcAft>
                          </a:pPr>
                          <a:r>
                            <a:rPr lang="en-US" sz="1800" b="1" kern="1200">
                              <a:effectLst/>
                              <a:latin typeface="Times New Roman" panose="02020603050405020304" pitchFamily="18" charset="0"/>
                              <a:cs typeface="Times New Roman" panose="02020603050405020304" pitchFamily="18" charset="0"/>
                            </a:rPr>
                            <a:t>1</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87471" marR="87471" marT="0" marB="0" anchor="ctr">
                        <a:lnR w="28575" cap="flat" cmpd="sng" algn="ctr">
                          <a:solidFill>
                            <a:srgbClr val="0000CC"/>
                          </a:solidFill>
                          <a:prstDash val="solid"/>
                          <a:round/>
                          <a:headEnd type="none" w="med" len="med"/>
                          <a:tailEnd type="none" w="med" len="med"/>
                        </a:lnR>
                      </a:tcPr>
                    </a:tc>
                    <a:tc>
                      <a:txBody>
                        <a:bodyPr/>
                        <a:lstStyle/>
                        <a:p>
                          <a:pPr algn="ctr">
                            <a:lnSpc>
                              <a:spcPts val="2000"/>
                            </a:lnSpc>
                            <a:spcAft>
                              <a:spcPts val="0"/>
                            </a:spcAft>
                          </a:pPr>
                          <a:r>
                            <a:rPr lang="en-US" sz="1800" b="1" kern="0">
                              <a:effectLst/>
                              <a:latin typeface="Times New Roman" panose="02020603050405020304" pitchFamily="18" charset="0"/>
                              <a:cs typeface="Times New Roman" panose="02020603050405020304" pitchFamily="18" charset="0"/>
                            </a:rPr>
                            <a:t>1</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87471" marR="87471" marT="0" marB="0" anchor="ctr">
                        <a:lnL w="28575" cap="flat" cmpd="sng" algn="ctr">
                          <a:solidFill>
                            <a:srgbClr val="0000CC"/>
                          </a:solidFill>
                          <a:prstDash val="solid"/>
                          <a:round/>
                          <a:headEnd type="none" w="med" len="med"/>
                          <a:tailEnd type="none" w="med" len="med"/>
                        </a:lnL>
                      </a:tcPr>
                    </a:tc>
                    <a:tc>
                      <a:txBody>
                        <a:bodyPr/>
                        <a:lstStyle/>
                        <a:p>
                          <a:pPr algn="ctr">
                            <a:lnSpc>
                              <a:spcPts val="2000"/>
                            </a:lnSpc>
                            <a:spcAft>
                              <a:spcPts val="0"/>
                            </a:spcAft>
                          </a:pPr>
                          <a:r>
                            <a:rPr lang="en-US" sz="1800" b="1" kern="0">
                              <a:effectLst/>
                              <a:latin typeface="Times New Roman" panose="02020603050405020304" pitchFamily="18" charset="0"/>
                              <a:cs typeface="Times New Roman" panose="02020603050405020304" pitchFamily="18" charset="0"/>
                            </a:rPr>
                            <a:t>0</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87471" marR="87471" marT="0" marB="0" anchor="ctr"/>
                    </a:tc>
                    <a:tc>
                      <a:txBody>
                        <a:bodyPr/>
                        <a:lstStyle/>
                        <a:p>
                          <a:pPr algn="ctr">
                            <a:lnSpc>
                              <a:spcPts val="2000"/>
                            </a:lnSpc>
                            <a:spcAft>
                              <a:spcPts val="0"/>
                            </a:spcAft>
                          </a:pPr>
                          <a:r>
                            <a:rPr lang="en-US" sz="1800" b="1" kern="1200">
                              <a:effectLst/>
                              <a:latin typeface="Times New Roman" panose="02020603050405020304" pitchFamily="18" charset="0"/>
                              <a:cs typeface="Times New Roman" panose="02020603050405020304" pitchFamily="18" charset="0"/>
                            </a:rPr>
                            <a:t>0</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87471" marR="87471" marT="0" marB="0" anchor="ctr"/>
                    </a:tc>
                    <a:extLst>
                      <a:ext uri="{0D108BD9-81ED-4DB2-BD59-A6C34878D82A}">
                        <a16:rowId xmlns:a16="http://schemas.microsoft.com/office/drawing/2014/main" val="1984102130"/>
                      </a:ext>
                    </a:extLst>
                  </a:tr>
                  <a:tr h="389467">
                    <a:tc>
                      <a:txBody>
                        <a:bodyPr/>
                        <a:lstStyle/>
                        <a:p>
                          <a:pPr algn="ctr">
                            <a:lnSpc>
                              <a:spcPts val="2000"/>
                            </a:lnSpc>
                            <a:spcAft>
                              <a:spcPts val="0"/>
                            </a:spcAft>
                          </a:pPr>
                          <a:r>
                            <a:rPr lang="en-US" sz="1800" b="1" kern="1200" dirty="0">
                              <a:effectLst/>
                              <a:latin typeface="Times New Roman" panose="02020603050405020304" pitchFamily="18" charset="0"/>
                              <a:cs typeface="Times New Roman" panose="02020603050405020304" pitchFamily="18" charset="0"/>
                            </a:rPr>
                            <a:t>0</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87471" marR="87471" marT="0" marB="0" anchor="ctr"/>
                    </a:tc>
                    <a:tc>
                      <a:txBody>
                        <a:bodyPr/>
                        <a:lstStyle/>
                        <a:p>
                          <a:pPr algn="ctr">
                            <a:lnSpc>
                              <a:spcPts val="2000"/>
                            </a:lnSpc>
                            <a:spcAft>
                              <a:spcPts val="0"/>
                            </a:spcAft>
                          </a:pPr>
                          <a:r>
                            <a:rPr lang="en-US" sz="1800" b="1" kern="1200">
                              <a:effectLst/>
                              <a:latin typeface="Times New Roman" panose="02020603050405020304" pitchFamily="18" charset="0"/>
                              <a:cs typeface="Times New Roman" panose="02020603050405020304" pitchFamily="18" charset="0"/>
                            </a:rPr>
                            <a:t>1</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87471" marR="87471" marT="0" marB="0" anchor="ctr"/>
                    </a:tc>
                    <a:tc>
                      <a:txBody>
                        <a:bodyPr/>
                        <a:lstStyle/>
                        <a:p>
                          <a:pPr algn="ctr">
                            <a:lnSpc>
                              <a:spcPts val="2000"/>
                            </a:lnSpc>
                            <a:spcAft>
                              <a:spcPts val="0"/>
                            </a:spcAft>
                          </a:pPr>
                          <a:r>
                            <a:rPr lang="en-US" sz="1800" b="1" kern="1200">
                              <a:effectLst/>
                              <a:latin typeface="Times New Roman" panose="02020603050405020304" pitchFamily="18" charset="0"/>
                              <a:cs typeface="Times New Roman" panose="02020603050405020304" pitchFamily="18" charset="0"/>
                            </a:rPr>
                            <a:t>0</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87471" marR="87471" marT="0" marB="0" anchor="ctr"/>
                    </a:tc>
                    <a:tc>
                      <a:txBody>
                        <a:bodyPr/>
                        <a:lstStyle/>
                        <a:p>
                          <a:pPr algn="ctr">
                            <a:lnSpc>
                              <a:spcPts val="2000"/>
                            </a:lnSpc>
                            <a:spcAft>
                              <a:spcPts val="0"/>
                            </a:spcAft>
                          </a:pPr>
                          <a:r>
                            <a:rPr lang="en-US" sz="1800" b="1" kern="1200">
                              <a:effectLst/>
                              <a:latin typeface="Times New Roman" panose="02020603050405020304" pitchFamily="18" charset="0"/>
                              <a:cs typeface="Times New Roman" panose="02020603050405020304" pitchFamily="18" charset="0"/>
                            </a:rPr>
                            <a:t>0</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87471" marR="87471" marT="0" marB="0" anchor="ctr">
                        <a:lnR w="28575" cap="flat" cmpd="sng" algn="ctr">
                          <a:solidFill>
                            <a:srgbClr val="0000CC"/>
                          </a:solidFill>
                          <a:prstDash val="solid"/>
                          <a:round/>
                          <a:headEnd type="none" w="med" len="med"/>
                          <a:tailEnd type="none" w="med" len="med"/>
                        </a:lnR>
                      </a:tcPr>
                    </a:tc>
                    <a:tc>
                      <a:txBody>
                        <a:bodyPr/>
                        <a:lstStyle/>
                        <a:p>
                          <a:pPr algn="ctr">
                            <a:lnSpc>
                              <a:spcPts val="2000"/>
                            </a:lnSpc>
                            <a:spcAft>
                              <a:spcPts val="0"/>
                            </a:spcAft>
                          </a:pPr>
                          <a:r>
                            <a:rPr lang="en-US" sz="1800" b="1" kern="0">
                              <a:effectLst/>
                              <a:latin typeface="Times New Roman" panose="02020603050405020304" pitchFamily="18" charset="0"/>
                              <a:cs typeface="Times New Roman" panose="02020603050405020304" pitchFamily="18" charset="0"/>
                            </a:rPr>
                            <a:t>0</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87471" marR="87471" marT="0" marB="0" anchor="ctr">
                        <a:lnL w="28575" cap="flat" cmpd="sng" algn="ctr">
                          <a:solidFill>
                            <a:srgbClr val="0000CC"/>
                          </a:solidFill>
                          <a:prstDash val="solid"/>
                          <a:round/>
                          <a:headEnd type="none" w="med" len="med"/>
                          <a:tailEnd type="none" w="med" len="med"/>
                        </a:lnL>
                      </a:tcPr>
                    </a:tc>
                    <a:tc>
                      <a:txBody>
                        <a:bodyPr/>
                        <a:lstStyle/>
                        <a:p>
                          <a:pPr algn="ctr">
                            <a:lnSpc>
                              <a:spcPts val="2000"/>
                            </a:lnSpc>
                            <a:spcAft>
                              <a:spcPts val="0"/>
                            </a:spcAft>
                          </a:pPr>
                          <a:r>
                            <a:rPr lang="en-US" sz="1800" b="1" kern="0">
                              <a:effectLst/>
                              <a:latin typeface="Times New Roman" panose="02020603050405020304" pitchFamily="18" charset="0"/>
                              <a:cs typeface="Times New Roman" panose="02020603050405020304" pitchFamily="18" charset="0"/>
                            </a:rPr>
                            <a:t>1</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87471" marR="87471" marT="0" marB="0" anchor="ctr"/>
                    </a:tc>
                    <a:tc>
                      <a:txBody>
                        <a:bodyPr/>
                        <a:lstStyle/>
                        <a:p>
                          <a:pPr algn="ctr">
                            <a:lnSpc>
                              <a:spcPts val="2000"/>
                            </a:lnSpc>
                            <a:spcAft>
                              <a:spcPts val="0"/>
                            </a:spcAft>
                          </a:pPr>
                          <a:r>
                            <a:rPr lang="en-US" sz="1800" b="1" kern="1200">
                              <a:effectLst/>
                              <a:latin typeface="Times New Roman" panose="02020603050405020304" pitchFamily="18" charset="0"/>
                              <a:cs typeface="Times New Roman" panose="02020603050405020304" pitchFamily="18" charset="0"/>
                            </a:rPr>
                            <a:t>0</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87471" marR="87471" marT="0" marB="0" anchor="ctr">
                        <a:lnR w="28575"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en-US" sz="1800" b="1" kern="1200">
                              <a:effectLst/>
                              <a:latin typeface="Times New Roman" panose="02020603050405020304" pitchFamily="18" charset="0"/>
                              <a:cs typeface="Times New Roman" panose="02020603050405020304" pitchFamily="18" charset="0"/>
                            </a:rPr>
                            <a:t>1</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87471" marR="87471" marT="0" marB="0" anchor="ctr">
                        <a:lnL w="28575" cap="flat" cmpd="sng" algn="ctr">
                          <a:solidFill>
                            <a:srgbClr val="FF0000"/>
                          </a:solidFill>
                          <a:prstDash val="solid"/>
                          <a:round/>
                          <a:headEnd type="none" w="med" len="med"/>
                          <a:tailEnd type="none" w="med" len="med"/>
                        </a:lnL>
                      </a:tcPr>
                    </a:tc>
                    <a:tc>
                      <a:txBody>
                        <a:bodyPr/>
                        <a:lstStyle/>
                        <a:p>
                          <a:pPr algn="ctr">
                            <a:lnSpc>
                              <a:spcPts val="2000"/>
                            </a:lnSpc>
                            <a:spcAft>
                              <a:spcPts val="0"/>
                            </a:spcAft>
                          </a:pPr>
                          <a:r>
                            <a:rPr lang="en-US" sz="1800" b="1" kern="1200">
                              <a:effectLst/>
                              <a:latin typeface="Times New Roman" panose="02020603050405020304" pitchFamily="18" charset="0"/>
                              <a:cs typeface="Times New Roman" panose="02020603050405020304" pitchFamily="18" charset="0"/>
                            </a:rPr>
                            <a:t>1</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87471" marR="87471" marT="0" marB="0" anchor="ctr"/>
                    </a:tc>
                    <a:tc>
                      <a:txBody>
                        <a:bodyPr/>
                        <a:lstStyle/>
                        <a:p>
                          <a:pPr algn="ctr">
                            <a:lnSpc>
                              <a:spcPts val="2000"/>
                            </a:lnSpc>
                            <a:spcAft>
                              <a:spcPts val="0"/>
                            </a:spcAft>
                          </a:pPr>
                          <a:r>
                            <a:rPr lang="en-US" sz="1800" b="1" kern="1200">
                              <a:effectLst/>
                              <a:latin typeface="Times New Roman" panose="02020603050405020304" pitchFamily="18" charset="0"/>
                              <a:cs typeface="Times New Roman" panose="02020603050405020304" pitchFamily="18" charset="0"/>
                            </a:rPr>
                            <a:t>0</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87471" marR="87471" marT="0" marB="0" anchor="ctr"/>
                    </a:tc>
                    <a:tc>
                      <a:txBody>
                        <a:bodyPr/>
                        <a:lstStyle/>
                        <a:p>
                          <a:pPr algn="ctr">
                            <a:lnSpc>
                              <a:spcPts val="2000"/>
                            </a:lnSpc>
                            <a:spcAft>
                              <a:spcPts val="0"/>
                            </a:spcAft>
                          </a:pPr>
                          <a:r>
                            <a:rPr lang="en-US" sz="1800" b="1" kern="1200">
                              <a:effectLst/>
                              <a:latin typeface="Times New Roman" panose="02020603050405020304" pitchFamily="18" charset="0"/>
                              <a:cs typeface="Times New Roman" panose="02020603050405020304" pitchFamily="18" charset="0"/>
                            </a:rPr>
                            <a:t>0</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87471" marR="87471" marT="0" marB="0" anchor="ctr">
                        <a:lnR w="28575" cap="flat" cmpd="sng" algn="ctr">
                          <a:solidFill>
                            <a:srgbClr val="0000CC"/>
                          </a:solidFill>
                          <a:prstDash val="solid"/>
                          <a:round/>
                          <a:headEnd type="none" w="med" len="med"/>
                          <a:tailEnd type="none" w="med" len="med"/>
                        </a:lnR>
                      </a:tcPr>
                    </a:tc>
                    <a:tc>
                      <a:txBody>
                        <a:bodyPr/>
                        <a:lstStyle/>
                        <a:p>
                          <a:pPr algn="ctr">
                            <a:lnSpc>
                              <a:spcPts val="2000"/>
                            </a:lnSpc>
                            <a:spcAft>
                              <a:spcPts val="0"/>
                            </a:spcAft>
                          </a:pPr>
                          <a:r>
                            <a:rPr lang="en-US" sz="1800" b="1" kern="0">
                              <a:effectLst/>
                              <a:latin typeface="Times New Roman" panose="02020603050405020304" pitchFamily="18" charset="0"/>
                              <a:cs typeface="Times New Roman" panose="02020603050405020304" pitchFamily="18" charset="0"/>
                            </a:rPr>
                            <a:t>1</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87471" marR="87471" marT="0" marB="0" anchor="ctr">
                        <a:lnL w="28575" cap="flat" cmpd="sng" algn="ctr">
                          <a:solidFill>
                            <a:srgbClr val="0000CC"/>
                          </a:solidFill>
                          <a:prstDash val="solid"/>
                          <a:round/>
                          <a:headEnd type="none" w="med" len="med"/>
                          <a:tailEnd type="none" w="med" len="med"/>
                        </a:lnL>
                      </a:tcPr>
                    </a:tc>
                    <a:tc>
                      <a:txBody>
                        <a:bodyPr/>
                        <a:lstStyle/>
                        <a:p>
                          <a:pPr algn="ctr">
                            <a:lnSpc>
                              <a:spcPts val="2000"/>
                            </a:lnSpc>
                            <a:spcAft>
                              <a:spcPts val="0"/>
                            </a:spcAft>
                          </a:pPr>
                          <a:r>
                            <a:rPr lang="en-US" sz="1800" b="1" kern="0">
                              <a:effectLst/>
                              <a:latin typeface="Times New Roman" panose="02020603050405020304" pitchFamily="18" charset="0"/>
                              <a:cs typeface="Times New Roman" panose="02020603050405020304" pitchFamily="18" charset="0"/>
                            </a:rPr>
                            <a:t>1</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87471" marR="87471" marT="0" marB="0" anchor="ctr"/>
                    </a:tc>
                    <a:tc>
                      <a:txBody>
                        <a:bodyPr/>
                        <a:lstStyle/>
                        <a:p>
                          <a:pPr algn="ctr">
                            <a:lnSpc>
                              <a:spcPts val="2000"/>
                            </a:lnSpc>
                            <a:spcAft>
                              <a:spcPts val="0"/>
                            </a:spcAft>
                          </a:pPr>
                          <a:r>
                            <a:rPr lang="en-US" sz="1800" b="1" kern="1200">
                              <a:effectLst/>
                              <a:latin typeface="Times New Roman" panose="02020603050405020304" pitchFamily="18" charset="0"/>
                              <a:cs typeface="Times New Roman" panose="02020603050405020304" pitchFamily="18" charset="0"/>
                            </a:rPr>
                            <a:t>0</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87471" marR="87471" marT="0" marB="0" anchor="ctr"/>
                    </a:tc>
                    <a:extLst>
                      <a:ext uri="{0D108BD9-81ED-4DB2-BD59-A6C34878D82A}">
                        <a16:rowId xmlns:a16="http://schemas.microsoft.com/office/drawing/2014/main" val="2831082772"/>
                      </a:ext>
                    </a:extLst>
                  </a:tr>
                  <a:tr h="389467">
                    <a:tc>
                      <a:txBody>
                        <a:bodyPr/>
                        <a:lstStyle/>
                        <a:p>
                          <a:pPr algn="ctr">
                            <a:lnSpc>
                              <a:spcPts val="2000"/>
                            </a:lnSpc>
                            <a:spcAft>
                              <a:spcPts val="0"/>
                            </a:spcAft>
                          </a:pPr>
                          <a:r>
                            <a:rPr lang="en-US" sz="1800" b="1" kern="1200">
                              <a:effectLst/>
                              <a:latin typeface="Times New Roman" panose="02020603050405020304" pitchFamily="18" charset="0"/>
                              <a:cs typeface="Times New Roman" panose="02020603050405020304" pitchFamily="18" charset="0"/>
                            </a:rPr>
                            <a:t>0</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87471" marR="87471" marT="0" marB="0" anchor="ctr"/>
                    </a:tc>
                    <a:tc>
                      <a:txBody>
                        <a:bodyPr/>
                        <a:lstStyle/>
                        <a:p>
                          <a:pPr algn="ctr">
                            <a:lnSpc>
                              <a:spcPts val="2000"/>
                            </a:lnSpc>
                            <a:spcAft>
                              <a:spcPts val="0"/>
                            </a:spcAft>
                          </a:pPr>
                          <a:r>
                            <a:rPr lang="en-US" sz="1800" b="1" kern="1200">
                              <a:effectLst/>
                              <a:latin typeface="Times New Roman" panose="02020603050405020304" pitchFamily="18" charset="0"/>
                              <a:cs typeface="Times New Roman" panose="02020603050405020304" pitchFamily="18" charset="0"/>
                            </a:rPr>
                            <a:t>1</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87471" marR="87471" marT="0" marB="0" anchor="ctr"/>
                    </a:tc>
                    <a:tc>
                      <a:txBody>
                        <a:bodyPr/>
                        <a:lstStyle/>
                        <a:p>
                          <a:pPr algn="ctr">
                            <a:lnSpc>
                              <a:spcPts val="2000"/>
                            </a:lnSpc>
                            <a:spcAft>
                              <a:spcPts val="0"/>
                            </a:spcAft>
                          </a:pPr>
                          <a:r>
                            <a:rPr lang="en-US" sz="1800" b="1" kern="1200">
                              <a:effectLst/>
                              <a:latin typeface="Times New Roman" panose="02020603050405020304" pitchFamily="18" charset="0"/>
                              <a:cs typeface="Times New Roman" panose="02020603050405020304" pitchFamily="18" charset="0"/>
                            </a:rPr>
                            <a:t>0</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87471" marR="87471" marT="0" marB="0" anchor="ctr"/>
                    </a:tc>
                    <a:tc>
                      <a:txBody>
                        <a:bodyPr/>
                        <a:lstStyle/>
                        <a:p>
                          <a:pPr algn="ctr">
                            <a:lnSpc>
                              <a:spcPts val="2000"/>
                            </a:lnSpc>
                            <a:spcAft>
                              <a:spcPts val="0"/>
                            </a:spcAft>
                          </a:pPr>
                          <a:r>
                            <a:rPr lang="en-US" sz="1800" b="1" kern="1200">
                              <a:effectLst/>
                              <a:latin typeface="Times New Roman" panose="02020603050405020304" pitchFamily="18" charset="0"/>
                              <a:cs typeface="Times New Roman" panose="02020603050405020304" pitchFamily="18" charset="0"/>
                            </a:rPr>
                            <a:t>1</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87471" marR="87471" marT="0" marB="0" anchor="ctr">
                        <a:lnR w="28575" cap="flat" cmpd="sng" algn="ctr">
                          <a:solidFill>
                            <a:srgbClr val="0000CC"/>
                          </a:solidFill>
                          <a:prstDash val="solid"/>
                          <a:round/>
                          <a:headEnd type="none" w="med" len="med"/>
                          <a:tailEnd type="none" w="med" len="med"/>
                        </a:lnR>
                      </a:tcPr>
                    </a:tc>
                    <a:tc>
                      <a:txBody>
                        <a:bodyPr/>
                        <a:lstStyle/>
                        <a:p>
                          <a:pPr algn="ctr">
                            <a:lnSpc>
                              <a:spcPts val="2000"/>
                            </a:lnSpc>
                            <a:spcAft>
                              <a:spcPts val="0"/>
                            </a:spcAft>
                          </a:pPr>
                          <a:r>
                            <a:rPr lang="en-US" sz="1800" b="1" kern="1200">
                              <a:effectLst/>
                              <a:latin typeface="Times New Roman" panose="02020603050405020304" pitchFamily="18" charset="0"/>
                              <a:cs typeface="Times New Roman" panose="02020603050405020304" pitchFamily="18" charset="0"/>
                            </a:rPr>
                            <a:t>1</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87471" marR="87471" marT="0" marB="0" anchor="ctr">
                        <a:lnL w="28575" cap="flat" cmpd="sng" algn="ctr">
                          <a:solidFill>
                            <a:srgbClr val="0000CC"/>
                          </a:solidFill>
                          <a:prstDash val="solid"/>
                          <a:round/>
                          <a:headEnd type="none" w="med" len="med"/>
                          <a:tailEnd type="none" w="med" len="med"/>
                        </a:lnL>
                      </a:tcPr>
                    </a:tc>
                    <a:tc>
                      <a:txBody>
                        <a:bodyPr/>
                        <a:lstStyle/>
                        <a:p>
                          <a:pPr algn="ctr">
                            <a:lnSpc>
                              <a:spcPts val="2000"/>
                            </a:lnSpc>
                            <a:spcAft>
                              <a:spcPts val="0"/>
                            </a:spcAft>
                          </a:pPr>
                          <a:r>
                            <a:rPr lang="en-US" sz="1800" b="1" kern="1200">
                              <a:effectLst/>
                              <a:latin typeface="Times New Roman" panose="02020603050405020304" pitchFamily="18" charset="0"/>
                              <a:cs typeface="Times New Roman" panose="02020603050405020304" pitchFamily="18" charset="0"/>
                            </a:rPr>
                            <a:t>1</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87471" marR="87471" marT="0" marB="0" anchor="ctr"/>
                    </a:tc>
                    <a:tc>
                      <a:txBody>
                        <a:bodyPr/>
                        <a:lstStyle/>
                        <a:p>
                          <a:pPr algn="ctr">
                            <a:lnSpc>
                              <a:spcPts val="2000"/>
                            </a:lnSpc>
                            <a:spcAft>
                              <a:spcPts val="0"/>
                            </a:spcAft>
                          </a:pPr>
                          <a:r>
                            <a:rPr lang="en-US" sz="1800" b="1" kern="1200">
                              <a:effectLst/>
                              <a:latin typeface="Times New Roman" panose="02020603050405020304" pitchFamily="18" charset="0"/>
                              <a:cs typeface="Times New Roman" panose="02020603050405020304" pitchFamily="18" charset="0"/>
                            </a:rPr>
                            <a:t>0</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87471" marR="87471" marT="0" marB="0" anchor="ctr">
                        <a:lnR w="28575"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en-US" sz="1800" b="1" kern="1200">
                              <a:effectLst/>
                              <a:latin typeface="Times New Roman" panose="02020603050405020304" pitchFamily="18" charset="0"/>
                              <a:cs typeface="Times New Roman" panose="02020603050405020304" pitchFamily="18" charset="0"/>
                            </a:rPr>
                            <a:t>1</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87471" marR="87471" marT="0" marB="0" anchor="ctr">
                        <a:lnL w="28575" cap="flat" cmpd="sng" algn="ctr">
                          <a:solidFill>
                            <a:srgbClr val="FF0000"/>
                          </a:solidFill>
                          <a:prstDash val="solid"/>
                          <a:round/>
                          <a:headEnd type="none" w="med" len="med"/>
                          <a:tailEnd type="none" w="med" len="med"/>
                        </a:lnL>
                      </a:tcPr>
                    </a:tc>
                    <a:tc>
                      <a:txBody>
                        <a:bodyPr/>
                        <a:lstStyle/>
                        <a:p>
                          <a:pPr algn="ctr">
                            <a:lnSpc>
                              <a:spcPts val="2000"/>
                            </a:lnSpc>
                            <a:spcAft>
                              <a:spcPts val="0"/>
                            </a:spcAft>
                          </a:pPr>
                          <a:r>
                            <a:rPr lang="en-US" sz="1800" b="1" kern="1200">
                              <a:effectLst/>
                              <a:latin typeface="Times New Roman" panose="02020603050405020304" pitchFamily="18" charset="0"/>
                              <a:cs typeface="Times New Roman" panose="02020603050405020304" pitchFamily="18" charset="0"/>
                            </a:rPr>
                            <a:t>1</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87471" marR="87471" marT="0" marB="0" anchor="ctr"/>
                    </a:tc>
                    <a:tc>
                      <a:txBody>
                        <a:bodyPr/>
                        <a:lstStyle/>
                        <a:p>
                          <a:pPr algn="ctr">
                            <a:lnSpc>
                              <a:spcPts val="2000"/>
                            </a:lnSpc>
                            <a:spcAft>
                              <a:spcPts val="0"/>
                            </a:spcAft>
                          </a:pPr>
                          <a:r>
                            <a:rPr lang="en-US" sz="1800" b="1" kern="1200">
                              <a:effectLst/>
                              <a:latin typeface="Times New Roman" panose="02020603050405020304" pitchFamily="18" charset="0"/>
                              <a:cs typeface="Times New Roman" panose="02020603050405020304" pitchFamily="18" charset="0"/>
                            </a:rPr>
                            <a:t>0</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87471" marR="87471" marT="0" marB="0" anchor="ctr"/>
                    </a:tc>
                    <a:tc>
                      <a:txBody>
                        <a:bodyPr/>
                        <a:lstStyle/>
                        <a:p>
                          <a:pPr algn="ctr">
                            <a:lnSpc>
                              <a:spcPts val="2000"/>
                            </a:lnSpc>
                            <a:spcAft>
                              <a:spcPts val="0"/>
                            </a:spcAft>
                          </a:pPr>
                          <a:r>
                            <a:rPr lang="en-US" sz="1800" b="1" kern="1200">
                              <a:effectLst/>
                              <a:latin typeface="Times New Roman" panose="02020603050405020304" pitchFamily="18" charset="0"/>
                              <a:cs typeface="Times New Roman" panose="02020603050405020304" pitchFamily="18" charset="0"/>
                            </a:rPr>
                            <a:t>1</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87471" marR="87471" marT="0" marB="0" anchor="ctr">
                        <a:lnR w="28575" cap="flat" cmpd="sng" algn="ctr">
                          <a:solidFill>
                            <a:srgbClr val="0000CC"/>
                          </a:solidFill>
                          <a:prstDash val="solid"/>
                          <a:round/>
                          <a:headEnd type="none" w="med" len="med"/>
                          <a:tailEnd type="none" w="med" len="med"/>
                        </a:lnR>
                      </a:tcPr>
                    </a:tc>
                    <a:tc>
                      <a:txBody>
                        <a:bodyPr/>
                        <a:lstStyle/>
                        <a:p>
                          <a:pPr algn="ctr">
                            <a:lnSpc>
                              <a:spcPts val="2000"/>
                            </a:lnSpc>
                            <a:spcAft>
                              <a:spcPts val="0"/>
                            </a:spcAft>
                          </a:pPr>
                          <a:r>
                            <a:rPr lang="en-US" sz="1800" b="1" kern="1200">
                              <a:effectLst/>
                              <a:latin typeface="Times New Roman" panose="02020603050405020304" pitchFamily="18" charset="0"/>
                              <a:cs typeface="Times New Roman" panose="02020603050405020304" pitchFamily="18" charset="0"/>
                            </a:rPr>
                            <a:t>1</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87471" marR="87471" marT="0" marB="0" anchor="ctr">
                        <a:lnL w="28575" cap="flat" cmpd="sng" algn="ctr">
                          <a:solidFill>
                            <a:srgbClr val="0000CC"/>
                          </a:solidFill>
                          <a:prstDash val="solid"/>
                          <a:round/>
                          <a:headEnd type="none" w="med" len="med"/>
                          <a:tailEnd type="none" w="med" len="med"/>
                        </a:lnL>
                      </a:tcPr>
                    </a:tc>
                    <a:tc>
                      <a:txBody>
                        <a:bodyPr/>
                        <a:lstStyle/>
                        <a:p>
                          <a:pPr algn="ctr">
                            <a:lnSpc>
                              <a:spcPts val="2000"/>
                            </a:lnSpc>
                            <a:spcAft>
                              <a:spcPts val="0"/>
                            </a:spcAft>
                          </a:pPr>
                          <a:r>
                            <a:rPr lang="en-US" sz="1800" b="1" kern="1200">
                              <a:effectLst/>
                              <a:latin typeface="Times New Roman" panose="02020603050405020304" pitchFamily="18" charset="0"/>
                              <a:cs typeface="Times New Roman" panose="02020603050405020304" pitchFamily="18" charset="0"/>
                            </a:rPr>
                            <a:t>0</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87471" marR="87471" marT="0" marB="0" anchor="ctr"/>
                    </a:tc>
                    <a:tc>
                      <a:txBody>
                        <a:bodyPr/>
                        <a:lstStyle/>
                        <a:p>
                          <a:pPr algn="ctr">
                            <a:lnSpc>
                              <a:spcPts val="2000"/>
                            </a:lnSpc>
                            <a:spcAft>
                              <a:spcPts val="0"/>
                            </a:spcAft>
                          </a:pPr>
                          <a:r>
                            <a:rPr lang="en-US" sz="1800" b="1" kern="1200">
                              <a:effectLst/>
                              <a:latin typeface="Times New Roman" panose="02020603050405020304" pitchFamily="18" charset="0"/>
                              <a:cs typeface="Times New Roman" panose="02020603050405020304" pitchFamily="18" charset="0"/>
                            </a:rPr>
                            <a:t>0</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87471" marR="87471" marT="0" marB="0" anchor="ctr"/>
                    </a:tc>
                    <a:extLst>
                      <a:ext uri="{0D108BD9-81ED-4DB2-BD59-A6C34878D82A}">
                        <a16:rowId xmlns:a16="http://schemas.microsoft.com/office/drawing/2014/main" val="155520669"/>
                      </a:ext>
                    </a:extLst>
                  </a:tr>
                  <a:tr h="389467">
                    <a:tc>
                      <a:txBody>
                        <a:bodyPr/>
                        <a:lstStyle/>
                        <a:p>
                          <a:pPr algn="ctr">
                            <a:lnSpc>
                              <a:spcPts val="2000"/>
                            </a:lnSpc>
                            <a:spcAft>
                              <a:spcPts val="0"/>
                            </a:spcAft>
                          </a:pPr>
                          <a:r>
                            <a:rPr lang="en-US" sz="1800" b="1" kern="1200">
                              <a:effectLst/>
                              <a:latin typeface="Times New Roman" panose="02020603050405020304" pitchFamily="18" charset="0"/>
                              <a:cs typeface="Times New Roman" panose="02020603050405020304" pitchFamily="18" charset="0"/>
                            </a:rPr>
                            <a:t>0</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87471" marR="87471" marT="0" marB="0" anchor="ctr"/>
                    </a:tc>
                    <a:tc>
                      <a:txBody>
                        <a:bodyPr/>
                        <a:lstStyle/>
                        <a:p>
                          <a:pPr algn="ctr">
                            <a:lnSpc>
                              <a:spcPts val="2000"/>
                            </a:lnSpc>
                            <a:spcAft>
                              <a:spcPts val="0"/>
                            </a:spcAft>
                          </a:pPr>
                          <a:r>
                            <a:rPr lang="en-US" sz="1800" b="1" kern="1200">
                              <a:effectLst/>
                              <a:latin typeface="Times New Roman" panose="02020603050405020304" pitchFamily="18" charset="0"/>
                              <a:cs typeface="Times New Roman" panose="02020603050405020304" pitchFamily="18" charset="0"/>
                            </a:rPr>
                            <a:t>1</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87471" marR="87471" marT="0" marB="0" anchor="ctr"/>
                    </a:tc>
                    <a:tc>
                      <a:txBody>
                        <a:bodyPr/>
                        <a:lstStyle/>
                        <a:p>
                          <a:pPr algn="ctr">
                            <a:lnSpc>
                              <a:spcPts val="2000"/>
                            </a:lnSpc>
                            <a:spcAft>
                              <a:spcPts val="0"/>
                            </a:spcAft>
                          </a:pPr>
                          <a:r>
                            <a:rPr lang="en-US" sz="1800" b="1" kern="1200">
                              <a:effectLst/>
                              <a:latin typeface="Times New Roman" panose="02020603050405020304" pitchFamily="18" charset="0"/>
                              <a:cs typeface="Times New Roman" panose="02020603050405020304" pitchFamily="18" charset="0"/>
                            </a:rPr>
                            <a:t>1</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87471" marR="87471" marT="0" marB="0" anchor="ctr"/>
                    </a:tc>
                    <a:tc>
                      <a:txBody>
                        <a:bodyPr/>
                        <a:lstStyle/>
                        <a:p>
                          <a:pPr algn="ctr">
                            <a:lnSpc>
                              <a:spcPts val="2000"/>
                            </a:lnSpc>
                            <a:spcAft>
                              <a:spcPts val="0"/>
                            </a:spcAft>
                          </a:pPr>
                          <a:r>
                            <a:rPr lang="en-US" sz="1800" b="1" kern="1200">
                              <a:effectLst/>
                              <a:latin typeface="Times New Roman" panose="02020603050405020304" pitchFamily="18" charset="0"/>
                              <a:cs typeface="Times New Roman" panose="02020603050405020304" pitchFamily="18" charset="0"/>
                            </a:rPr>
                            <a:t>0</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87471" marR="87471" marT="0" marB="0" anchor="ctr">
                        <a:lnR w="28575" cap="flat" cmpd="sng" algn="ctr">
                          <a:solidFill>
                            <a:srgbClr val="0000CC"/>
                          </a:solidFill>
                          <a:prstDash val="solid"/>
                          <a:round/>
                          <a:headEnd type="none" w="med" len="med"/>
                          <a:tailEnd type="none" w="med" len="med"/>
                        </a:lnR>
                      </a:tcPr>
                    </a:tc>
                    <a:tc>
                      <a:txBody>
                        <a:bodyPr/>
                        <a:lstStyle/>
                        <a:p>
                          <a:pPr algn="ctr">
                            <a:lnSpc>
                              <a:spcPts val="2000"/>
                            </a:lnSpc>
                            <a:spcAft>
                              <a:spcPts val="0"/>
                            </a:spcAft>
                          </a:pPr>
                          <a:r>
                            <a:rPr lang="en-US" sz="1800" b="1" kern="0">
                              <a:effectLst/>
                              <a:latin typeface="Times New Roman" panose="02020603050405020304" pitchFamily="18" charset="0"/>
                              <a:cs typeface="Times New Roman" panose="02020603050405020304" pitchFamily="18" charset="0"/>
                            </a:rPr>
                            <a:t>0</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87471" marR="87471" marT="0" marB="0" anchor="ctr">
                        <a:lnL w="28575" cap="flat" cmpd="sng" algn="ctr">
                          <a:solidFill>
                            <a:srgbClr val="0000CC"/>
                          </a:solidFill>
                          <a:prstDash val="solid"/>
                          <a:round/>
                          <a:headEnd type="none" w="med" len="med"/>
                          <a:tailEnd type="none" w="med" len="med"/>
                        </a:lnL>
                      </a:tcPr>
                    </a:tc>
                    <a:tc>
                      <a:txBody>
                        <a:bodyPr/>
                        <a:lstStyle/>
                        <a:p>
                          <a:pPr algn="ctr">
                            <a:lnSpc>
                              <a:spcPts val="2000"/>
                            </a:lnSpc>
                            <a:spcAft>
                              <a:spcPts val="0"/>
                            </a:spcAft>
                          </a:pPr>
                          <a:r>
                            <a:rPr lang="en-US" sz="1800" b="1" kern="0">
                              <a:effectLst/>
                              <a:latin typeface="Times New Roman" panose="02020603050405020304" pitchFamily="18" charset="0"/>
                              <a:cs typeface="Times New Roman" panose="02020603050405020304" pitchFamily="18" charset="0"/>
                            </a:rPr>
                            <a:t>0</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87471" marR="87471" marT="0" marB="0" anchor="ctr"/>
                    </a:tc>
                    <a:tc>
                      <a:txBody>
                        <a:bodyPr/>
                        <a:lstStyle/>
                        <a:p>
                          <a:pPr algn="ctr">
                            <a:lnSpc>
                              <a:spcPts val="2000"/>
                            </a:lnSpc>
                            <a:spcAft>
                              <a:spcPts val="0"/>
                            </a:spcAft>
                          </a:pPr>
                          <a:r>
                            <a:rPr lang="en-US" sz="1800" b="1" kern="1200">
                              <a:effectLst/>
                              <a:latin typeface="Times New Roman" panose="02020603050405020304" pitchFamily="18" charset="0"/>
                              <a:cs typeface="Times New Roman" panose="02020603050405020304" pitchFamily="18" charset="0"/>
                            </a:rPr>
                            <a:t>1</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87471" marR="87471" marT="0" marB="0" anchor="ctr">
                        <a:lnR w="28575"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en-US" sz="1800" b="1" kern="1200">
                              <a:effectLst/>
                              <a:latin typeface="Times New Roman" panose="02020603050405020304" pitchFamily="18" charset="0"/>
                              <a:cs typeface="Times New Roman" panose="02020603050405020304" pitchFamily="18" charset="0"/>
                            </a:rPr>
                            <a:t>1</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87471" marR="87471" marT="0" marB="0" anchor="ctr">
                        <a:lnL w="28575" cap="flat" cmpd="sng" algn="ctr">
                          <a:solidFill>
                            <a:srgbClr val="FF0000"/>
                          </a:solidFill>
                          <a:prstDash val="solid"/>
                          <a:round/>
                          <a:headEnd type="none" w="med" len="med"/>
                          <a:tailEnd type="none" w="med" len="med"/>
                        </a:lnL>
                      </a:tcPr>
                    </a:tc>
                    <a:tc>
                      <a:txBody>
                        <a:bodyPr/>
                        <a:lstStyle/>
                        <a:p>
                          <a:pPr algn="ctr">
                            <a:lnSpc>
                              <a:spcPts val="2000"/>
                            </a:lnSpc>
                            <a:spcAft>
                              <a:spcPts val="0"/>
                            </a:spcAft>
                          </a:pPr>
                          <a:r>
                            <a:rPr lang="en-US" sz="1800" b="1" kern="1200">
                              <a:effectLst/>
                              <a:latin typeface="Times New Roman" panose="02020603050405020304" pitchFamily="18" charset="0"/>
                              <a:cs typeface="Times New Roman" panose="02020603050405020304" pitchFamily="18" charset="0"/>
                            </a:rPr>
                            <a:t>1</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87471" marR="87471" marT="0" marB="0" anchor="ctr"/>
                    </a:tc>
                    <a:tc>
                      <a:txBody>
                        <a:bodyPr/>
                        <a:lstStyle/>
                        <a:p>
                          <a:pPr algn="ctr">
                            <a:lnSpc>
                              <a:spcPts val="2000"/>
                            </a:lnSpc>
                            <a:spcAft>
                              <a:spcPts val="0"/>
                            </a:spcAft>
                          </a:pPr>
                          <a:r>
                            <a:rPr lang="en-US" sz="1800" b="1" kern="1200">
                              <a:effectLst/>
                              <a:latin typeface="Times New Roman" panose="02020603050405020304" pitchFamily="18" charset="0"/>
                              <a:cs typeface="Times New Roman" panose="02020603050405020304" pitchFamily="18" charset="0"/>
                            </a:rPr>
                            <a:t>1</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87471" marR="87471" marT="0" marB="0" anchor="ctr"/>
                    </a:tc>
                    <a:tc>
                      <a:txBody>
                        <a:bodyPr/>
                        <a:lstStyle/>
                        <a:p>
                          <a:pPr algn="ctr">
                            <a:lnSpc>
                              <a:spcPts val="2000"/>
                            </a:lnSpc>
                            <a:spcAft>
                              <a:spcPts val="0"/>
                            </a:spcAft>
                          </a:pPr>
                          <a:r>
                            <a:rPr lang="en-US" sz="1800" b="1" kern="1200">
                              <a:effectLst/>
                              <a:latin typeface="Times New Roman" panose="02020603050405020304" pitchFamily="18" charset="0"/>
                              <a:cs typeface="Times New Roman" panose="02020603050405020304" pitchFamily="18" charset="0"/>
                            </a:rPr>
                            <a:t>0</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87471" marR="87471" marT="0" marB="0" anchor="ctr">
                        <a:lnR w="28575" cap="flat" cmpd="sng" algn="ctr">
                          <a:solidFill>
                            <a:srgbClr val="0000CC"/>
                          </a:solidFill>
                          <a:prstDash val="solid"/>
                          <a:round/>
                          <a:headEnd type="none" w="med" len="med"/>
                          <a:tailEnd type="none" w="med" len="med"/>
                        </a:lnR>
                      </a:tcPr>
                    </a:tc>
                    <a:tc>
                      <a:txBody>
                        <a:bodyPr/>
                        <a:lstStyle/>
                        <a:p>
                          <a:pPr algn="ctr">
                            <a:lnSpc>
                              <a:spcPts val="2000"/>
                            </a:lnSpc>
                            <a:spcAft>
                              <a:spcPts val="0"/>
                            </a:spcAft>
                          </a:pPr>
                          <a:r>
                            <a:rPr lang="en-US" sz="1800" b="1" kern="0">
                              <a:effectLst/>
                              <a:latin typeface="Times New Roman" panose="02020603050405020304" pitchFamily="18" charset="0"/>
                              <a:cs typeface="Times New Roman" panose="02020603050405020304" pitchFamily="18" charset="0"/>
                            </a:rPr>
                            <a:t>0</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87471" marR="87471" marT="0" marB="0" anchor="ctr">
                        <a:lnL w="28575" cap="flat" cmpd="sng" algn="ctr">
                          <a:solidFill>
                            <a:srgbClr val="0000CC"/>
                          </a:solidFill>
                          <a:prstDash val="solid"/>
                          <a:round/>
                          <a:headEnd type="none" w="med" len="med"/>
                          <a:tailEnd type="none" w="med" len="med"/>
                        </a:lnL>
                      </a:tcPr>
                    </a:tc>
                    <a:tc>
                      <a:txBody>
                        <a:bodyPr/>
                        <a:lstStyle/>
                        <a:p>
                          <a:pPr algn="ctr">
                            <a:lnSpc>
                              <a:spcPts val="2000"/>
                            </a:lnSpc>
                            <a:spcAft>
                              <a:spcPts val="0"/>
                            </a:spcAft>
                          </a:pPr>
                          <a:r>
                            <a:rPr lang="en-US" sz="1800" b="1" kern="0">
                              <a:effectLst/>
                              <a:latin typeface="Times New Roman" panose="02020603050405020304" pitchFamily="18" charset="0"/>
                              <a:cs typeface="Times New Roman" panose="02020603050405020304" pitchFamily="18" charset="0"/>
                            </a:rPr>
                            <a:t>1</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87471" marR="87471" marT="0" marB="0" anchor="ctr"/>
                    </a:tc>
                    <a:tc>
                      <a:txBody>
                        <a:bodyPr/>
                        <a:lstStyle/>
                        <a:p>
                          <a:pPr algn="ctr">
                            <a:lnSpc>
                              <a:spcPts val="2000"/>
                            </a:lnSpc>
                            <a:spcAft>
                              <a:spcPts val="0"/>
                            </a:spcAft>
                          </a:pPr>
                          <a:r>
                            <a:rPr lang="en-US" sz="1800" b="1" kern="1200">
                              <a:effectLst/>
                              <a:latin typeface="Times New Roman" panose="02020603050405020304" pitchFamily="18" charset="0"/>
                              <a:cs typeface="Times New Roman" panose="02020603050405020304" pitchFamily="18" charset="0"/>
                            </a:rPr>
                            <a:t>0</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87471" marR="87471" marT="0" marB="0" anchor="ctr"/>
                    </a:tc>
                    <a:extLst>
                      <a:ext uri="{0D108BD9-81ED-4DB2-BD59-A6C34878D82A}">
                        <a16:rowId xmlns:a16="http://schemas.microsoft.com/office/drawing/2014/main" val="2845252004"/>
                      </a:ext>
                    </a:extLst>
                  </a:tr>
                  <a:tr h="389467">
                    <a:tc>
                      <a:txBody>
                        <a:bodyPr/>
                        <a:lstStyle/>
                        <a:p>
                          <a:pPr algn="ctr">
                            <a:lnSpc>
                              <a:spcPts val="2000"/>
                            </a:lnSpc>
                            <a:spcAft>
                              <a:spcPts val="0"/>
                            </a:spcAft>
                          </a:pPr>
                          <a:r>
                            <a:rPr lang="en-US" sz="1800" b="1" kern="1200">
                              <a:effectLst/>
                              <a:latin typeface="Times New Roman" panose="02020603050405020304" pitchFamily="18" charset="0"/>
                              <a:cs typeface="Times New Roman" panose="02020603050405020304" pitchFamily="18" charset="0"/>
                            </a:rPr>
                            <a:t>0</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87471" marR="87471" marT="0" marB="0" anchor="ctr"/>
                    </a:tc>
                    <a:tc>
                      <a:txBody>
                        <a:bodyPr/>
                        <a:lstStyle/>
                        <a:p>
                          <a:pPr algn="ctr">
                            <a:lnSpc>
                              <a:spcPts val="2000"/>
                            </a:lnSpc>
                            <a:spcAft>
                              <a:spcPts val="0"/>
                            </a:spcAft>
                          </a:pPr>
                          <a:r>
                            <a:rPr lang="en-US" sz="1800" b="1" kern="1200">
                              <a:effectLst/>
                              <a:latin typeface="Times New Roman" panose="02020603050405020304" pitchFamily="18" charset="0"/>
                              <a:cs typeface="Times New Roman" panose="02020603050405020304" pitchFamily="18" charset="0"/>
                            </a:rPr>
                            <a:t>1</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87471" marR="87471" marT="0" marB="0" anchor="ctr"/>
                    </a:tc>
                    <a:tc>
                      <a:txBody>
                        <a:bodyPr/>
                        <a:lstStyle/>
                        <a:p>
                          <a:pPr algn="ctr">
                            <a:lnSpc>
                              <a:spcPts val="2000"/>
                            </a:lnSpc>
                            <a:spcAft>
                              <a:spcPts val="0"/>
                            </a:spcAft>
                          </a:pPr>
                          <a:r>
                            <a:rPr lang="en-US" sz="1800" b="1" kern="1200">
                              <a:effectLst/>
                              <a:latin typeface="Times New Roman" panose="02020603050405020304" pitchFamily="18" charset="0"/>
                              <a:cs typeface="Times New Roman" panose="02020603050405020304" pitchFamily="18" charset="0"/>
                            </a:rPr>
                            <a:t>1</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87471" marR="87471" marT="0" marB="0" anchor="ctr"/>
                    </a:tc>
                    <a:tc>
                      <a:txBody>
                        <a:bodyPr/>
                        <a:lstStyle/>
                        <a:p>
                          <a:pPr algn="ctr">
                            <a:lnSpc>
                              <a:spcPts val="2000"/>
                            </a:lnSpc>
                            <a:spcAft>
                              <a:spcPts val="0"/>
                            </a:spcAft>
                          </a:pPr>
                          <a:r>
                            <a:rPr lang="en-US" sz="1800" b="1" kern="1200">
                              <a:effectLst/>
                              <a:latin typeface="Times New Roman" panose="02020603050405020304" pitchFamily="18" charset="0"/>
                              <a:cs typeface="Times New Roman" panose="02020603050405020304" pitchFamily="18" charset="0"/>
                            </a:rPr>
                            <a:t>1</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87471" marR="87471" marT="0" marB="0" anchor="ctr">
                        <a:lnR w="28575" cap="flat" cmpd="sng" algn="ctr">
                          <a:solidFill>
                            <a:srgbClr val="0000CC"/>
                          </a:solidFill>
                          <a:prstDash val="solid"/>
                          <a:round/>
                          <a:headEnd type="none" w="med" len="med"/>
                          <a:tailEnd type="none" w="med" len="med"/>
                        </a:lnR>
                      </a:tcPr>
                    </a:tc>
                    <a:tc>
                      <a:txBody>
                        <a:bodyPr/>
                        <a:lstStyle/>
                        <a:p>
                          <a:pPr algn="ctr">
                            <a:lnSpc>
                              <a:spcPts val="2000"/>
                            </a:lnSpc>
                            <a:spcAft>
                              <a:spcPts val="0"/>
                            </a:spcAft>
                          </a:pPr>
                          <a:r>
                            <a:rPr lang="en-US" sz="1800" b="1" kern="0">
                              <a:effectLst/>
                              <a:latin typeface="Times New Roman" panose="02020603050405020304" pitchFamily="18" charset="0"/>
                              <a:cs typeface="Times New Roman" panose="02020603050405020304" pitchFamily="18" charset="0"/>
                            </a:rPr>
                            <a:t>1</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87471" marR="87471" marT="0" marB="0" anchor="ctr">
                        <a:lnL w="28575" cap="flat" cmpd="sng" algn="ctr">
                          <a:solidFill>
                            <a:srgbClr val="0000CC"/>
                          </a:solidFill>
                          <a:prstDash val="solid"/>
                          <a:round/>
                          <a:headEnd type="none" w="med" len="med"/>
                          <a:tailEnd type="none" w="med" len="med"/>
                        </a:lnL>
                      </a:tcPr>
                    </a:tc>
                    <a:tc>
                      <a:txBody>
                        <a:bodyPr/>
                        <a:lstStyle/>
                        <a:p>
                          <a:pPr algn="ctr">
                            <a:lnSpc>
                              <a:spcPts val="2000"/>
                            </a:lnSpc>
                            <a:spcAft>
                              <a:spcPts val="0"/>
                            </a:spcAft>
                          </a:pPr>
                          <a:r>
                            <a:rPr lang="en-US" sz="1800" b="1" kern="0">
                              <a:effectLst/>
                              <a:latin typeface="Times New Roman" panose="02020603050405020304" pitchFamily="18" charset="0"/>
                              <a:cs typeface="Times New Roman" panose="02020603050405020304" pitchFamily="18" charset="0"/>
                            </a:rPr>
                            <a:t>0</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87471" marR="87471" marT="0" marB="0" anchor="ctr"/>
                    </a:tc>
                    <a:tc>
                      <a:txBody>
                        <a:bodyPr/>
                        <a:lstStyle/>
                        <a:p>
                          <a:pPr algn="ctr">
                            <a:lnSpc>
                              <a:spcPts val="2000"/>
                            </a:lnSpc>
                            <a:spcAft>
                              <a:spcPts val="0"/>
                            </a:spcAft>
                          </a:pPr>
                          <a:r>
                            <a:rPr lang="en-US" sz="1800" b="1" kern="1200" dirty="0">
                              <a:effectLst/>
                              <a:latin typeface="Times New Roman" panose="02020603050405020304" pitchFamily="18" charset="0"/>
                              <a:cs typeface="Times New Roman" panose="02020603050405020304" pitchFamily="18" charset="0"/>
                            </a:rPr>
                            <a:t>0</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87471" marR="87471" marT="0" marB="0" anchor="ctr">
                        <a:lnR w="28575"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en-US" sz="1800" b="1" kern="1200">
                              <a:effectLst/>
                              <a:latin typeface="Times New Roman" panose="02020603050405020304" pitchFamily="18" charset="0"/>
                              <a:cs typeface="Times New Roman" panose="02020603050405020304" pitchFamily="18" charset="0"/>
                            </a:rPr>
                            <a:t>1</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87471" marR="87471" marT="0" marB="0" anchor="ctr">
                        <a:lnL w="28575" cap="flat" cmpd="sng" algn="ctr">
                          <a:solidFill>
                            <a:srgbClr val="FF0000"/>
                          </a:solidFill>
                          <a:prstDash val="solid"/>
                          <a:round/>
                          <a:headEnd type="none" w="med" len="med"/>
                          <a:tailEnd type="none" w="med" len="med"/>
                        </a:lnL>
                      </a:tcPr>
                    </a:tc>
                    <a:tc>
                      <a:txBody>
                        <a:bodyPr/>
                        <a:lstStyle/>
                        <a:p>
                          <a:pPr algn="ctr">
                            <a:lnSpc>
                              <a:spcPts val="2000"/>
                            </a:lnSpc>
                            <a:spcAft>
                              <a:spcPts val="0"/>
                            </a:spcAft>
                          </a:pPr>
                          <a:r>
                            <a:rPr lang="en-US" sz="1800" b="1" kern="1200">
                              <a:effectLst/>
                              <a:latin typeface="Times New Roman" panose="02020603050405020304" pitchFamily="18" charset="0"/>
                              <a:cs typeface="Times New Roman" panose="02020603050405020304" pitchFamily="18" charset="0"/>
                            </a:rPr>
                            <a:t>1</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87471" marR="87471" marT="0" marB="0" anchor="ctr"/>
                    </a:tc>
                    <a:tc>
                      <a:txBody>
                        <a:bodyPr/>
                        <a:lstStyle/>
                        <a:p>
                          <a:pPr algn="ctr">
                            <a:lnSpc>
                              <a:spcPts val="2000"/>
                            </a:lnSpc>
                            <a:spcAft>
                              <a:spcPts val="0"/>
                            </a:spcAft>
                          </a:pPr>
                          <a:r>
                            <a:rPr lang="en-US" sz="1800" b="1" kern="1200">
                              <a:effectLst/>
                              <a:latin typeface="Times New Roman" panose="02020603050405020304" pitchFamily="18" charset="0"/>
                              <a:cs typeface="Times New Roman" panose="02020603050405020304" pitchFamily="18" charset="0"/>
                            </a:rPr>
                            <a:t>1</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87471" marR="87471" marT="0" marB="0" anchor="ctr"/>
                    </a:tc>
                    <a:tc>
                      <a:txBody>
                        <a:bodyPr/>
                        <a:lstStyle/>
                        <a:p>
                          <a:pPr algn="ctr">
                            <a:lnSpc>
                              <a:spcPts val="2000"/>
                            </a:lnSpc>
                            <a:spcAft>
                              <a:spcPts val="0"/>
                            </a:spcAft>
                          </a:pPr>
                          <a:r>
                            <a:rPr lang="en-US" sz="1800" b="1" kern="1200">
                              <a:effectLst/>
                              <a:latin typeface="Times New Roman" panose="02020603050405020304" pitchFamily="18" charset="0"/>
                              <a:cs typeface="Times New Roman" panose="02020603050405020304" pitchFamily="18" charset="0"/>
                            </a:rPr>
                            <a:t>1</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87471" marR="87471" marT="0" marB="0" anchor="ctr">
                        <a:lnR w="28575" cap="flat" cmpd="sng" algn="ctr">
                          <a:solidFill>
                            <a:srgbClr val="0000CC"/>
                          </a:solidFill>
                          <a:prstDash val="solid"/>
                          <a:round/>
                          <a:headEnd type="none" w="med" len="med"/>
                          <a:tailEnd type="none" w="med" len="med"/>
                        </a:lnR>
                      </a:tcPr>
                    </a:tc>
                    <a:tc>
                      <a:txBody>
                        <a:bodyPr/>
                        <a:lstStyle/>
                        <a:p>
                          <a:pPr algn="ctr">
                            <a:lnSpc>
                              <a:spcPts val="2000"/>
                            </a:lnSpc>
                            <a:spcAft>
                              <a:spcPts val="0"/>
                            </a:spcAft>
                          </a:pPr>
                          <a:r>
                            <a:rPr lang="en-US" sz="1800" b="1" kern="0" dirty="0">
                              <a:effectLst/>
                              <a:latin typeface="Times New Roman" panose="02020603050405020304" pitchFamily="18" charset="0"/>
                              <a:cs typeface="Times New Roman" panose="02020603050405020304" pitchFamily="18" charset="0"/>
                            </a:rPr>
                            <a:t>0</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87471" marR="87471" marT="0" marB="0" anchor="ctr">
                        <a:lnL w="28575" cap="flat" cmpd="sng" algn="ctr">
                          <a:solidFill>
                            <a:srgbClr val="0000CC"/>
                          </a:solidFill>
                          <a:prstDash val="solid"/>
                          <a:round/>
                          <a:headEnd type="none" w="med" len="med"/>
                          <a:tailEnd type="none" w="med" len="med"/>
                        </a:lnL>
                      </a:tcPr>
                    </a:tc>
                    <a:tc>
                      <a:txBody>
                        <a:bodyPr/>
                        <a:lstStyle/>
                        <a:p>
                          <a:pPr algn="ctr">
                            <a:lnSpc>
                              <a:spcPts val="2000"/>
                            </a:lnSpc>
                            <a:spcAft>
                              <a:spcPts val="0"/>
                            </a:spcAft>
                          </a:pPr>
                          <a:r>
                            <a:rPr lang="en-US" sz="1800" b="1" kern="0">
                              <a:effectLst/>
                              <a:latin typeface="Times New Roman" panose="02020603050405020304" pitchFamily="18" charset="0"/>
                              <a:cs typeface="Times New Roman" panose="02020603050405020304" pitchFamily="18" charset="0"/>
                            </a:rPr>
                            <a:t>0</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87471" marR="87471" marT="0" marB="0" anchor="ctr"/>
                    </a:tc>
                    <a:tc>
                      <a:txBody>
                        <a:bodyPr/>
                        <a:lstStyle/>
                        <a:p>
                          <a:pPr algn="ctr">
                            <a:lnSpc>
                              <a:spcPts val="2000"/>
                            </a:lnSpc>
                            <a:spcAft>
                              <a:spcPts val="0"/>
                            </a:spcAft>
                          </a:pPr>
                          <a:r>
                            <a:rPr lang="en-US" sz="1800" b="1" kern="1200" dirty="0">
                              <a:effectLst/>
                              <a:latin typeface="Times New Roman" panose="02020603050405020304" pitchFamily="18" charset="0"/>
                              <a:cs typeface="Times New Roman" panose="02020603050405020304" pitchFamily="18" charset="0"/>
                            </a:rPr>
                            <a:t>1</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87471" marR="87471" marT="0" marB="0" anchor="ctr"/>
                    </a:tc>
                    <a:extLst>
                      <a:ext uri="{0D108BD9-81ED-4DB2-BD59-A6C34878D82A}">
                        <a16:rowId xmlns:a16="http://schemas.microsoft.com/office/drawing/2014/main" val="930469631"/>
                      </a:ext>
                    </a:extLst>
                  </a:tr>
                </a:tbl>
              </a:graphicData>
            </a:graphic>
          </p:graphicFrame>
        </mc:Choice>
        <mc:Fallback xmlns="">
          <p:graphicFrame>
            <p:nvGraphicFramePr>
              <p:cNvPr id="25" name="表格 24"/>
              <p:cNvGraphicFramePr>
                <a:graphicFrameLocks noGrp="1"/>
              </p:cNvGraphicFramePr>
              <p:nvPr>
                <p:extLst>
                  <p:ext uri="{D42A27DB-BD31-4B8C-83A1-F6EECF244321}">
                    <p14:modId xmlns:p14="http://schemas.microsoft.com/office/powerpoint/2010/main" val="3878037708"/>
                  </p:ext>
                </p:extLst>
              </p:nvPr>
            </p:nvGraphicFramePr>
            <p:xfrm>
              <a:off x="2851347" y="3269023"/>
              <a:ext cx="9271822" cy="3505203"/>
            </p:xfrm>
            <a:graphic>
              <a:graphicData uri="http://schemas.openxmlformats.org/drawingml/2006/table">
                <a:tbl>
                  <a:tblPr firstRow="1" firstCol="1" bandRow="1">
                    <a:tableStyleId>{B301B821-A1FF-4177-AEE7-76D212191A09}</a:tableStyleId>
                  </a:tblPr>
                  <a:tblGrid>
                    <a:gridCol w="662273">
                      <a:extLst>
                        <a:ext uri="{9D8B030D-6E8A-4147-A177-3AD203B41FA5}">
                          <a16:colId xmlns="" xmlns:a16="http://schemas.microsoft.com/office/drawing/2014/main" xmlns:a14="http://schemas.microsoft.com/office/drawing/2010/main" val="800737626"/>
                        </a:ext>
                      </a:extLst>
                    </a:gridCol>
                    <a:gridCol w="662273">
                      <a:extLst>
                        <a:ext uri="{9D8B030D-6E8A-4147-A177-3AD203B41FA5}">
                          <a16:colId xmlns="" xmlns:a16="http://schemas.microsoft.com/office/drawing/2014/main" xmlns:a14="http://schemas.microsoft.com/office/drawing/2010/main" val="1885759065"/>
                        </a:ext>
                      </a:extLst>
                    </a:gridCol>
                    <a:gridCol w="662273">
                      <a:extLst>
                        <a:ext uri="{9D8B030D-6E8A-4147-A177-3AD203B41FA5}">
                          <a16:colId xmlns="" xmlns:a16="http://schemas.microsoft.com/office/drawing/2014/main" xmlns:a14="http://schemas.microsoft.com/office/drawing/2010/main" val="4210585317"/>
                        </a:ext>
                      </a:extLst>
                    </a:gridCol>
                    <a:gridCol w="662273">
                      <a:extLst>
                        <a:ext uri="{9D8B030D-6E8A-4147-A177-3AD203B41FA5}">
                          <a16:colId xmlns="" xmlns:a16="http://schemas.microsoft.com/office/drawing/2014/main" xmlns:a14="http://schemas.microsoft.com/office/drawing/2010/main" val="275791802"/>
                        </a:ext>
                      </a:extLst>
                    </a:gridCol>
                    <a:gridCol w="662273">
                      <a:extLst>
                        <a:ext uri="{9D8B030D-6E8A-4147-A177-3AD203B41FA5}">
                          <a16:colId xmlns="" xmlns:a16="http://schemas.microsoft.com/office/drawing/2014/main" xmlns:a14="http://schemas.microsoft.com/office/drawing/2010/main" val="55732267"/>
                        </a:ext>
                      </a:extLst>
                    </a:gridCol>
                    <a:gridCol w="662273">
                      <a:extLst>
                        <a:ext uri="{9D8B030D-6E8A-4147-A177-3AD203B41FA5}">
                          <a16:colId xmlns="" xmlns:a16="http://schemas.microsoft.com/office/drawing/2014/main" xmlns:a14="http://schemas.microsoft.com/office/drawing/2010/main" val="2186396113"/>
                        </a:ext>
                      </a:extLst>
                    </a:gridCol>
                    <a:gridCol w="662273">
                      <a:extLst>
                        <a:ext uri="{9D8B030D-6E8A-4147-A177-3AD203B41FA5}">
                          <a16:colId xmlns="" xmlns:a16="http://schemas.microsoft.com/office/drawing/2014/main" xmlns:a14="http://schemas.microsoft.com/office/drawing/2010/main" val="4002313189"/>
                        </a:ext>
                      </a:extLst>
                    </a:gridCol>
                    <a:gridCol w="662273">
                      <a:extLst>
                        <a:ext uri="{9D8B030D-6E8A-4147-A177-3AD203B41FA5}">
                          <a16:colId xmlns="" xmlns:a16="http://schemas.microsoft.com/office/drawing/2014/main" xmlns:a14="http://schemas.microsoft.com/office/drawing/2010/main" val="1236827819"/>
                        </a:ext>
                      </a:extLst>
                    </a:gridCol>
                    <a:gridCol w="662273">
                      <a:extLst>
                        <a:ext uri="{9D8B030D-6E8A-4147-A177-3AD203B41FA5}">
                          <a16:colId xmlns="" xmlns:a16="http://schemas.microsoft.com/office/drawing/2014/main" xmlns:a14="http://schemas.microsoft.com/office/drawing/2010/main" val="2255513051"/>
                        </a:ext>
                      </a:extLst>
                    </a:gridCol>
                    <a:gridCol w="662273">
                      <a:extLst>
                        <a:ext uri="{9D8B030D-6E8A-4147-A177-3AD203B41FA5}">
                          <a16:colId xmlns="" xmlns:a16="http://schemas.microsoft.com/office/drawing/2014/main" xmlns:a14="http://schemas.microsoft.com/office/drawing/2010/main" val="3194428754"/>
                        </a:ext>
                      </a:extLst>
                    </a:gridCol>
                    <a:gridCol w="662273">
                      <a:extLst>
                        <a:ext uri="{9D8B030D-6E8A-4147-A177-3AD203B41FA5}">
                          <a16:colId xmlns="" xmlns:a16="http://schemas.microsoft.com/office/drawing/2014/main" xmlns:a14="http://schemas.microsoft.com/office/drawing/2010/main" val="1477619432"/>
                        </a:ext>
                      </a:extLst>
                    </a:gridCol>
                    <a:gridCol w="662273">
                      <a:extLst>
                        <a:ext uri="{9D8B030D-6E8A-4147-A177-3AD203B41FA5}">
                          <a16:colId xmlns="" xmlns:a16="http://schemas.microsoft.com/office/drawing/2014/main" xmlns:a14="http://schemas.microsoft.com/office/drawing/2010/main" val="1533021014"/>
                        </a:ext>
                      </a:extLst>
                    </a:gridCol>
                    <a:gridCol w="662273">
                      <a:extLst>
                        <a:ext uri="{9D8B030D-6E8A-4147-A177-3AD203B41FA5}">
                          <a16:colId xmlns="" xmlns:a16="http://schemas.microsoft.com/office/drawing/2014/main" xmlns:a14="http://schemas.microsoft.com/office/drawing/2010/main" val="3470594300"/>
                        </a:ext>
                      </a:extLst>
                    </a:gridCol>
                    <a:gridCol w="662273">
                      <a:extLst>
                        <a:ext uri="{9D8B030D-6E8A-4147-A177-3AD203B41FA5}">
                          <a16:colId xmlns="" xmlns:a16="http://schemas.microsoft.com/office/drawing/2014/main" xmlns:a14="http://schemas.microsoft.com/office/drawing/2010/main" val="1987203469"/>
                        </a:ext>
                      </a:extLst>
                    </a:gridCol>
                  </a:tblGrid>
                  <a:tr h="389467">
                    <a:tc>
                      <a:txBody>
                        <a:bodyPr/>
                        <a:lstStyle/>
                        <a:p>
                          <a:pPr algn="ctr">
                            <a:lnSpc>
                              <a:spcPts val="2000"/>
                            </a:lnSpc>
                            <a:spcAft>
                              <a:spcPts val="0"/>
                            </a:spcAft>
                          </a:pPr>
                          <a:r>
                            <a:rPr lang="en-US" sz="1800" b="1" kern="100" dirty="0">
                              <a:effectLst/>
                              <a:latin typeface="Times New Roman" panose="02020603050405020304" pitchFamily="18" charset="0"/>
                              <a:cs typeface="Times New Roman" panose="02020603050405020304" pitchFamily="18" charset="0"/>
                            </a:rPr>
                            <a:t>X</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87471" marR="87471" marT="0" marB="0" anchor="ctr"/>
                    </a:tc>
                    <a:tc>
                      <a:txBody>
                        <a:bodyPr/>
                        <a:lstStyle/>
                        <a:p>
                          <a:pPr algn="ctr">
                            <a:lnSpc>
                              <a:spcPts val="2000"/>
                            </a:lnSpc>
                            <a:spcAft>
                              <a:spcPts val="0"/>
                            </a:spcAft>
                          </a:pPr>
                          <a:r>
                            <a:rPr lang="en-US" sz="1800" b="1" kern="0" dirty="0">
                              <a:effectLst/>
                              <a:latin typeface="Times New Roman" panose="02020603050405020304" pitchFamily="18" charset="0"/>
                              <a:cs typeface="Times New Roman" panose="02020603050405020304" pitchFamily="18" charset="0"/>
                            </a:rPr>
                            <a:t>Y</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87471" marR="87471" marT="0" marB="0" anchor="ctr"/>
                    </a:tc>
                    <a:tc>
                      <a:txBody>
                        <a:bodyPr/>
                        <a:lstStyle/>
                        <a:p>
                          <a:endParaRPr lang="zh-CN"/>
                        </a:p>
                      </a:txBody>
                      <a:tcPr marL="87471" marR="87471" marT="0" marB="0" anchor="ctr">
                        <a:blipFill rotWithShape="1">
                          <a:blip r:embed="rId4"/>
                          <a:stretch>
                            <a:fillRect l="-200000" t="-6250" r="-1096330" b="-818750"/>
                          </a:stretch>
                        </a:blipFill>
                      </a:tcPr>
                    </a:tc>
                    <a:tc>
                      <a:txBody>
                        <a:bodyPr/>
                        <a:lstStyle/>
                        <a:p>
                          <a:endParaRPr lang="zh-CN"/>
                        </a:p>
                      </a:txBody>
                      <a:tcPr marL="87471" marR="87471" marT="0" marB="0" anchor="ctr">
                        <a:lnR w="28575" cap="flat" cmpd="sng" algn="ctr">
                          <a:solidFill>
                            <a:srgbClr val="0000CC"/>
                          </a:solidFill>
                          <a:prstDash val="solid"/>
                          <a:round/>
                          <a:headEnd type="none" w="med" len="med"/>
                          <a:tailEnd type="none" w="med" len="med"/>
                        </a:lnR>
                        <a:blipFill rotWithShape="1">
                          <a:blip r:embed="rId4"/>
                          <a:stretch>
                            <a:fillRect l="-300000" t="-6250" r="-996330" b="-818750"/>
                          </a:stretch>
                        </a:blipFill>
                      </a:tcPr>
                    </a:tc>
                    <a:tc>
                      <a:txBody>
                        <a:bodyPr/>
                        <a:lstStyle/>
                        <a:p>
                          <a:endParaRPr lang="zh-CN"/>
                        </a:p>
                      </a:txBody>
                      <a:tcPr marL="87471" marR="87471" marT="0" marB="0" anchor="ctr">
                        <a:lnL w="28575" cap="flat" cmpd="sng" algn="ctr">
                          <a:solidFill>
                            <a:srgbClr val="0000CC"/>
                          </a:solidFill>
                          <a:prstDash val="solid"/>
                          <a:round/>
                          <a:headEnd type="none" w="med" len="med"/>
                          <a:tailEnd type="none" w="med" len="med"/>
                        </a:lnL>
                        <a:blipFill rotWithShape="1">
                          <a:blip r:embed="rId4"/>
                          <a:stretch>
                            <a:fillRect l="-403704" t="-6250" r="-905556" b="-818750"/>
                          </a:stretch>
                        </a:blipFill>
                      </a:tcPr>
                    </a:tc>
                    <a:tc>
                      <a:txBody>
                        <a:bodyPr/>
                        <a:lstStyle/>
                        <a:p>
                          <a:endParaRPr lang="zh-CN"/>
                        </a:p>
                      </a:txBody>
                      <a:tcPr marL="87471" marR="87471" marT="0" marB="0" anchor="ctr">
                        <a:blipFill rotWithShape="1">
                          <a:blip r:embed="rId4"/>
                          <a:stretch>
                            <a:fillRect l="-499083" t="-6250" r="-797248" b="-818750"/>
                          </a:stretch>
                        </a:blipFill>
                      </a:tcPr>
                    </a:tc>
                    <a:tc>
                      <a:txBody>
                        <a:bodyPr/>
                        <a:lstStyle/>
                        <a:p>
                          <a:pPr algn="ctr">
                            <a:lnSpc>
                              <a:spcPts val="2000"/>
                            </a:lnSpc>
                            <a:spcAft>
                              <a:spcPts val="0"/>
                            </a:spcAft>
                          </a:pPr>
                          <a:r>
                            <a:rPr lang="en-US" sz="1800" b="1" kern="1200" dirty="0">
                              <a:effectLst/>
                              <a:latin typeface="Times New Roman" panose="02020603050405020304" pitchFamily="18" charset="0"/>
                              <a:cs typeface="Times New Roman" panose="02020603050405020304" pitchFamily="18" charset="0"/>
                            </a:rPr>
                            <a:t>Z</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87471" marR="87471" marT="0" marB="0" anchor="ctr">
                        <a:lnR w="28575"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en-US" sz="1800" b="1" kern="100">
                              <a:effectLst/>
                              <a:latin typeface="Times New Roman" panose="02020603050405020304" pitchFamily="18" charset="0"/>
                              <a:cs typeface="Times New Roman" panose="02020603050405020304" pitchFamily="18" charset="0"/>
                            </a:rPr>
                            <a:t>X</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87471" marR="87471" marT="0" marB="0" anchor="ctr">
                        <a:lnL w="28575" cap="flat" cmpd="sng" algn="ctr">
                          <a:solidFill>
                            <a:srgbClr val="FF0000"/>
                          </a:solidFill>
                          <a:prstDash val="solid"/>
                          <a:round/>
                          <a:headEnd type="none" w="med" len="med"/>
                          <a:tailEnd type="none" w="med" len="med"/>
                        </a:lnL>
                      </a:tcPr>
                    </a:tc>
                    <a:tc>
                      <a:txBody>
                        <a:bodyPr/>
                        <a:lstStyle/>
                        <a:p>
                          <a:pPr algn="ctr">
                            <a:lnSpc>
                              <a:spcPts val="2000"/>
                            </a:lnSpc>
                            <a:spcAft>
                              <a:spcPts val="0"/>
                            </a:spcAft>
                          </a:pPr>
                          <a:r>
                            <a:rPr lang="en-US" sz="1800" b="1" kern="0">
                              <a:effectLst/>
                              <a:latin typeface="Times New Roman" panose="02020603050405020304" pitchFamily="18" charset="0"/>
                              <a:cs typeface="Times New Roman" panose="02020603050405020304" pitchFamily="18" charset="0"/>
                            </a:rPr>
                            <a:t>Y</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87471" marR="87471" marT="0" marB="0" anchor="ctr"/>
                    </a:tc>
                    <a:tc>
                      <a:txBody>
                        <a:bodyPr/>
                        <a:lstStyle/>
                        <a:p>
                          <a:endParaRPr lang="zh-CN"/>
                        </a:p>
                      </a:txBody>
                      <a:tcPr marL="87471" marR="87471" marT="0" marB="0" anchor="ctr">
                        <a:blipFill rotWithShape="1">
                          <a:blip r:embed="rId4"/>
                          <a:stretch>
                            <a:fillRect l="-906481" t="-6250" r="-402778" b="-818750"/>
                          </a:stretch>
                        </a:blipFill>
                      </a:tcPr>
                    </a:tc>
                    <a:tc>
                      <a:txBody>
                        <a:bodyPr/>
                        <a:lstStyle/>
                        <a:p>
                          <a:endParaRPr lang="zh-CN"/>
                        </a:p>
                      </a:txBody>
                      <a:tcPr marL="87471" marR="87471" marT="0" marB="0" anchor="ctr">
                        <a:lnR w="28575" cap="flat" cmpd="sng" algn="ctr">
                          <a:solidFill>
                            <a:srgbClr val="0000CC"/>
                          </a:solidFill>
                          <a:prstDash val="solid"/>
                          <a:round/>
                          <a:headEnd type="none" w="med" len="med"/>
                          <a:tailEnd type="none" w="med" len="med"/>
                        </a:lnR>
                        <a:blipFill rotWithShape="1">
                          <a:blip r:embed="rId4"/>
                          <a:stretch>
                            <a:fillRect l="-997248" t="-6250" r="-299083" b="-818750"/>
                          </a:stretch>
                        </a:blipFill>
                      </a:tcPr>
                    </a:tc>
                    <a:tc>
                      <a:txBody>
                        <a:bodyPr/>
                        <a:lstStyle/>
                        <a:p>
                          <a:endParaRPr lang="zh-CN"/>
                        </a:p>
                      </a:txBody>
                      <a:tcPr marL="87471" marR="87471" marT="0" marB="0" anchor="ctr">
                        <a:lnL w="28575" cap="flat" cmpd="sng" algn="ctr">
                          <a:solidFill>
                            <a:srgbClr val="0000CC"/>
                          </a:solidFill>
                          <a:prstDash val="solid"/>
                          <a:round/>
                          <a:headEnd type="none" w="med" len="med"/>
                          <a:tailEnd type="none" w="med" len="med"/>
                        </a:lnL>
                        <a:blipFill rotWithShape="1">
                          <a:blip r:embed="rId4"/>
                          <a:stretch>
                            <a:fillRect l="-1097248" t="-6250" r="-199083" b="-818750"/>
                          </a:stretch>
                        </a:blipFill>
                      </a:tcPr>
                    </a:tc>
                    <a:tc>
                      <a:txBody>
                        <a:bodyPr/>
                        <a:lstStyle/>
                        <a:p>
                          <a:endParaRPr lang="zh-CN"/>
                        </a:p>
                      </a:txBody>
                      <a:tcPr marL="87471" marR="87471" marT="0" marB="0" anchor="ctr">
                        <a:blipFill rotWithShape="1">
                          <a:blip r:embed="rId4"/>
                          <a:stretch>
                            <a:fillRect l="-1208333" t="-6250" r="-100926" b="-818750"/>
                          </a:stretch>
                        </a:blipFill>
                      </a:tcPr>
                    </a:tc>
                    <a:tc>
                      <a:txBody>
                        <a:bodyPr/>
                        <a:lstStyle/>
                        <a:p>
                          <a:pPr algn="ctr">
                            <a:lnSpc>
                              <a:spcPts val="2000"/>
                            </a:lnSpc>
                            <a:spcAft>
                              <a:spcPts val="0"/>
                            </a:spcAft>
                          </a:pPr>
                          <a:r>
                            <a:rPr lang="en-US" sz="1800" b="1" kern="1200" dirty="0">
                              <a:effectLst/>
                              <a:latin typeface="Times New Roman" panose="02020603050405020304" pitchFamily="18" charset="0"/>
                              <a:cs typeface="Times New Roman" panose="02020603050405020304" pitchFamily="18" charset="0"/>
                            </a:rPr>
                            <a:t>Z</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87471" marR="87471" marT="0" marB="0" anchor="ctr"/>
                    </a:tc>
                    <a:extLst>
                      <a:ext uri="{0D108BD9-81ED-4DB2-BD59-A6C34878D82A}">
                        <a16:rowId xmlns="" xmlns:a16="http://schemas.microsoft.com/office/drawing/2014/main" xmlns:a14="http://schemas.microsoft.com/office/drawing/2010/main" val="3694814386"/>
                      </a:ext>
                    </a:extLst>
                  </a:tr>
                  <a:tr h="389467">
                    <a:tc>
                      <a:txBody>
                        <a:bodyPr/>
                        <a:lstStyle/>
                        <a:p>
                          <a:pPr algn="ctr">
                            <a:lnSpc>
                              <a:spcPts val="2000"/>
                            </a:lnSpc>
                            <a:spcAft>
                              <a:spcPts val="0"/>
                            </a:spcAft>
                          </a:pPr>
                          <a:r>
                            <a:rPr lang="en-US" sz="1800" b="1" kern="1200">
                              <a:effectLst/>
                              <a:latin typeface="Times New Roman" panose="02020603050405020304" pitchFamily="18" charset="0"/>
                              <a:cs typeface="Times New Roman" panose="02020603050405020304" pitchFamily="18" charset="0"/>
                            </a:rPr>
                            <a:t>0</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87471" marR="87471" marT="0" marB="0" anchor="ctr"/>
                    </a:tc>
                    <a:tc>
                      <a:txBody>
                        <a:bodyPr/>
                        <a:lstStyle/>
                        <a:p>
                          <a:pPr algn="ctr">
                            <a:lnSpc>
                              <a:spcPts val="2000"/>
                            </a:lnSpc>
                            <a:spcAft>
                              <a:spcPts val="0"/>
                            </a:spcAft>
                          </a:pPr>
                          <a:r>
                            <a:rPr lang="en-US" sz="1800" b="1" kern="1200">
                              <a:effectLst/>
                              <a:latin typeface="Times New Roman" panose="02020603050405020304" pitchFamily="18" charset="0"/>
                              <a:cs typeface="Times New Roman" panose="02020603050405020304" pitchFamily="18" charset="0"/>
                            </a:rPr>
                            <a:t>0</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87471" marR="87471" marT="0" marB="0" anchor="ctr"/>
                    </a:tc>
                    <a:tc>
                      <a:txBody>
                        <a:bodyPr/>
                        <a:lstStyle/>
                        <a:p>
                          <a:pPr algn="ctr">
                            <a:lnSpc>
                              <a:spcPts val="2000"/>
                            </a:lnSpc>
                            <a:spcAft>
                              <a:spcPts val="0"/>
                            </a:spcAft>
                          </a:pPr>
                          <a:r>
                            <a:rPr lang="en-US" sz="1800" b="1" kern="1200">
                              <a:effectLst/>
                              <a:latin typeface="Times New Roman" panose="02020603050405020304" pitchFamily="18" charset="0"/>
                              <a:cs typeface="Times New Roman" panose="02020603050405020304" pitchFamily="18" charset="0"/>
                            </a:rPr>
                            <a:t>0</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87471" marR="87471" marT="0" marB="0" anchor="ctr"/>
                    </a:tc>
                    <a:tc>
                      <a:txBody>
                        <a:bodyPr/>
                        <a:lstStyle/>
                        <a:p>
                          <a:pPr algn="ctr">
                            <a:lnSpc>
                              <a:spcPts val="2000"/>
                            </a:lnSpc>
                            <a:spcAft>
                              <a:spcPts val="0"/>
                            </a:spcAft>
                          </a:pPr>
                          <a:r>
                            <a:rPr lang="en-US" sz="1800" b="1" kern="1200">
                              <a:effectLst/>
                              <a:latin typeface="Times New Roman" panose="02020603050405020304" pitchFamily="18" charset="0"/>
                              <a:cs typeface="Times New Roman" panose="02020603050405020304" pitchFamily="18" charset="0"/>
                            </a:rPr>
                            <a:t>0</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87471" marR="87471" marT="0" marB="0" anchor="ctr">
                        <a:lnR w="28575" cap="flat" cmpd="sng" algn="ctr">
                          <a:solidFill>
                            <a:srgbClr val="0000CC"/>
                          </a:solidFill>
                          <a:prstDash val="solid"/>
                          <a:round/>
                          <a:headEnd type="none" w="med" len="med"/>
                          <a:tailEnd type="none" w="med" len="med"/>
                        </a:lnR>
                      </a:tcPr>
                    </a:tc>
                    <a:tc>
                      <a:txBody>
                        <a:bodyPr/>
                        <a:lstStyle/>
                        <a:p>
                          <a:pPr algn="ctr">
                            <a:lnSpc>
                              <a:spcPts val="2000"/>
                            </a:lnSpc>
                            <a:spcAft>
                              <a:spcPts val="0"/>
                            </a:spcAft>
                          </a:pPr>
                          <a:r>
                            <a:rPr lang="en-US" sz="1800" b="1" kern="0">
                              <a:effectLst/>
                              <a:latin typeface="Times New Roman" panose="02020603050405020304" pitchFamily="18" charset="0"/>
                              <a:cs typeface="Times New Roman" panose="02020603050405020304" pitchFamily="18" charset="0"/>
                            </a:rPr>
                            <a:t>0</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87471" marR="87471" marT="0" marB="0" anchor="ctr">
                        <a:lnL w="28575" cap="flat" cmpd="sng" algn="ctr">
                          <a:solidFill>
                            <a:srgbClr val="0000CC"/>
                          </a:solidFill>
                          <a:prstDash val="solid"/>
                          <a:round/>
                          <a:headEnd type="none" w="med" len="med"/>
                          <a:tailEnd type="none" w="med" len="med"/>
                        </a:lnL>
                      </a:tcPr>
                    </a:tc>
                    <a:tc>
                      <a:txBody>
                        <a:bodyPr/>
                        <a:lstStyle/>
                        <a:p>
                          <a:pPr algn="ctr">
                            <a:lnSpc>
                              <a:spcPts val="2000"/>
                            </a:lnSpc>
                            <a:spcAft>
                              <a:spcPts val="0"/>
                            </a:spcAft>
                          </a:pPr>
                          <a:r>
                            <a:rPr lang="en-US" sz="1800" b="1" kern="0">
                              <a:effectLst/>
                              <a:latin typeface="Times New Roman" panose="02020603050405020304" pitchFamily="18" charset="0"/>
                              <a:cs typeface="Times New Roman" panose="02020603050405020304" pitchFamily="18" charset="0"/>
                            </a:rPr>
                            <a:t>0</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87471" marR="87471" marT="0" marB="0" anchor="ctr"/>
                    </a:tc>
                    <a:tc>
                      <a:txBody>
                        <a:bodyPr/>
                        <a:lstStyle/>
                        <a:p>
                          <a:pPr algn="ctr">
                            <a:lnSpc>
                              <a:spcPts val="2000"/>
                            </a:lnSpc>
                            <a:spcAft>
                              <a:spcPts val="0"/>
                            </a:spcAft>
                          </a:pPr>
                          <a:r>
                            <a:rPr lang="en-US" sz="1800" b="1" kern="1200">
                              <a:effectLst/>
                              <a:latin typeface="Times New Roman" panose="02020603050405020304" pitchFamily="18" charset="0"/>
                              <a:cs typeface="Times New Roman" panose="02020603050405020304" pitchFamily="18" charset="0"/>
                            </a:rPr>
                            <a:t>0</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87471" marR="87471" marT="0" marB="0" anchor="ctr">
                        <a:lnR w="28575"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en-US" sz="1800" b="1" kern="1200">
                              <a:effectLst/>
                              <a:latin typeface="Times New Roman" panose="02020603050405020304" pitchFamily="18" charset="0"/>
                              <a:cs typeface="Times New Roman" panose="02020603050405020304" pitchFamily="18" charset="0"/>
                            </a:rPr>
                            <a:t>1</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87471" marR="87471" marT="0" marB="0" anchor="ctr">
                        <a:lnL w="28575" cap="flat" cmpd="sng" algn="ctr">
                          <a:solidFill>
                            <a:srgbClr val="FF0000"/>
                          </a:solidFill>
                          <a:prstDash val="solid"/>
                          <a:round/>
                          <a:headEnd type="none" w="med" len="med"/>
                          <a:tailEnd type="none" w="med" len="med"/>
                        </a:lnL>
                      </a:tcPr>
                    </a:tc>
                    <a:tc>
                      <a:txBody>
                        <a:bodyPr/>
                        <a:lstStyle/>
                        <a:p>
                          <a:pPr algn="ctr">
                            <a:lnSpc>
                              <a:spcPts val="2000"/>
                            </a:lnSpc>
                            <a:spcAft>
                              <a:spcPts val="0"/>
                            </a:spcAft>
                          </a:pPr>
                          <a:r>
                            <a:rPr lang="en-US" sz="1800" b="1" kern="1200">
                              <a:effectLst/>
                              <a:latin typeface="Times New Roman" panose="02020603050405020304" pitchFamily="18" charset="0"/>
                              <a:cs typeface="Times New Roman" panose="02020603050405020304" pitchFamily="18" charset="0"/>
                            </a:rPr>
                            <a:t>0</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87471" marR="87471" marT="0" marB="0" anchor="ctr"/>
                    </a:tc>
                    <a:tc>
                      <a:txBody>
                        <a:bodyPr/>
                        <a:lstStyle/>
                        <a:p>
                          <a:pPr algn="ctr">
                            <a:lnSpc>
                              <a:spcPts val="2000"/>
                            </a:lnSpc>
                            <a:spcAft>
                              <a:spcPts val="0"/>
                            </a:spcAft>
                          </a:pPr>
                          <a:r>
                            <a:rPr lang="en-US" sz="1800" b="1" kern="1200">
                              <a:effectLst/>
                              <a:latin typeface="Times New Roman" panose="02020603050405020304" pitchFamily="18" charset="0"/>
                              <a:cs typeface="Times New Roman" panose="02020603050405020304" pitchFamily="18" charset="0"/>
                            </a:rPr>
                            <a:t>0</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87471" marR="87471" marT="0" marB="0" anchor="ctr"/>
                    </a:tc>
                    <a:tc>
                      <a:txBody>
                        <a:bodyPr/>
                        <a:lstStyle/>
                        <a:p>
                          <a:pPr algn="ctr">
                            <a:lnSpc>
                              <a:spcPts val="2000"/>
                            </a:lnSpc>
                            <a:spcAft>
                              <a:spcPts val="0"/>
                            </a:spcAft>
                          </a:pPr>
                          <a:r>
                            <a:rPr lang="en-US" sz="1800" b="1" kern="1200">
                              <a:effectLst/>
                              <a:latin typeface="Times New Roman" panose="02020603050405020304" pitchFamily="18" charset="0"/>
                              <a:cs typeface="Times New Roman" panose="02020603050405020304" pitchFamily="18" charset="0"/>
                            </a:rPr>
                            <a:t>0</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87471" marR="87471" marT="0" marB="0" anchor="ctr">
                        <a:lnR w="28575" cap="flat" cmpd="sng" algn="ctr">
                          <a:solidFill>
                            <a:srgbClr val="0000CC"/>
                          </a:solidFill>
                          <a:prstDash val="solid"/>
                          <a:round/>
                          <a:headEnd type="none" w="med" len="med"/>
                          <a:tailEnd type="none" w="med" len="med"/>
                        </a:lnR>
                      </a:tcPr>
                    </a:tc>
                    <a:tc>
                      <a:txBody>
                        <a:bodyPr/>
                        <a:lstStyle/>
                        <a:p>
                          <a:pPr algn="ctr">
                            <a:lnSpc>
                              <a:spcPts val="2000"/>
                            </a:lnSpc>
                            <a:spcAft>
                              <a:spcPts val="0"/>
                            </a:spcAft>
                          </a:pPr>
                          <a:r>
                            <a:rPr lang="en-US" sz="1800" b="1" kern="0">
                              <a:effectLst/>
                              <a:latin typeface="Times New Roman" panose="02020603050405020304" pitchFamily="18" charset="0"/>
                              <a:cs typeface="Times New Roman" panose="02020603050405020304" pitchFamily="18" charset="0"/>
                            </a:rPr>
                            <a:t>0</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87471" marR="87471" marT="0" marB="0" anchor="ctr">
                        <a:lnL w="28575" cap="flat" cmpd="sng" algn="ctr">
                          <a:solidFill>
                            <a:srgbClr val="0000CC"/>
                          </a:solidFill>
                          <a:prstDash val="solid"/>
                          <a:round/>
                          <a:headEnd type="none" w="med" len="med"/>
                          <a:tailEnd type="none" w="med" len="med"/>
                        </a:lnL>
                      </a:tcPr>
                    </a:tc>
                    <a:tc>
                      <a:txBody>
                        <a:bodyPr/>
                        <a:lstStyle/>
                        <a:p>
                          <a:pPr algn="ctr">
                            <a:lnSpc>
                              <a:spcPts val="2000"/>
                            </a:lnSpc>
                            <a:spcAft>
                              <a:spcPts val="0"/>
                            </a:spcAft>
                          </a:pPr>
                          <a:r>
                            <a:rPr lang="en-US" sz="1800" b="1" kern="0">
                              <a:effectLst/>
                              <a:latin typeface="Times New Roman" panose="02020603050405020304" pitchFamily="18" charset="0"/>
                              <a:cs typeface="Times New Roman" panose="02020603050405020304" pitchFamily="18" charset="0"/>
                            </a:rPr>
                            <a:t>1</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87471" marR="87471" marT="0" marB="0" anchor="ctr"/>
                    </a:tc>
                    <a:tc>
                      <a:txBody>
                        <a:bodyPr/>
                        <a:lstStyle/>
                        <a:p>
                          <a:pPr algn="ctr">
                            <a:lnSpc>
                              <a:spcPts val="2000"/>
                            </a:lnSpc>
                            <a:spcAft>
                              <a:spcPts val="0"/>
                            </a:spcAft>
                          </a:pPr>
                          <a:r>
                            <a:rPr lang="en-US" sz="1800" b="1" kern="1200">
                              <a:effectLst/>
                              <a:latin typeface="Times New Roman" panose="02020603050405020304" pitchFamily="18" charset="0"/>
                              <a:cs typeface="Times New Roman" panose="02020603050405020304" pitchFamily="18" charset="0"/>
                            </a:rPr>
                            <a:t>0</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87471" marR="87471" marT="0" marB="0" anchor="ctr"/>
                    </a:tc>
                    <a:extLst>
                      <a:ext uri="{0D108BD9-81ED-4DB2-BD59-A6C34878D82A}">
                        <a16:rowId xmlns="" xmlns:a16="http://schemas.microsoft.com/office/drawing/2014/main" xmlns:a14="http://schemas.microsoft.com/office/drawing/2010/main" val="3148552548"/>
                      </a:ext>
                    </a:extLst>
                  </a:tr>
                  <a:tr h="389467">
                    <a:tc>
                      <a:txBody>
                        <a:bodyPr/>
                        <a:lstStyle/>
                        <a:p>
                          <a:pPr algn="ctr">
                            <a:lnSpc>
                              <a:spcPts val="2000"/>
                            </a:lnSpc>
                            <a:spcAft>
                              <a:spcPts val="0"/>
                            </a:spcAft>
                          </a:pPr>
                          <a:r>
                            <a:rPr lang="en-US" sz="1800" b="1" kern="1200">
                              <a:effectLst/>
                              <a:latin typeface="Times New Roman" panose="02020603050405020304" pitchFamily="18" charset="0"/>
                              <a:cs typeface="Times New Roman" panose="02020603050405020304" pitchFamily="18" charset="0"/>
                            </a:rPr>
                            <a:t>0</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87471" marR="87471" marT="0" marB="0" anchor="ctr"/>
                    </a:tc>
                    <a:tc>
                      <a:txBody>
                        <a:bodyPr/>
                        <a:lstStyle/>
                        <a:p>
                          <a:pPr algn="ctr">
                            <a:lnSpc>
                              <a:spcPts val="2000"/>
                            </a:lnSpc>
                            <a:spcAft>
                              <a:spcPts val="0"/>
                            </a:spcAft>
                          </a:pPr>
                          <a:r>
                            <a:rPr lang="en-US" sz="1800" b="1" kern="1200">
                              <a:effectLst/>
                              <a:latin typeface="Times New Roman" panose="02020603050405020304" pitchFamily="18" charset="0"/>
                              <a:cs typeface="Times New Roman" panose="02020603050405020304" pitchFamily="18" charset="0"/>
                            </a:rPr>
                            <a:t>0</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87471" marR="87471" marT="0" marB="0" anchor="ctr"/>
                    </a:tc>
                    <a:tc>
                      <a:txBody>
                        <a:bodyPr/>
                        <a:lstStyle/>
                        <a:p>
                          <a:pPr algn="ctr">
                            <a:lnSpc>
                              <a:spcPts val="2000"/>
                            </a:lnSpc>
                            <a:spcAft>
                              <a:spcPts val="0"/>
                            </a:spcAft>
                          </a:pPr>
                          <a:r>
                            <a:rPr lang="en-US" sz="1800" b="1" kern="1200">
                              <a:effectLst/>
                              <a:latin typeface="Times New Roman" panose="02020603050405020304" pitchFamily="18" charset="0"/>
                              <a:cs typeface="Times New Roman" panose="02020603050405020304" pitchFamily="18" charset="0"/>
                            </a:rPr>
                            <a:t>0</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87471" marR="87471" marT="0" marB="0" anchor="ctr"/>
                    </a:tc>
                    <a:tc>
                      <a:txBody>
                        <a:bodyPr/>
                        <a:lstStyle/>
                        <a:p>
                          <a:pPr algn="ctr">
                            <a:lnSpc>
                              <a:spcPts val="2000"/>
                            </a:lnSpc>
                            <a:spcAft>
                              <a:spcPts val="0"/>
                            </a:spcAft>
                          </a:pPr>
                          <a:r>
                            <a:rPr lang="en-US" sz="1800" b="1" kern="1200">
                              <a:effectLst/>
                              <a:latin typeface="Times New Roman" panose="02020603050405020304" pitchFamily="18" charset="0"/>
                              <a:cs typeface="Times New Roman" panose="02020603050405020304" pitchFamily="18" charset="0"/>
                            </a:rPr>
                            <a:t>1</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87471" marR="87471" marT="0" marB="0" anchor="ctr">
                        <a:lnR w="28575" cap="flat" cmpd="sng" algn="ctr">
                          <a:solidFill>
                            <a:srgbClr val="0000CC"/>
                          </a:solidFill>
                          <a:prstDash val="solid"/>
                          <a:round/>
                          <a:headEnd type="none" w="med" len="med"/>
                          <a:tailEnd type="none" w="med" len="med"/>
                        </a:lnR>
                      </a:tcPr>
                    </a:tc>
                    <a:tc>
                      <a:txBody>
                        <a:bodyPr/>
                        <a:lstStyle/>
                        <a:p>
                          <a:pPr algn="ctr">
                            <a:lnSpc>
                              <a:spcPts val="2000"/>
                            </a:lnSpc>
                            <a:spcAft>
                              <a:spcPts val="0"/>
                            </a:spcAft>
                          </a:pPr>
                          <a:r>
                            <a:rPr lang="en-US" sz="1800" b="1" kern="0">
                              <a:effectLst/>
                              <a:latin typeface="Times New Roman" panose="02020603050405020304" pitchFamily="18" charset="0"/>
                              <a:cs typeface="Times New Roman" panose="02020603050405020304" pitchFamily="18" charset="0"/>
                            </a:rPr>
                            <a:t>0</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87471" marR="87471" marT="0" marB="0" anchor="ctr">
                        <a:lnL w="28575" cap="flat" cmpd="sng" algn="ctr">
                          <a:solidFill>
                            <a:srgbClr val="0000CC"/>
                          </a:solidFill>
                          <a:prstDash val="solid"/>
                          <a:round/>
                          <a:headEnd type="none" w="med" len="med"/>
                          <a:tailEnd type="none" w="med" len="med"/>
                        </a:lnL>
                      </a:tcPr>
                    </a:tc>
                    <a:tc>
                      <a:txBody>
                        <a:bodyPr/>
                        <a:lstStyle/>
                        <a:p>
                          <a:pPr algn="ctr">
                            <a:lnSpc>
                              <a:spcPts val="2000"/>
                            </a:lnSpc>
                            <a:spcAft>
                              <a:spcPts val="0"/>
                            </a:spcAft>
                          </a:pPr>
                          <a:r>
                            <a:rPr lang="en-US" sz="1800" b="1" kern="0">
                              <a:effectLst/>
                              <a:latin typeface="Times New Roman" panose="02020603050405020304" pitchFamily="18" charset="0"/>
                              <a:cs typeface="Times New Roman" panose="02020603050405020304" pitchFamily="18" charset="0"/>
                            </a:rPr>
                            <a:t>1</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87471" marR="87471" marT="0" marB="0" anchor="ctr"/>
                    </a:tc>
                    <a:tc>
                      <a:txBody>
                        <a:bodyPr/>
                        <a:lstStyle/>
                        <a:p>
                          <a:pPr algn="ctr">
                            <a:lnSpc>
                              <a:spcPts val="2000"/>
                            </a:lnSpc>
                            <a:spcAft>
                              <a:spcPts val="0"/>
                            </a:spcAft>
                          </a:pPr>
                          <a:r>
                            <a:rPr lang="en-US" sz="1800" b="1" kern="1200">
                              <a:effectLst/>
                              <a:latin typeface="Times New Roman" panose="02020603050405020304" pitchFamily="18" charset="0"/>
                              <a:cs typeface="Times New Roman" panose="02020603050405020304" pitchFamily="18" charset="0"/>
                            </a:rPr>
                            <a:t>0</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87471" marR="87471" marT="0" marB="0" anchor="ctr">
                        <a:lnR w="28575"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en-US" sz="1800" b="1" kern="1200">
                              <a:effectLst/>
                              <a:latin typeface="Times New Roman" panose="02020603050405020304" pitchFamily="18" charset="0"/>
                              <a:cs typeface="Times New Roman" panose="02020603050405020304" pitchFamily="18" charset="0"/>
                            </a:rPr>
                            <a:t>1</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87471" marR="87471" marT="0" marB="0" anchor="ctr">
                        <a:lnL w="28575" cap="flat" cmpd="sng" algn="ctr">
                          <a:solidFill>
                            <a:srgbClr val="FF0000"/>
                          </a:solidFill>
                          <a:prstDash val="solid"/>
                          <a:round/>
                          <a:headEnd type="none" w="med" len="med"/>
                          <a:tailEnd type="none" w="med" len="med"/>
                        </a:lnL>
                      </a:tcPr>
                    </a:tc>
                    <a:tc>
                      <a:txBody>
                        <a:bodyPr/>
                        <a:lstStyle/>
                        <a:p>
                          <a:pPr algn="ctr">
                            <a:lnSpc>
                              <a:spcPts val="2000"/>
                            </a:lnSpc>
                            <a:spcAft>
                              <a:spcPts val="0"/>
                            </a:spcAft>
                          </a:pPr>
                          <a:r>
                            <a:rPr lang="en-US" sz="1800" b="1" kern="1200">
                              <a:effectLst/>
                              <a:latin typeface="Times New Roman" panose="02020603050405020304" pitchFamily="18" charset="0"/>
                              <a:cs typeface="Times New Roman" panose="02020603050405020304" pitchFamily="18" charset="0"/>
                            </a:rPr>
                            <a:t>0</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87471" marR="87471" marT="0" marB="0" anchor="ctr"/>
                    </a:tc>
                    <a:tc>
                      <a:txBody>
                        <a:bodyPr/>
                        <a:lstStyle/>
                        <a:p>
                          <a:pPr algn="ctr">
                            <a:lnSpc>
                              <a:spcPts val="2000"/>
                            </a:lnSpc>
                            <a:spcAft>
                              <a:spcPts val="0"/>
                            </a:spcAft>
                          </a:pPr>
                          <a:r>
                            <a:rPr lang="en-US" sz="1800" b="1" kern="1200">
                              <a:effectLst/>
                              <a:latin typeface="Times New Roman" panose="02020603050405020304" pitchFamily="18" charset="0"/>
                              <a:cs typeface="Times New Roman" panose="02020603050405020304" pitchFamily="18" charset="0"/>
                            </a:rPr>
                            <a:t>0</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87471" marR="87471" marT="0" marB="0" anchor="ctr"/>
                    </a:tc>
                    <a:tc>
                      <a:txBody>
                        <a:bodyPr/>
                        <a:lstStyle/>
                        <a:p>
                          <a:pPr algn="ctr">
                            <a:lnSpc>
                              <a:spcPts val="2000"/>
                            </a:lnSpc>
                            <a:spcAft>
                              <a:spcPts val="0"/>
                            </a:spcAft>
                          </a:pPr>
                          <a:r>
                            <a:rPr lang="en-US" sz="1800" b="1" kern="1200">
                              <a:effectLst/>
                              <a:latin typeface="Times New Roman" panose="02020603050405020304" pitchFamily="18" charset="0"/>
                              <a:cs typeface="Times New Roman" panose="02020603050405020304" pitchFamily="18" charset="0"/>
                            </a:rPr>
                            <a:t>1</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87471" marR="87471" marT="0" marB="0" anchor="ctr">
                        <a:lnR w="28575" cap="flat" cmpd="sng" algn="ctr">
                          <a:solidFill>
                            <a:srgbClr val="0000CC"/>
                          </a:solidFill>
                          <a:prstDash val="solid"/>
                          <a:round/>
                          <a:headEnd type="none" w="med" len="med"/>
                          <a:tailEnd type="none" w="med" len="med"/>
                        </a:lnR>
                      </a:tcPr>
                    </a:tc>
                    <a:tc>
                      <a:txBody>
                        <a:bodyPr/>
                        <a:lstStyle/>
                        <a:p>
                          <a:pPr algn="ctr">
                            <a:lnSpc>
                              <a:spcPts val="2000"/>
                            </a:lnSpc>
                            <a:spcAft>
                              <a:spcPts val="0"/>
                            </a:spcAft>
                          </a:pPr>
                          <a:r>
                            <a:rPr lang="en-US" sz="1800" b="1" kern="1200">
                              <a:effectLst/>
                              <a:latin typeface="Times New Roman" panose="02020603050405020304" pitchFamily="18" charset="0"/>
                              <a:cs typeface="Times New Roman" panose="02020603050405020304" pitchFamily="18" charset="0"/>
                            </a:rPr>
                            <a:t>1</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87471" marR="87471" marT="0" marB="0" anchor="ctr">
                        <a:lnL w="28575" cap="flat" cmpd="sng" algn="ctr">
                          <a:solidFill>
                            <a:srgbClr val="0000CC"/>
                          </a:solidFill>
                          <a:prstDash val="solid"/>
                          <a:round/>
                          <a:headEnd type="none" w="med" len="med"/>
                          <a:tailEnd type="none" w="med" len="med"/>
                        </a:lnL>
                      </a:tcPr>
                    </a:tc>
                    <a:tc>
                      <a:txBody>
                        <a:bodyPr/>
                        <a:lstStyle/>
                        <a:p>
                          <a:pPr algn="ctr">
                            <a:lnSpc>
                              <a:spcPts val="2000"/>
                            </a:lnSpc>
                            <a:spcAft>
                              <a:spcPts val="0"/>
                            </a:spcAft>
                          </a:pPr>
                          <a:r>
                            <a:rPr lang="en-US" sz="1800" b="1" kern="1200">
                              <a:effectLst/>
                              <a:latin typeface="Times New Roman" panose="02020603050405020304" pitchFamily="18" charset="0"/>
                              <a:cs typeface="Times New Roman" panose="02020603050405020304" pitchFamily="18" charset="0"/>
                            </a:rPr>
                            <a:t>1</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87471" marR="87471" marT="0" marB="0" anchor="ctr"/>
                    </a:tc>
                    <a:tc>
                      <a:txBody>
                        <a:bodyPr/>
                        <a:lstStyle/>
                        <a:p>
                          <a:pPr algn="ctr">
                            <a:lnSpc>
                              <a:spcPts val="2000"/>
                            </a:lnSpc>
                            <a:spcAft>
                              <a:spcPts val="0"/>
                            </a:spcAft>
                          </a:pPr>
                          <a:r>
                            <a:rPr lang="en-US" sz="1800" b="1" kern="1200">
                              <a:effectLst/>
                              <a:latin typeface="Times New Roman" panose="02020603050405020304" pitchFamily="18" charset="0"/>
                              <a:cs typeface="Times New Roman" panose="02020603050405020304" pitchFamily="18" charset="0"/>
                            </a:rPr>
                            <a:t>0</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87471" marR="87471" marT="0" marB="0" anchor="ctr"/>
                    </a:tc>
                    <a:extLst>
                      <a:ext uri="{0D108BD9-81ED-4DB2-BD59-A6C34878D82A}">
                        <a16:rowId xmlns="" xmlns:a16="http://schemas.microsoft.com/office/drawing/2014/main" xmlns:a14="http://schemas.microsoft.com/office/drawing/2010/main" val="2261271122"/>
                      </a:ext>
                    </a:extLst>
                  </a:tr>
                  <a:tr h="389467">
                    <a:tc>
                      <a:txBody>
                        <a:bodyPr/>
                        <a:lstStyle/>
                        <a:p>
                          <a:pPr algn="ctr">
                            <a:lnSpc>
                              <a:spcPts val="2000"/>
                            </a:lnSpc>
                            <a:spcAft>
                              <a:spcPts val="0"/>
                            </a:spcAft>
                          </a:pPr>
                          <a:r>
                            <a:rPr lang="en-US" sz="1800" b="1" kern="1200">
                              <a:effectLst/>
                              <a:latin typeface="Times New Roman" panose="02020603050405020304" pitchFamily="18" charset="0"/>
                              <a:cs typeface="Times New Roman" panose="02020603050405020304" pitchFamily="18" charset="0"/>
                            </a:rPr>
                            <a:t>0</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87471" marR="87471" marT="0" marB="0" anchor="ctr"/>
                    </a:tc>
                    <a:tc>
                      <a:txBody>
                        <a:bodyPr/>
                        <a:lstStyle/>
                        <a:p>
                          <a:pPr algn="ctr">
                            <a:lnSpc>
                              <a:spcPts val="2000"/>
                            </a:lnSpc>
                            <a:spcAft>
                              <a:spcPts val="0"/>
                            </a:spcAft>
                          </a:pPr>
                          <a:r>
                            <a:rPr lang="en-US" sz="1800" b="1" kern="1200">
                              <a:effectLst/>
                              <a:latin typeface="Times New Roman" panose="02020603050405020304" pitchFamily="18" charset="0"/>
                              <a:cs typeface="Times New Roman" panose="02020603050405020304" pitchFamily="18" charset="0"/>
                            </a:rPr>
                            <a:t>0</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87471" marR="87471" marT="0" marB="0" anchor="ctr"/>
                    </a:tc>
                    <a:tc>
                      <a:txBody>
                        <a:bodyPr/>
                        <a:lstStyle/>
                        <a:p>
                          <a:pPr algn="ctr">
                            <a:lnSpc>
                              <a:spcPts val="2000"/>
                            </a:lnSpc>
                            <a:spcAft>
                              <a:spcPts val="0"/>
                            </a:spcAft>
                          </a:pPr>
                          <a:r>
                            <a:rPr lang="en-US" sz="1800" b="1" kern="1200">
                              <a:effectLst/>
                              <a:latin typeface="Times New Roman" panose="02020603050405020304" pitchFamily="18" charset="0"/>
                              <a:cs typeface="Times New Roman" panose="02020603050405020304" pitchFamily="18" charset="0"/>
                            </a:rPr>
                            <a:t>1</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87471" marR="87471" marT="0" marB="0" anchor="ctr"/>
                    </a:tc>
                    <a:tc>
                      <a:txBody>
                        <a:bodyPr/>
                        <a:lstStyle/>
                        <a:p>
                          <a:pPr algn="ctr">
                            <a:lnSpc>
                              <a:spcPts val="2000"/>
                            </a:lnSpc>
                            <a:spcAft>
                              <a:spcPts val="0"/>
                            </a:spcAft>
                          </a:pPr>
                          <a:r>
                            <a:rPr lang="en-US" sz="1800" b="1" kern="1200">
                              <a:effectLst/>
                              <a:latin typeface="Times New Roman" panose="02020603050405020304" pitchFamily="18" charset="0"/>
                              <a:cs typeface="Times New Roman" panose="02020603050405020304" pitchFamily="18" charset="0"/>
                            </a:rPr>
                            <a:t>0</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87471" marR="87471" marT="0" marB="0" anchor="ctr">
                        <a:lnR w="28575" cap="flat" cmpd="sng" algn="ctr">
                          <a:solidFill>
                            <a:srgbClr val="0000CC"/>
                          </a:solidFill>
                          <a:prstDash val="solid"/>
                          <a:round/>
                          <a:headEnd type="none" w="med" len="med"/>
                          <a:tailEnd type="none" w="med" len="med"/>
                        </a:lnR>
                      </a:tcPr>
                    </a:tc>
                    <a:tc>
                      <a:txBody>
                        <a:bodyPr/>
                        <a:lstStyle/>
                        <a:p>
                          <a:pPr algn="ctr">
                            <a:lnSpc>
                              <a:spcPts val="2000"/>
                            </a:lnSpc>
                            <a:spcAft>
                              <a:spcPts val="0"/>
                            </a:spcAft>
                          </a:pPr>
                          <a:r>
                            <a:rPr lang="en-US" sz="1800" b="1" kern="0">
                              <a:effectLst/>
                              <a:latin typeface="Times New Roman" panose="02020603050405020304" pitchFamily="18" charset="0"/>
                              <a:cs typeface="Times New Roman" panose="02020603050405020304" pitchFamily="18" charset="0"/>
                            </a:rPr>
                            <a:t>1</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87471" marR="87471" marT="0" marB="0" anchor="ctr">
                        <a:lnL w="28575" cap="flat" cmpd="sng" algn="ctr">
                          <a:solidFill>
                            <a:srgbClr val="0000CC"/>
                          </a:solidFill>
                          <a:prstDash val="solid"/>
                          <a:round/>
                          <a:headEnd type="none" w="med" len="med"/>
                          <a:tailEnd type="none" w="med" len="med"/>
                        </a:lnL>
                      </a:tcPr>
                    </a:tc>
                    <a:tc>
                      <a:txBody>
                        <a:bodyPr/>
                        <a:lstStyle/>
                        <a:p>
                          <a:pPr algn="ctr">
                            <a:lnSpc>
                              <a:spcPts val="2000"/>
                            </a:lnSpc>
                            <a:spcAft>
                              <a:spcPts val="0"/>
                            </a:spcAft>
                          </a:pPr>
                          <a:r>
                            <a:rPr lang="en-US" sz="1800" b="1" kern="0">
                              <a:effectLst/>
                              <a:latin typeface="Times New Roman" panose="02020603050405020304" pitchFamily="18" charset="0"/>
                              <a:cs typeface="Times New Roman" panose="02020603050405020304" pitchFamily="18" charset="0"/>
                            </a:rPr>
                            <a:t>0</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87471" marR="87471" marT="0" marB="0" anchor="ctr"/>
                    </a:tc>
                    <a:tc>
                      <a:txBody>
                        <a:bodyPr/>
                        <a:lstStyle/>
                        <a:p>
                          <a:pPr algn="ctr">
                            <a:lnSpc>
                              <a:spcPts val="2000"/>
                            </a:lnSpc>
                            <a:spcAft>
                              <a:spcPts val="0"/>
                            </a:spcAft>
                          </a:pPr>
                          <a:r>
                            <a:rPr lang="en-US" sz="1800" b="1" kern="1200">
                              <a:effectLst/>
                              <a:latin typeface="Times New Roman" panose="02020603050405020304" pitchFamily="18" charset="0"/>
                              <a:cs typeface="Times New Roman" panose="02020603050405020304" pitchFamily="18" charset="0"/>
                            </a:rPr>
                            <a:t>0</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87471" marR="87471" marT="0" marB="0" anchor="ctr">
                        <a:lnR w="28575"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en-US" sz="1800" b="1" kern="1200">
                              <a:effectLst/>
                              <a:latin typeface="Times New Roman" panose="02020603050405020304" pitchFamily="18" charset="0"/>
                              <a:cs typeface="Times New Roman" panose="02020603050405020304" pitchFamily="18" charset="0"/>
                            </a:rPr>
                            <a:t>1</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87471" marR="87471" marT="0" marB="0" anchor="ctr">
                        <a:lnL w="28575" cap="flat" cmpd="sng" algn="ctr">
                          <a:solidFill>
                            <a:srgbClr val="FF0000"/>
                          </a:solidFill>
                          <a:prstDash val="solid"/>
                          <a:round/>
                          <a:headEnd type="none" w="med" len="med"/>
                          <a:tailEnd type="none" w="med" len="med"/>
                        </a:lnL>
                      </a:tcPr>
                    </a:tc>
                    <a:tc>
                      <a:txBody>
                        <a:bodyPr/>
                        <a:lstStyle/>
                        <a:p>
                          <a:pPr algn="ctr">
                            <a:lnSpc>
                              <a:spcPts val="2000"/>
                            </a:lnSpc>
                            <a:spcAft>
                              <a:spcPts val="0"/>
                            </a:spcAft>
                          </a:pPr>
                          <a:r>
                            <a:rPr lang="en-US" sz="1800" b="1" kern="1200">
                              <a:effectLst/>
                              <a:latin typeface="Times New Roman" panose="02020603050405020304" pitchFamily="18" charset="0"/>
                              <a:cs typeface="Times New Roman" panose="02020603050405020304" pitchFamily="18" charset="0"/>
                            </a:rPr>
                            <a:t>0</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87471" marR="87471" marT="0" marB="0" anchor="ctr"/>
                    </a:tc>
                    <a:tc>
                      <a:txBody>
                        <a:bodyPr/>
                        <a:lstStyle/>
                        <a:p>
                          <a:pPr algn="ctr">
                            <a:lnSpc>
                              <a:spcPts val="2000"/>
                            </a:lnSpc>
                            <a:spcAft>
                              <a:spcPts val="0"/>
                            </a:spcAft>
                          </a:pPr>
                          <a:r>
                            <a:rPr lang="en-US" sz="1800" b="1" kern="1200">
                              <a:effectLst/>
                              <a:latin typeface="Times New Roman" panose="02020603050405020304" pitchFamily="18" charset="0"/>
                              <a:cs typeface="Times New Roman" panose="02020603050405020304" pitchFamily="18" charset="0"/>
                            </a:rPr>
                            <a:t>1</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87471" marR="87471" marT="0" marB="0" anchor="ctr"/>
                    </a:tc>
                    <a:tc>
                      <a:txBody>
                        <a:bodyPr/>
                        <a:lstStyle/>
                        <a:p>
                          <a:pPr algn="ctr">
                            <a:lnSpc>
                              <a:spcPts val="2000"/>
                            </a:lnSpc>
                            <a:spcAft>
                              <a:spcPts val="0"/>
                            </a:spcAft>
                          </a:pPr>
                          <a:r>
                            <a:rPr lang="en-US" sz="1800" b="1" kern="1200">
                              <a:effectLst/>
                              <a:latin typeface="Times New Roman" panose="02020603050405020304" pitchFamily="18" charset="0"/>
                              <a:cs typeface="Times New Roman" panose="02020603050405020304" pitchFamily="18" charset="0"/>
                            </a:rPr>
                            <a:t>0</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87471" marR="87471" marT="0" marB="0" anchor="ctr">
                        <a:lnR w="28575" cap="flat" cmpd="sng" algn="ctr">
                          <a:solidFill>
                            <a:srgbClr val="0000CC"/>
                          </a:solidFill>
                          <a:prstDash val="solid"/>
                          <a:round/>
                          <a:headEnd type="none" w="med" len="med"/>
                          <a:tailEnd type="none" w="med" len="med"/>
                        </a:lnR>
                      </a:tcPr>
                    </a:tc>
                    <a:tc>
                      <a:txBody>
                        <a:bodyPr/>
                        <a:lstStyle/>
                        <a:p>
                          <a:pPr algn="ctr">
                            <a:lnSpc>
                              <a:spcPts val="2000"/>
                            </a:lnSpc>
                            <a:spcAft>
                              <a:spcPts val="0"/>
                            </a:spcAft>
                          </a:pPr>
                          <a:r>
                            <a:rPr lang="en-US" sz="1800" b="1" kern="0">
                              <a:effectLst/>
                              <a:latin typeface="Times New Roman" panose="02020603050405020304" pitchFamily="18" charset="0"/>
                              <a:cs typeface="Times New Roman" panose="02020603050405020304" pitchFamily="18" charset="0"/>
                            </a:rPr>
                            <a:t>0</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87471" marR="87471" marT="0" marB="0" anchor="ctr">
                        <a:lnL w="28575" cap="flat" cmpd="sng" algn="ctr">
                          <a:solidFill>
                            <a:srgbClr val="0000CC"/>
                          </a:solidFill>
                          <a:prstDash val="solid"/>
                          <a:round/>
                          <a:headEnd type="none" w="med" len="med"/>
                          <a:tailEnd type="none" w="med" len="med"/>
                        </a:lnL>
                      </a:tcPr>
                    </a:tc>
                    <a:tc>
                      <a:txBody>
                        <a:bodyPr/>
                        <a:lstStyle/>
                        <a:p>
                          <a:pPr algn="ctr">
                            <a:lnSpc>
                              <a:spcPts val="2000"/>
                            </a:lnSpc>
                            <a:spcAft>
                              <a:spcPts val="0"/>
                            </a:spcAft>
                          </a:pPr>
                          <a:r>
                            <a:rPr lang="en-US" sz="1800" b="1" kern="0">
                              <a:effectLst/>
                              <a:latin typeface="Times New Roman" panose="02020603050405020304" pitchFamily="18" charset="0"/>
                              <a:cs typeface="Times New Roman" panose="02020603050405020304" pitchFamily="18" charset="0"/>
                            </a:rPr>
                            <a:t>0</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87471" marR="87471" marT="0" marB="0" anchor="ctr"/>
                    </a:tc>
                    <a:tc>
                      <a:txBody>
                        <a:bodyPr/>
                        <a:lstStyle/>
                        <a:p>
                          <a:pPr algn="ctr">
                            <a:lnSpc>
                              <a:spcPts val="2000"/>
                            </a:lnSpc>
                            <a:spcAft>
                              <a:spcPts val="0"/>
                            </a:spcAft>
                          </a:pPr>
                          <a:r>
                            <a:rPr lang="en-US" sz="1800" b="1" kern="1200">
                              <a:effectLst/>
                              <a:latin typeface="Times New Roman" panose="02020603050405020304" pitchFamily="18" charset="0"/>
                              <a:cs typeface="Times New Roman" panose="02020603050405020304" pitchFamily="18" charset="0"/>
                            </a:rPr>
                            <a:t>1</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87471" marR="87471" marT="0" marB="0" anchor="ctr"/>
                    </a:tc>
                    <a:extLst>
                      <a:ext uri="{0D108BD9-81ED-4DB2-BD59-A6C34878D82A}">
                        <a16:rowId xmlns="" xmlns:a16="http://schemas.microsoft.com/office/drawing/2014/main" xmlns:a14="http://schemas.microsoft.com/office/drawing/2010/main" val="3499852288"/>
                      </a:ext>
                    </a:extLst>
                  </a:tr>
                  <a:tr h="389467">
                    <a:tc>
                      <a:txBody>
                        <a:bodyPr/>
                        <a:lstStyle/>
                        <a:p>
                          <a:pPr algn="ctr">
                            <a:lnSpc>
                              <a:spcPts val="2000"/>
                            </a:lnSpc>
                            <a:spcAft>
                              <a:spcPts val="0"/>
                            </a:spcAft>
                          </a:pPr>
                          <a:r>
                            <a:rPr lang="en-US" sz="1800" b="1" kern="1200">
                              <a:effectLst/>
                              <a:latin typeface="Times New Roman" panose="02020603050405020304" pitchFamily="18" charset="0"/>
                              <a:cs typeface="Times New Roman" panose="02020603050405020304" pitchFamily="18" charset="0"/>
                            </a:rPr>
                            <a:t>0</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87471" marR="87471" marT="0" marB="0" anchor="ctr"/>
                    </a:tc>
                    <a:tc>
                      <a:txBody>
                        <a:bodyPr/>
                        <a:lstStyle/>
                        <a:p>
                          <a:pPr algn="ctr">
                            <a:lnSpc>
                              <a:spcPts val="2000"/>
                            </a:lnSpc>
                            <a:spcAft>
                              <a:spcPts val="0"/>
                            </a:spcAft>
                          </a:pPr>
                          <a:r>
                            <a:rPr lang="en-US" sz="1800" b="1" kern="1200">
                              <a:effectLst/>
                              <a:latin typeface="Times New Roman" panose="02020603050405020304" pitchFamily="18" charset="0"/>
                              <a:cs typeface="Times New Roman" panose="02020603050405020304" pitchFamily="18" charset="0"/>
                            </a:rPr>
                            <a:t>0</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87471" marR="87471" marT="0" marB="0" anchor="ctr"/>
                    </a:tc>
                    <a:tc>
                      <a:txBody>
                        <a:bodyPr/>
                        <a:lstStyle/>
                        <a:p>
                          <a:pPr algn="ctr">
                            <a:lnSpc>
                              <a:spcPts val="2000"/>
                            </a:lnSpc>
                            <a:spcAft>
                              <a:spcPts val="0"/>
                            </a:spcAft>
                          </a:pPr>
                          <a:r>
                            <a:rPr lang="en-US" sz="1800" b="1" kern="1200">
                              <a:effectLst/>
                              <a:latin typeface="Times New Roman" panose="02020603050405020304" pitchFamily="18" charset="0"/>
                              <a:cs typeface="Times New Roman" panose="02020603050405020304" pitchFamily="18" charset="0"/>
                            </a:rPr>
                            <a:t>1</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87471" marR="87471" marT="0" marB="0" anchor="ctr"/>
                    </a:tc>
                    <a:tc>
                      <a:txBody>
                        <a:bodyPr/>
                        <a:lstStyle/>
                        <a:p>
                          <a:pPr algn="ctr">
                            <a:lnSpc>
                              <a:spcPts val="2000"/>
                            </a:lnSpc>
                            <a:spcAft>
                              <a:spcPts val="0"/>
                            </a:spcAft>
                          </a:pPr>
                          <a:r>
                            <a:rPr lang="en-US" sz="1800" b="1" kern="1200">
                              <a:effectLst/>
                              <a:latin typeface="Times New Roman" panose="02020603050405020304" pitchFamily="18" charset="0"/>
                              <a:cs typeface="Times New Roman" panose="02020603050405020304" pitchFamily="18" charset="0"/>
                            </a:rPr>
                            <a:t>1</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87471" marR="87471" marT="0" marB="0" anchor="ctr">
                        <a:lnR w="28575" cap="flat" cmpd="sng" algn="ctr">
                          <a:solidFill>
                            <a:srgbClr val="0000CC"/>
                          </a:solidFill>
                          <a:prstDash val="solid"/>
                          <a:round/>
                          <a:headEnd type="none" w="med" len="med"/>
                          <a:tailEnd type="none" w="med" len="med"/>
                        </a:lnR>
                      </a:tcPr>
                    </a:tc>
                    <a:tc>
                      <a:txBody>
                        <a:bodyPr/>
                        <a:lstStyle/>
                        <a:p>
                          <a:pPr algn="ctr">
                            <a:lnSpc>
                              <a:spcPts val="2000"/>
                            </a:lnSpc>
                            <a:spcAft>
                              <a:spcPts val="0"/>
                            </a:spcAft>
                          </a:pPr>
                          <a:r>
                            <a:rPr lang="en-US" sz="1800" b="1" kern="0">
                              <a:effectLst/>
                              <a:latin typeface="Times New Roman" panose="02020603050405020304" pitchFamily="18" charset="0"/>
                              <a:cs typeface="Times New Roman" panose="02020603050405020304" pitchFamily="18" charset="0"/>
                            </a:rPr>
                            <a:t>1</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87471" marR="87471" marT="0" marB="0" anchor="ctr">
                        <a:lnL w="28575" cap="flat" cmpd="sng" algn="ctr">
                          <a:solidFill>
                            <a:srgbClr val="0000CC"/>
                          </a:solidFill>
                          <a:prstDash val="solid"/>
                          <a:round/>
                          <a:headEnd type="none" w="med" len="med"/>
                          <a:tailEnd type="none" w="med" len="med"/>
                        </a:lnL>
                      </a:tcPr>
                    </a:tc>
                    <a:tc>
                      <a:txBody>
                        <a:bodyPr/>
                        <a:lstStyle/>
                        <a:p>
                          <a:pPr algn="ctr">
                            <a:lnSpc>
                              <a:spcPts val="2000"/>
                            </a:lnSpc>
                            <a:spcAft>
                              <a:spcPts val="0"/>
                            </a:spcAft>
                          </a:pPr>
                          <a:r>
                            <a:rPr lang="en-US" sz="1800" b="1" kern="0">
                              <a:effectLst/>
                              <a:latin typeface="Times New Roman" panose="02020603050405020304" pitchFamily="18" charset="0"/>
                              <a:cs typeface="Times New Roman" panose="02020603050405020304" pitchFamily="18" charset="0"/>
                            </a:rPr>
                            <a:t>1</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87471" marR="87471" marT="0" marB="0" anchor="ctr"/>
                    </a:tc>
                    <a:tc>
                      <a:txBody>
                        <a:bodyPr/>
                        <a:lstStyle/>
                        <a:p>
                          <a:pPr algn="ctr">
                            <a:lnSpc>
                              <a:spcPts val="2000"/>
                            </a:lnSpc>
                            <a:spcAft>
                              <a:spcPts val="0"/>
                            </a:spcAft>
                          </a:pPr>
                          <a:r>
                            <a:rPr lang="en-US" sz="1800" b="1" kern="0">
                              <a:effectLst/>
                              <a:latin typeface="Times New Roman" panose="02020603050405020304" pitchFamily="18" charset="0"/>
                              <a:cs typeface="Times New Roman" panose="02020603050405020304" pitchFamily="18" charset="0"/>
                            </a:rPr>
                            <a:t>0</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87471" marR="87471" marT="0" marB="0" anchor="ctr">
                        <a:lnR w="28575"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en-US" sz="1800" b="1" kern="1200">
                              <a:effectLst/>
                              <a:latin typeface="Times New Roman" panose="02020603050405020304" pitchFamily="18" charset="0"/>
                              <a:cs typeface="Times New Roman" panose="02020603050405020304" pitchFamily="18" charset="0"/>
                            </a:rPr>
                            <a:t>1</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87471" marR="87471" marT="0" marB="0" anchor="ctr">
                        <a:lnL w="28575" cap="flat" cmpd="sng" algn="ctr">
                          <a:solidFill>
                            <a:srgbClr val="FF0000"/>
                          </a:solidFill>
                          <a:prstDash val="solid"/>
                          <a:round/>
                          <a:headEnd type="none" w="med" len="med"/>
                          <a:tailEnd type="none" w="med" len="med"/>
                        </a:lnL>
                      </a:tcPr>
                    </a:tc>
                    <a:tc>
                      <a:txBody>
                        <a:bodyPr/>
                        <a:lstStyle/>
                        <a:p>
                          <a:pPr algn="ctr">
                            <a:lnSpc>
                              <a:spcPts val="2000"/>
                            </a:lnSpc>
                            <a:spcAft>
                              <a:spcPts val="0"/>
                            </a:spcAft>
                          </a:pPr>
                          <a:r>
                            <a:rPr lang="en-US" sz="1800" b="1" kern="1200">
                              <a:effectLst/>
                              <a:latin typeface="Times New Roman" panose="02020603050405020304" pitchFamily="18" charset="0"/>
                              <a:cs typeface="Times New Roman" panose="02020603050405020304" pitchFamily="18" charset="0"/>
                            </a:rPr>
                            <a:t>0</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87471" marR="87471" marT="0" marB="0" anchor="ctr"/>
                    </a:tc>
                    <a:tc>
                      <a:txBody>
                        <a:bodyPr/>
                        <a:lstStyle/>
                        <a:p>
                          <a:pPr algn="ctr">
                            <a:lnSpc>
                              <a:spcPts val="2000"/>
                            </a:lnSpc>
                            <a:spcAft>
                              <a:spcPts val="0"/>
                            </a:spcAft>
                          </a:pPr>
                          <a:r>
                            <a:rPr lang="en-US" sz="1800" b="1" kern="1200">
                              <a:effectLst/>
                              <a:latin typeface="Times New Roman" panose="02020603050405020304" pitchFamily="18" charset="0"/>
                              <a:cs typeface="Times New Roman" panose="02020603050405020304" pitchFamily="18" charset="0"/>
                            </a:rPr>
                            <a:t>1</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87471" marR="87471" marT="0" marB="0" anchor="ctr"/>
                    </a:tc>
                    <a:tc>
                      <a:txBody>
                        <a:bodyPr/>
                        <a:lstStyle/>
                        <a:p>
                          <a:pPr algn="ctr">
                            <a:lnSpc>
                              <a:spcPts val="2000"/>
                            </a:lnSpc>
                            <a:spcAft>
                              <a:spcPts val="0"/>
                            </a:spcAft>
                          </a:pPr>
                          <a:r>
                            <a:rPr lang="en-US" sz="1800" b="1" kern="1200">
                              <a:effectLst/>
                              <a:latin typeface="Times New Roman" panose="02020603050405020304" pitchFamily="18" charset="0"/>
                              <a:cs typeface="Times New Roman" panose="02020603050405020304" pitchFamily="18" charset="0"/>
                            </a:rPr>
                            <a:t>1</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87471" marR="87471" marT="0" marB="0" anchor="ctr">
                        <a:lnR w="28575" cap="flat" cmpd="sng" algn="ctr">
                          <a:solidFill>
                            <a:srgbClr val="0000CC"/>
                          </a:solidFill>
                          <a:prstDash val="solid"/>
                          <a:round/>
                          <a:headEnd type="none" w="med" len="med"/>
                          <a:tailEnd type="none" w="med" len="med"/>
                        </a:lnR>
                      </a:tcPr>
                    </a:tc>
                    <a:tc>
                      <a:txBody>
                        <a:bodyPr/>
                        <a:lstStyle/>
                        <a:p>
                          <a:pPr algn="ctr">
                            <a:lnSpc>
                              <a:spcPts val="2000"/>
                            </a:lnSpc>
                            <a:spcAft>
                              <a:spcPts val="0"/>
                            </a:spcAft>
                          </a:pPr>
                          <a:r>
                            <a:rPr lang="en-US" sz="1800" b="1" kern="0">
                              <a:effectLst/>
                              <a:latin typeface="Times New Roman" panose="02020603050405020304" pitchFamily="18" charset="0"/>
                              <a:cs typeface="Times New Roman" panose="02020603050405020304" pitchFamily="18" charset="0"/>
                            </a:rPr>
                            <a:t>1</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87471" marR="87471" marT="0" marB="0" anchor="ctr">
                        <a:lnL w="28575" cap="flat" cmpd="sng" algn="ctr">
                          <a:solidFill>
                            <a:srgbClr val="0000CC"/>
                          </a:solidFill>
                          <a:prstDash val="solid"/>
                          <a:round/>
                          <a:headEnd type="none" w="med" len="med"/>
                          <a:tailEnd type="none" w="med" len="med"/>
                        </a:lnL>
                      </a:tcPr>
                    </a:tc>
                    <a:tc>
                      <a:txBody>
                        <a:bodyPr/>
                        <a:lstStyle/>
                        <a:p>
                          <a:pPr algn="ctr">
                            <a:lnSpc>
                              <a:spcPts val="2000"/>
                            </a:lnSpc>
                            <a:spcAft>
                              <a:spcPts val="0"/>
                            </a:spcAft>
                          </a:pPr>
                          <a:r>
                            <a:rPr lang="en-US" sz="1800" b="1" kern="0">
                              <a:effectLst/>
                              <a:latin typeface="Times New Roman" panose="02020603050405020304" pitchFamily="18" charset="0"/>
                              <a:cs typeface="Times New Roman" panose="02020603050405020304" pitchFamily="18" charset="0"/>
                            </a:rPr>
                            <a:t>0</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87471" marR="87471" marT="0" marB="0" anchor="ctr"/>
                    </a:tc>
                    <a:tc>
                      <a:txBody>
                        <a:bodyPr/>
                        <a:lstStyle/>
                        <a:p>
                          <a:pPr algn="ctr">
                            <a:lnSpc>
                              <a:spcPts val="2000"/>
                            </a:lnSpc>
                            <a:spcAft>
                              <a:spcPts val="0"/>
                            </a:spcAft>
                          </a:pPr>
                          <a:r>
                            <a:rPr lang="en-US" sz="1800" b="1" kern="1200">
                              <a:effectLst/>
                              <a:latin typeface="Times New Roman" panose="02020603050405020304" pitchFamily="18" charset="0"/>
                              <a:cs typeface="Times New Roman" panose="02020603050405020304" pitchFamily="18" charset="0"/>
                            </a:rPr>
                            <a:t>0</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87471" marR="87471" marT="0" marB="0" anchor="ctr"/>
                    </a:tc>
                    <a:extLst>
                      <a:ext uri="{0D108BD9-81ED-4DB2-BD59-A6C34878D82A}">
                        <a16:rowId xmlns="" xmlns:a16="http://schemas.microsoft.com/office/drawing/2014/main" xmlns:a14="http://schemas.microsoft.com/office/drawing/2010/main" val="1984102130"/>
                      </a:ext>
                    </a:extLst>
                  </a:tr>
                  <a:tr h="389467">
                    <a:tc>
                      <a:txBody>
                        <a:bodyPr/>
                        <a:lstStyle/>
                        <a:p>
                          <a:pPr algn="ctr">
                            <a:lnSpc>
                              <a:spcPts val="2000"/>
                            </a:lnSpc>
                            <a:spcAft>
                              <a:spcPts val="0"/>
                            </a:spcAft>
                          </a:pPr>
                          <a:r>
                            <a:rPr lang="en-US" sz="1800" b="1" kern="1200" dirty="0">
                              <a:effectLst/>
                              <a:latin typeface="Times New Roman" panose="02020603050405020304" pitchFamily="18" charset="0"/>
                              <a:cs typeface="Times New Roman" panose="02020603050405020304" pitchFamily="18" charset="0"/>
                            </a:rPr>
                            <a:t>0</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87471" marR="87471" marT="0" marB="0" anchor="ctr"/>
                    </a:tc>
                    <a:tc>
                      <a:txBody>
                        <a:bodyPr/>
                        <a:lstStyle/>
                        <a:p>
                          <a:pPr algn="ctr">
                            <a:lnSpc>
                              <a:spcPts val="2000"/>
                            </a:lnSpc>
                            <a:spcAft>
                              <a:spcPts val="0"/>
                            </a:spcAft>
                          </a:pPr>
                          <a:r>
                            <a:rPr lang="en-US" sz="1800" b="1" kern="1200">
                              <a:effectLst/>
                              <a:latin typeface="Times New Roman" panose="02020603050405020304" pitchFamily="18" charset="0"/>
                              <a:cs typeface="Times New Roman" panose="02020603050405020304" pitchFamily="18" charset="0"/>
                            </a:rPr>
                            <a:t>1</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87471" marR="87471" marT="0" marB="0" anchor="ctr"/>
                    </a:tc>
                    <a:tc>
                      <a:txBody>
                        <a:bodyPr/>
                        <a:lstStyle/>
                        <a:p>
                          <a:pPr algn="ctr">
                            <a:lnSpc>
                              <a:spcPts val="2000"/>
                            </a:lnSpc>
                            <a:spcAft>
                              <a:spcPts val="0"/>
                            </a:spcAft>
                          </a:pPr>
                          <a:r>
                            <a:rPr lang="en-US" sz="1800" b="1" kern="1200">
                              <a:effectLst/>
                              <a:latin typeface="Times New Roman" panose="02020603050405020304" pitchFamily="18" charset="0"/>
                              <a:cs typeface="Times New Roman" panose="02020603050405020304" pitchFamily="18" charset="0"/>
                            </a:rPr>
                            <a:t>0</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87471" marR="87471" marT="0" marB="0" anchor="ctr"/>
                    </a:tc>
                    <a:tc>
                      <a:txBody>
                        <a:bodyPr/>
                        <a:lstStyle/>
                        <a:p>
                          <a:pPr algn="ctr">
                            <a:lnSpc>
                              <a:spcPts val="2000"/>
                            </a:lnSpc>
                            <a:spcAft>
                              <a:spcPts val="0"/>
                            </a:spcAft>
                          </a:pPr>
                          <a:r>
                            <a:rPr lang="en-US" sz="1800" b="1" kern="1200">
                              <a:effectLst/>
                              <a:latin typeface="Times New Roman" panose="02020603050405020304" pitchFamily="18" charset="0"/>
                              <a:cs typeface="Times New Roman" panose="02020603050405020304" pitchFamily="18" charset="0"/>
                            </a:rPr>
                            <a:t>0</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87471" marR="87471" marT="0" marB="0" anchor="ctr">
                        <a:lnR w="28575" cap="flat" cmpd="sng" algn="ctr">
                          <a:solidFill>
                            <a:srgbClr val="0000CC"/>
                          </a:solidFill>
                          <a:prstDash val="solid"/>
                          <a:round/>
                          <a:headEnd type="none" w="med" len="med"/>
                          <a:tailEnd type="none" w="med" len="med"/>
                        </a:lnR>
                      </a:tcPr>
                    </a:tc>
                    <a:tc>
                      <a:txBody>
                        <a:bodyPr/>
                        <a:lstStyle/>
                        <a:p>
                          <a:pPr algn="ctr">
                            <a:lnSpc>
                              <a:spcPts val="2000"/>
                            </a:lnSpc>
                            <a:spcAft>
                              <a:spcPts val="0"/>
                            </a:spcAft>
                          </a:pPr>
                          <a:r>
                            <a:rPr lang="en-US" sz="1800" b="1" kern="0">
                              <a:effectLst/>
                              <a:latin typeface="Times New Roman" panose="02020603050405020304" pitchFamily="18" charset="0"/>
                              <a:cs typeface="Times New Roman" panose="02020603050405020304" pitchFamily="18" charset="0"/>
                            </a:rPr>
                            <a:t>0</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87471" marR="87471" marT="0" marB="0" anchor="ctr">
                        <a:lnL w="28575" cap="flat" cmpd="sng" algn="ctr">
                          <a:solidFill>
                            <a:srgbClr val="0000CC"/>
                          </a:solidFill>
                          <a:prstDash val="solid"/>
                          <a:round/>
                          <a:headEnd type="none" w="med" len="med"/>
                          <a:tailEnd type="none" w="med" len="med"/>
                        </a:lnL>
                      </a:tcPr>
                    </a:tc>
                    <a:tc>
                      <a:txBody>
                        <a:bodyPr/>
                        <a:lstStyle/>
                        <a:p>
                          <a:pPr algn="ctr">
                            <a:lnSpc>
                              <a:spcPts val="2000"/>
                            </a:lnSpc>
                            <a:spcAft>
                              <a:spcPts val="0"/>
                            </a:spcAft>
                          </a:pPr>
                          <a:r>
                            <a:rPr lang="en-US" sz="1800" b="1" kern="0">
                              <a:effectLst/>
                              <a:latin typeface="Times New Roman" panose="02020603050405020304" pitchFamily="18" charset="0"/>
                              <a:cs typeface="Times New Roman" panose="02020603050405020304" pitchFamily="18" charset="0"/>
                            </a:rPr>
                            <a:t>1</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87471" marR="87471" marT="0" marB="0" anchor="ctr"/>
                    </a:tc>
                    <a:tc>
                      <a:txBody>
                        <a:bodyPr/>
                        <a:lstStyle/>
                        <a:p>
                          <a:pPr algn="ctr">
                            <a:lnSpc>
                              <a:spcPts val="2000"/>
                            </a:lnSpc>
                            <a:spcAft>
                              <a:spcPts val="0"/>
                            </a:spcAft>
                          </a:pPr>
                          <a:r>
                            <a:rPr lang="en-US" sz="1800" b="1" kern="1200">
                              <a:effectLst/>
                              <a:latin typeface="Times New Roman" panose="02020603050405020304" pitchFamily="18" charset="0"/>
                              <a:cs typeface="Times New Roman" panose="02020603050405020304" pitchFamily="18" charset="0"/>
                            </a:rPr>
                            <a:t>0</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87471" marR="87471" marT="0" marB="0" anchor="ctr">
                        <a:lnR w="28575"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en-US" sz="1800" b="1" kern="1200">
                              <a:effectLst/>
                              <a:latin typeface="Times New Roman" panose="02020603050405020304" pitchFamily="18" charset="0"/>
                              <a:cs typeface="Times New Roman" panose="02020603050405020304" pitchFamily="18" charset="0"/>
                            </a:rPr>
                            <a:t>1</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87471" marR="87471" marT="0" marB="0" anchor="ctr">
                        <a:lnL w="28575" cap="flat" cmpd="sng" algn="ctr">
                          <a:solidFill>
                            <a:srgbClr val="FF0000"/>
                          </a:solidFill>
                          <a:prstDash val="solid"/>
                          <a:round/>
                          <a:headEnd type="none" w="med" len="med"/>
                          <a:tailEnd type="none" w="med" len="med"/>
                        </a:lnL>
                      </a:tcPr>
                    </a:tc>
                    <a:tc>
                      <a:txBody>
                        <a:bodyPr/>
                        <a:lstStyle/>
                        <a:p>
                          <a:pPr algn="ctr">
                            <a:lnSpc>
                              <a:spcPts val="2000"/>
                            </a:lnSpc>
                            <a:spcAft>
                              <a:spcPts val="0"/>
                            </a:spcAft>
                          </a:pPr>
                          <a:r>
                            <a:rPr lang="en-US" sz="1800" b="1" kern="1200">
                              <a:effectLst/>
                              <a:latin typeface="Times New Roman" panose="02020603050405020304" pitchFamily="18" charset="0"/>
                              <a:cs typeface="Times New Roman" panose="02020603050405020304" pitchFamily="18" charset="0"/>
                            </a:rPr>
                            <a:t>1</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87471" marR="87471" marT="0" marB="0" anchor="ctr"/>
                    </a:tc>
                    <a:tc>
                      <a:txBody>
                        <a:bodyPr/>
                        <a:lstStyle/>
                        <a:p>
                          <a:pPr algn="ctr">
                            <a:lnSpc>
                              <a:spcPts val="2000"/>
                            </a:lnSpc>
                            <a:spcAft>
                              <a:spcPts val="0"/>
                            </a:spcAft>
                          </a:pPr>
                          <a:r>
                            <a:rPr lang="en-US" sz="1800" b="1" kern="1200">
                              <a:effectLst/>
                              <a:latin typeface="Times New Roman" panose="02020603050405020304" pitchFamily="18" charset="0"/>
                              <a:cs typeface="Times New Roman" panose="02020603050405020304" pitchFamily="18" charset="0"/>
                            </a:rPr>
                            <a:t>0</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87471" marR="87471" marT="0" marB="0" anchor="ctr"/>
                    </a:tc>
                    <a:tc>
                      <a:txBody>
                        <a:bodyPr/>
                        <a:lstStyle/>
                        <a:p>
                          <a:pPr algn="ctr">
                            <a:lnSpc>
                              <a:spcPts val="2000"/>
                            </a:lnSpc>
                            <a:spcAft>
                              <a:spcPts val="0"/>
                            </a:spcAft>
                          </a:pPr>
                          <a:r>
                            <a:rPr lang="en-US" sz="1800" b="1" kern="1200">
                              <a:effectLst/>
                              <a:latin typeface="Times New Roman" panose="02020603050405020304" pitchFamily="18" charset="0"/>
                              <a:cs typeface="Times New Roman" panose="02020603050405020304" pitchFamily="18" charset="0"/>
                            </a:rPr>
                            <a:t>0</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87471" marR="87471" marT="0" marB="0" anchor="ctr">
                        <a:lnR w="28575" cap="flat" cmpd="sng" algn="ctr">
                          <a:solidFill>
                            <a:srgbClr val="0000CC"/>
                          </a:solidFill>
                          <a:prstDash val="solid"/>
                          <a:round/>
                          <a:headEnd type="none" w="med" len="med"/>
                          <a:tailEnd type="none" w="med" len="med"/>
                        </a:lnR>
                      </a:tcPr>
                    </a:tc>
                    <a:tc>
                      <a:txBody>
                        <a:bodyPr/>
                        <a:lstStyle/>
                        <a:p>
                          <a:pPr algn="ctr">
                            <a:lnSpc>
                              <a:spcPts val="2000"/>
                            </a:lnSpc>
                            <a:spcAft>
                              <a:spcPts val="0"/>
                            </a:spcAft>
                          </a:pPr>
                          <a:r>
                            <a:rPr lang="en-US" sz="1800" b="1" kern="0">
                              <a:effectLst/>
                              <a:latin typeface="Times New Roman" panose="02020603050405020304" pitchFamily="18" charset="0"/>
                              <a:cs typeface="Times New Roman" panose="02020603050405020304" pitchFamily="18" charset="0"/>
                            </a:rPr>
                            <a:t>1</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87471" marR="87471" marT="0" marB="0" anchor="ctr">
                        <a:lnL w="28575" cap="flat" cmpd="sng" algn="ctr">
                          <a:solidFill>
                            <a:srgbClr val="0000CC"/>
                          </a:solidFill>
                          <a:prstDash val="solid"/>
                          <a:round/>
                          <a:headEnd type="none" w="med" len="med"/>
                          <a:tailEnd type="none" w="med" len="med"/>
                        </a:lnL>
                      </a:tcPr>
                    </a:tc>
                    <a:tc>
                      <a:txBody>
                        <a:bodyPr/>
                        <a:lstStyle/>
                        <a:p>
                          <a:pPr algn="ctr">
                            <a:lnSpc>
                              <a:spcPts val="2000"/>
                            </a:lnSpc>
                            <a:spcAft>
                              <a:spcPts val="0"/>
                            </a:spcAft>
                          </a:pPr>
                          <a:r>
                            <a:rPr lang="en-US" sz="1800" b="1" kern="0">
                              <a:effectLst/>
                              <a:latin typeface="Times New Roman" panose="02020603050405020304" pitchFamily="18" charset="0"/>
                              <a:cs typeface="Times New Roman" panose="02020603050405020304" pitchFamily="18" charset="0"/>
                            </a:rPr>
                            <a:t>1</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87471" marR="87471" marT="0" marB="0" anchor="ctr"/>
                    </a:tc>
                    <a:tc>
                      <a:txBody>
                        <a:bodyPr/>
                        <a:lstStyle/>
                        <a:p>
                          <a:pPr algn="ctr">
                            <a:lnSpc>
                              <a:spcPts val="2000"/>
                            </a:lnSpc>
                            <a:spcAft>
                              <a:spcPts val="0"/>
                            </a:spcAft>
                          </a:pPr>
                          <a:r>
                            <a:rPr lang="en-US" sz="1800" b="1" kern="1200">
                              <a:effectLst/>
                              <a:latin typeface="Times New Roman" panose="02020603050405020304" pitchFamily="18" charset="0"/>
                              <a:cs typeface="Times New Roman" panose="02020603050405020304" pitchFamily="18" charset="0"/>
                            </a:rPr>
                            <a:t>0</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87471" marR="87471" marT="0" marB="0" anchor="ctr"/>
                    </a:tc>
                    <a:extLst>
                      <a:ext uri="{0D108BD9-81ED-4DB2-BD59-A6C34878D82A}">
                        <a16:rowId xmlns="" xmlns:a16="http://schemas.microsoft.com/office/drawing/2014/main" xmlns:a14="http://schemas.microsoft.com/office/drawing/2010/main" val="2831082772"/>
                      </a:ext>
                    </a:extLst>
                  </a:tr>
                  <a:tr h="389467">
                    <a:tc>
                      <a:txBody>
                        <a:bodyPr/>
                        <a:lstStyle/>
                        <a:p>
                          <a:pPr algn="ctr">
                            <a:lnSpc>
                              <a:spcPts val="2000"/>
                            </a:lnSpc>
                            <a:spcAft>
                              <a:spcPts val="0"/>
                            </a:spcAft>
                          </a:pPr>
                          <a:r>
                            <a:rPr lang="en-US" sz="1800" b="1" kern="1200">
                              <a:effectLst/>
                              <a:latin typeface="Times New Roman" panose="02020603050405020304" pitchFamily="18" charset="0"/>
                              <a:cs typeface="Times New Roman" panose="02020603050405020304" pitchFamily="18" charset="0"/>
                            </a:rPr>
                            <a:t>0</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87471" marR="87471" marT="0" marB="0" anchor="ctr"/>
                    </a:tc>
                    <a:tc>
                      <a:txBody>
                        <a:bodyPr/>
                        <a:lstStyle/>
                        <a:p>
                          <a:pPr algn="ctr">
                            <a:lnSpc>
                              <a:spcPts val="2000"/>
                            </a:lnSpc>
                            <a:spcAft>
                              <a:spcPts val="0"/>
                            </a:spcAft>
                          </a:pPr>
                          <a:r>
                            <a:rPr lang="en-US" sz="1800" b="1" kern="1200">
                              <a:effectLst/>
                              <a:latin typeface="Times New Roman" panose="02020603050405020304" pitchFamily="18" charset="0"/>
                              <a:cs typeface="Times New Roman" panose="02020603050405020304" pitchFamily="18" charset="0"/>
                            </a:rPr>
                            <a:t>1</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87471" marR="87471" marT="0" marB="0" anchor="ctr"/>
                    </a:tc>
                    <a:tc>
                      <a:txBody>
                        <a:bodyPr/>
                        <a:lstStyle/>
                        <a:p>
                          <a:pPr algn="ctr">
                            <a:lnSpc>
                              <a:spcPts val="2000"/>
                            </a:lnSpc>
                            <a:spcAft>
                              <a:spcPts val="0"/>
                            </a:spcAft>
                          </a:pPr>
                          <a:r>
                            <a:rPr lang="en-US" sz="1800" b="1" kern="1200">
                              <a:effectLst/>
                              <a:latin typeface="Times New Roman" panose="02020603050405020304" pitchFamily="18" charset="0"/>
                              <a:cs typeface="Times New Roman" panose="02020603050405020304" pitchFamily="18" charset="0"/>
                            </a:rPr>
                            <a:t>0</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87471" marR="87471" marT="0" marB="0" anchor="ctr"/>
                    </a:tc>
                    <a:tc>
                      <a:txBody>
                        <a:bodyPr/>
                        <a:lstStyle/>
                        <a:p>
                          <a:pPr algn="ctr">
                            <a:lnSpc>
                              <a:spcPts val="2000"/>
                            </a:lnSpc>
                            <a:spcAft>
                              <a:spcPts val="0"/>
                            </a:spcAft>
                          </a:pPr>
                          <a:r>
                            <a:rPr lang="en-US" sz="1800" b="1" kern="1200">
                              <a:effectLst/>
                              <a:latin typeface="Times New Roman" panose="02020603050405020304" pitchFamily="18" charset="0"/>
                              <a:cs typeface="Times New Roman" panose="02020603050405020304" pitchFamily="18" charset="0"/>
                            </a:rPr>
                            <a:t>1</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87471" marR="87471" marT="0" marB="0" anchor="ctr">
                        <a:lnR w="28575" cap="flat" cmpd="sng" algn="ctr">
                          <a:solidFill>
                            <a:srgbClr val="0000CC"/>
                          </a:solidFill>
                          <a:prstDash val="solid"/>
                          <a:round/>
                          <a:headEnd type="none" w="med" len="med"/>
                          <a:tailEnd type="none" w="med" len="med"/>
                        </a:lnR>
                      </a:tcPr>
                    </a:tc>
                    <a:tc>
                      <a:txBody>
                        <a:bodyPr/>
                        <a:lstStyle/>
                        <a:p>
                          <a:pPr algn="ctr">
                            <a:lnSpc>
                              <a:spcPts val="2000"/>
                            </a:lnSpc>
                            <a:spcAft>
                              <a:spcPts val="0"/>
                            </a:spcAft>
                          </a:pPr>
                          <a:r>
                            <a:rPr lang="en-US" sz="1800" b="1" kern="1200">
                              <a:effectLst/>
                              <a:latin typeface="Times New Roman" panose="02020603050405020304" pitchFamily="18" charset="0"/>
                              <a:cs typeface="Times New Roman" panose="02020603050405020304" pitchFamily="18" charset="0"/>
                            </a:rPr>
                            <a:t>1</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87471" marR="87471" marT="0" marB="0" anchor="ctr">
                        <a:lnL w="28575" cap="flat" cmpd="sng" algn="ctr">
                          <a:solidFill>
                            <a:srgbClr val="0000CC"/>
                          </a:solidFill>
                          <a:prstDash val="solid"/>
                          <a:round/>
                          <a:headEnd type="none" w="med" len="med"/>
                          <a:tailEnd type="none" w="med" len="med"/>
                        </a:lnL>
                      </a:tcPr>
                    </a:tc>
                    <a:tc>
                      <a:txBody>
                        <a:bodyPr/>
                        <a:lstStyle/>
                        <a:p>
                          <a:pPr algn="ctr">
                            <a:lnSpc>
                              <a:spcPts val="2000"/>
                            </a:lnSpc>
                            <a:spcAft>
                              <a:spcPts val="0"/>
                            </a:spcAft>
                          </a:pPr>
                          <a:r>
                            <a:rPr lang="en-US" sz="1800" b="1" kern="1200">
                              <a:effectLst/>
                              <a:latin typeface="Times New Roman" panose="02020603050405020304" pitchFamily="18" charset="0"/>
                              <a:cs typeface="Times New Roman" panose="02020603050405020304" pitchFamily="18" charset="0"/>
                            </a:rPr>
                            <a:t>1</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87471" marR="87471" marT="0" marB="0" anchor="ctr"/>
                    </a:tc>
                    <a:tc>
                      <a:txBody>
                        <a:bodyPr/>
                        <a:lstStyle/>
                        <a:p>
                          <a:pPr algn="ctr">
                            <a:lnSpc>
                              <a:spcPts val="2000"/>
                            </a:lnSpc>
                            <a:spcAft>
                              <a:spcPts val="0"/>
                            </a:spcAft>
                          </a:pPr>
                          <a:r>
                            <a:rPr lang="en-US" sz="1800" b="1" kern="1200">
                              <a:effectLst/>
                              <a:latin typeface="Times New Roman" panose="02020603050405020304" pitchFamily="18" charset="0"/>
                              <a:cs typeface="Times New Roman" panose="02020603050405020304" pitchFamily="18" charset="0"/>
                            </a:rPr>
                            <a:t>0</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87471" marR="87471" marT="0" marB="0" anchor="ctr">
                        <a:lnR w="28575"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en-US" sz="1800" b="1" kern="1200">
                              <a:effectLst/>
                              <a:latin typeface="Times New Roman" panose="02020603050405020304" pitchFamily="18" charset="0"/>
                              <a:cs typeface="Times New Roman" panose="02020603050405020304" pitchFamily="18" charset="0"/>
                            </a:rPr>
                            <a:t>1</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87471" marR="87471" marT="0" marB="0" anchor="ctr">
                        <a:lnL w="28575" cap="flat" cmpd="sng" algn="ctr">
                          <a:solidFill>
                            <a:srgbClr val="FF0000"/>
                          </a:solidFill>
                          <a:prstDash val="solid"/>
                          <a:round/>
                          <a:headEnd type="none" w="med" len="med"/>
                          <a:tailEnd type="none" w="med" len="med"/>
                        </a:lnL>
                      </a:tcPr>
                    </a:tc>
                    <a:tc>
                      <a:txBody>
                        <a:bodyPr/>
                        <a:lstStyle/>
                        <a:p>
                          <a:pPr algn="ctr">
                            <a:lnSpc>
                              <a:spcPts val="2000"/>
                            </a:lnSpc>
                            <a:spcAft>
                              <a:spcPts val="0"/>
                            </a:spcAft>
                          </a:pPr>
                          <a:r>
                            <a:rPr lang="en-US" sz="1800" b="1" kern="1200">
                              <a:effectLst/>
                              <a:latin typeface="Times New Roman" panose="02020603050405020304" pitchFamily="18" charset="0"/>
                              <a:cs typeface="Times New Roman" panose="02020603050405020304" pitchFamily="18" charset="0"/>
                            </a:rPr>
                            <a:t>1</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87471" marR="87471" marT="0" marB="0" anchor="ctr"/>
                    </a:tc>
                    <a:tc>
                      <a:txBody>
                        <a:bodyPr/>
                        <a:lstStyle/>
                        <a:p>
                          <a:pPr algn="ctr">
                            <a:lnSpc>
                              <a:spcPts val="2000"/>
                            </a:lnSpc>
                            <a:spcAft>
                              <a:spcPts val="0"/>
                            </a:spcAft>
                          </a:pPr>
                          <a:r>
                            <a:rPr lang="en-US" sz="1800" b="1" kern="1200">
                              <a:effectLst/>
                              <a:latin typeface="Times New Roman" panose="02020603050405020304" pitchFamily="18" charset="0"/>
                              <a:cs typeface="Times New Roman" panose="02020603050405020304" pitchFamily="18" charset="0"/>
                            </a:rPr>
                            <a:t>0</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87471" marR="87471" marT="0" marB="0" anchor="ctr"/>
                    </a:tc>
                    <a:tc>
                      <a:txBody>
                        <a:bodyPr/>
                        <a:lstStyle/>
                        <a:p>
                          <a:pPr algn="ctr">
                            <a:lnSpc>
                              <a:spcPts val="2000"/>
                            </a:lnSpc>
                            <a:spcAft>
                              <a:spcPts val="0"/>
                            </a:spcAft>
                          </a:pPr>
                          <a:r>
                            <a:rPr lang="en-US" sz="1800" b="1" kern="1200">
                              <a:effectLst/>
                              <a:latin typeface="Times New Roman" panose="02020603050405020304" pitchFamily="18" charset="0"/>
                              <a:cs typeface="Times New Roman" panose="02020603050405020304" pitchFamily="18" charset="0"/>
                            </a:rPr>
                            <a:t>1</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87471" marR="87471" marT="0" marB="0" anchor="ctr">
                        <a:lnR w="28575" cap="flat" cmpd="sng" algn="ctr">
                          <a:solidFill>
                            <a:srgbClr val="0000CC"/>
                          </a:solidFill>
                          <a:prstDash val="solid"/>
                          <a:round/>
                          <a:headEnd type="none" w="med" len="med"/>
                          <a:tailEnd type="none" w="med" len="med"/>
                        </a:lnR>
                      </a:tcPr>
                    </a:tc>
                    <a:tc>
                      <a:txBody>
                        <a:bodyPr/>
                        <a:lstStyle/>
                        <a:p>
                          <a:pPr algn="ctr">
                            <a:lnSpc>
                              <a:spcPts val="2000"/>
                            </a:lnSpc>
                            <a:spcAft>
                              <a:spcPts val="0"/>
                            </a:spcAft>
                          </a:pPr>
                          <a:r>
                            <a:rPr lang="en-US" sz="1800" b="1" kern="1200">
                              <a:effectLst/>
                              <a:latin typeface="Times New Roman" panose="02020603050405020304" pitchFamily="18" charset="0"/>
                              <a:cs typeface="Times New Roman" panose="02020603050405020304" pitchFamily="18" charset="0"/>
                            </a:rPr>
                            <a:t>1</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87471" marR="87471" marT="0" marB="0" anchor="ctr">
                        <a:lnL w="28575" cap="flat" cmpd="sng" algn="ctr">
                          <a:solidFill>
                            <a:srgbClr val="0000CC"/>
                          </a:solidFill>
                          <a:prstDash val="solid"/>
                          <a:round/>
                          <a:headEnd type="none" w="med" len="med"/>
                          <a:tailEnd type="none" w="med" len="med"/>
                        </a:lnL>
                      </a:tcPr>
                    </a:tc>
                    <a:tc>
                      <a:txBody>
                        <a:bodyPr/>
                        <a:lstStyle/>
                        <a:p>
                          <a:pPr algn="ctr">
                            <a:lnSpc>
                              <a:spcPts val="2000"/>
                            </a:lnSpc>
                            <a:spcAft>
                              <a:spcPts val="0"/>
                            </a:spcAft>
                          </a:pPr>
                          <a:r>
                            <a:rPr lang="en-US" sz="1800" b="1" kern="1200">
                              <a:effectLst/>
                              <a:latin typeface="Times New Roman" panose="02020603050405020304" pitchFamily="18" charset="0"/>
                              <a:cs typeface="Times New Roman" panose="02020603050405020304" pitchFamily="18" charset="0"/>
                            </a:rPr>
                            <a:t>0</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87471" marR="87471" marT="0" marB="0" anchor="ctr"/>
                    </a:tc>
                    <a:tc>
                      <a:txBody>
                        <a:bodyPr/>
                        <a:lstStyle/>
                        <a:p>
                          <a:pPr algn="ctr">
                            <a:lnSpc>
                              <a:spcPts val="2000"/>
                            </a:lnSpc>
                            <a:spcAft>
                              <a:spcPts val="0"/>
                            </a:spcAft>
                          </a:pPr>
                          <a:r>
                            <a:rPr lang="en-US" sz="1800" b="1" kern="1200">
                              <a:effectLst/>
                              <a:latin typeface="Times New Roman" panose="02020603050405020304" pitchFamily="18" charset="0"/>
                              <a:cs typeface="Times New Roman" panose="02020603050405020304" pitchFamily="18" charset="0"/>
                            </a:rPr>
                            <a:t>0</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87471" marR="87471" marT="0" marB="0" anchor="ctr"/>
                    </a:tc>
                    <a:extLst>
                      <a:ext uri="{0D108BD9-81ED-4DB2-BD59-A6C34878D82A}">
                        <a16:rowId xmlns="" xmlns:a16="http://schemas.microsoft.com/office/drawing/2014/main" xmlns:a14="http://schemas.microsoft.com/office/drawing/2010/main" val="155520669"/>
                      </a:ext>
                    </a:extLst>
                  </a:tr>
                  <a:tr h="389467">
                    <a:tc>
                      <a:txBody>
                        <a:bodyPr/>
                        <a:lstStyle/>
                        <a:p>
                          <a:pPr algn="ctr">
                            <a:lnSpc>
                              <a:spcPts val="2000"/>
                            </a:lnSpc>
                            <a:spcAft>
                              <a:spcPts val="0"/>
                            </a:spcAft>
                          </a:pPr>
                          <a:r>
                            <a:rPr lang="en-US" sz="1800" b="1" kern="1200">
                              <a:effectLst/>
                              <a:latin typeface="Times New Roman" panose="02020603050405020304" pitchFamily="18" charset="0"/>
                              <a:cs typeface="Times New Roman" panose="02020603050405020304" pitchFamily="18" charset="0"/>
                            </a:rPr>
                            <a:t>0</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87471" marR="87471" marT="0" marB="0" anchor="ctr"/>
                    </a:tc>
                    <a:tc>
                      <a:txBody>
                        <a:bodyPr/>
                        <a:lstStyle/>
                        <a:p>
                          <a:pPr algn="ctr">
                            <a:lnSpc>
                              <a:spcPts val="2000"/>
                            </a:lnSpc>
                            <a:spcAft>
                              <a:spcPts val="0"/>
                            </a:spcAft>
                          </a:pPr>
                          <a:r>
                            <a:rPr lang="en-US" sz="1800" b="1" kern="1200">
                              <a:effectLst/>
                              <a:latin typeface="Times New Roman" panose="02020603050405020304" pitchFamily="18" charset="0"/>
                              <a:cs typeface="Times New Roman" panose="02020603050405020304" pitchFamily="18" charset="0"/>
                            </a:rPr>
                            <a:t>1</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87471" marR="87471" marT="0" marB="0" anchor="ctr"/>
                    </a:tc>
                    <a:tc>
                      <a:txBody>
                        <a:bodyPr/>
                        <a:lstStyle/>
                        <a:p>
                          <a:pPr algn="ctr">
                            <a:lnSpc>
                              <a:spcPts val="2000"/>
                            </a:lnSpc>
                            <a:spcAft>
                              <a:spcPts val="0"/>
                            </a:spcAft>
                          </a:pPr>
                          <a:r>
                            <a:rPr lang="en-US" sz="1800" b="1" kern="1200">
                              <a:effectLst/>
                              <a:latin typeface="Times New Roman" panose="02020603050405020304" pitchFamily="18" charset="0"/>
                              <a:cs typeface="Times New Roman" panose="02020603050405020304" pitchFamily="18" charset="0"/>
                            </a:rPr>
                            <a:t>1</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87471" marR="87471" marT="0" marB="0" anchor="ctr"/>
                    </a:tc>
                    <a:tc>
                      <a:txBody>
                        <a:bodyPr/>
                        <a:lstStyle/>
                        <a:p>
                          <a:pPr algn="ctr">
                            <a:lnSpc>
                              <a:spcPts val="2000"/>
                            </a:lnSpc>
                            <a:spcAft>
                              <a:spcPts val="0"/>
                            </a:spcAft>
                          </a:pPr>
                          <a:r>
                            <a:rPr lang="en-US" sz="1800" b="1" kern="1200">
                              <a:effectLst/>
                              <a:latin typeface="Times New Roman" panose="02020603050405020304" pitchFamily="18" charset="0"/>
                              <a:cs typeface="Times New Roman" panose="02020603050405020304" pitchFamily="18" charset="0"/>
                            </a:rPr>
                            <a:t>0</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87471" marR="87471" marT="0" marB="0" anchor="ctr">
                        <a:lnR w="28575" cap="flat" cmpd="sng" algn="ctr">
                          <a:solidFill>
                            <a:srgbClr val="0000CC"/>
                          </a:solidFill>
                          <a:prstDash val="solid"/>
                          <a:round/>
                          <a:headEnd type="none" w="med" len="med"/>
                          <a:tailEnd type="none" w="med" len="med"/>
                        </a:lnR>
                      </a:tcPr>
                    </a:tc>
                    <a:tc>
                      <a:txBody>
                        <a:bodyPr/>
                        <a:lstStyle/>
                        <a:p>
                          <a:pPr algn="ctr">
                            <a:lnSpc>
                              <a:spcPts val="2000"/>
                            </a:lnSpc>
                            <a:spcAft>
                              <a:spcPts val="0"/>
                            </a:spcAft>
                          </a:pPr>
                          <a:r>
                            <a:rPr lang="en-US" sz="1800" b="1" kern="0">
                              <a:effectLst/>
                              <a:latin typeface="Times New Roman" panose="02020603050405020304" pitchFamily="18" charset="0"/>
                              <a:cs typeface="Times New Roman" panose="02020603050405020304" pitchFamily="18" charset="0"/>
                            </a:rPr>
                            <a:t>0</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87471" marR="87471" marT="0" marB="0" anchor="ctr">
                        <a:lnL w="28575" cap="flat" cmpd="sng" algn="ctr">
                          <a:solidFill>
                            <a:srgbClr val="0000CC"/>
                          </a:solidFill>
                          <a:prstDash val="solid"/>
                          <a:round/>
                          <a:headEnd type="none" w="med" len="med"/>
                          <a:tailEnd type="none" w="med" len="med"/>
                        </a:lnL>
                      </a:tcPr>
                    </a:tc>
                    <a:tc>
                      <a:txBody>
                        <a:bodyPr/>
                        <a:lstStyle/>
                        <a:p>
                          <a:pPr algn="ctr">
                            <a:lnSpc>
                              <a:spcPts val="2000"/>
                            </a:lnSpc>
                            <a:spcAft>
                              <a:spcPts val="0"/>
                            </a:spcAft>
                          </a:pPr>
                          <a:r>
                            <a:rPr lang="en-US" sz="1800" b="1" kern="0">
                              <a:effectLst/>
                              <a:latin typeface="Times New Roman" panose="02020603050405020304" pitchFamily="18" charset="0"/>
                              <a:cs typeface="Times New Roman" panose="02020603050405020304" pitchFamily="18" charset="0"/>
                            </a:rPr>
                            <a:t>0</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87471" marR="87471" marT="0" marB="0" anchor="ctr"/>
                    </a:tc>
                    <a:tc>
                      <a:txBody>
                        <a:bodyPr/>
                        <a:lstStyle/>
                        <a:p>
                          <a:pPr algn="ctr">
                            <a:lnSpc>
                              <a:spcPts val="2000"/>
                            </a:lnSpc>
                            <a:spcAft>
                              <a:spcPts val="0"/>
                            </a:spcAft>
                          </a:pPr>
                          <a:r>
                            <a:rPr lang="en-US" sz="1800" b="1" kern="1200">
                              <a:effectLst/>
                              <a:latin typeface="Times New Roman" panose="02020603050405020304" pitchFamily="18" charset="0"/>
                              <a:cs typeface="Times New Roman" panose="02020603050405020304" pitchFamily="18" charset="0"/>
                            </a:rPr>
                            <a:t>1</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87471" marR="87471" marT="0" marB="0" anchor="ctr">
                        <a:lnR w="28575"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en-US" sz="1800" b="1" kern="1200">
                              <a:effectLst/>
                              <a:latin typeface="Times New Roman" panose="02020603050405020304" pitchFamily="18" charset="0"/>
                              <a:cs typeface="Times New Roman" panose="02020603050405020304" pitchFamily="18" charset="0"/>
                            </a:rPr>
                            <a:t>1</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87471" marR="87471" marT="0" marB="0" anchor="ctr">
                        <a:lnL w="28575" cap="flat" cmpd="sng" algn="ctr">
                          <a:solidFill>
                            <a:srgbClr val="FF0000"/>
                          </a:solidFill>
                          <a:prstDash val="solid"/>
                          <a:round/>
                          <a:headEnd type="none" w="med" len="med"/>
                          <a:tailEnd type="none" w="med" len="med"/>
                        </a:lnL>
                      </a:tcPr>
                    </a:tc>
                    <a:tc>
                      <a:txBody>
                        <a:bodyPr/>
                        <a:lstStyle/>
                        <a:p>
                          <a:pPr algn="ctr">
                            <a:lnSpc>
                              <a:spcPts val="2000"/>
                            </a:lnSpc>
                            <a:spcAft>
                              <a:spcPts val="0"/>
                            </a:spcAft>
                          </a:pPr>
                          <a:r>
                            <a:rPr lang="en-US" sz="1800" b="1" kern="1200">
                              <a:effectLst/>
                              <a:latin typeface="Times New Roman" panose="02020603050405020304" pitchFamily="18" charset="0"/>
                              <a:cs typeface="Times New Roman" panose="02020603050405020304" pitchFamily="18" charset="0"/>
                            </a:rPr>
                            <a:t>1</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87471" marR="87471" marT="0" marB="0" anchor="ctr"/>
                    </a:tc>
                    <a:tc>
                      <a:txBody>
                        <a:bodyPr/>
                        <a:lstStyle/>
                        <a:p>
                          <a:pPr algn="ctr">
                            <a:lnSpc>
                              <a:spcPts val="2000"/>
                            </a:lnSpc>
                            <a:spcAft>
                              <a:spcPts val="0"/>
                            </a:spcAft>
                          </a:pPr>
                          <a:r>
                            <a:rPr lang="en-US" sz="1800" b="1" kern="1200">
                              <a:effectLst/>
                              <a:latin typeface="Times New Roman" panose="02020603050405020304" pitchFamily="18" charset="0"/>
                              <a:cs typeface="Times New Roman" panose="02020603050405020304" pitchFamily="18" charset="0"/>
                            </a:rPr>
                            <a:t>1</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87471" marR="87471" marT="0" marB="0" anchor="ctr"/>
                    </a:tc>
                    <a:tc>
                      <a:txBody>
                        <a:bodyPr/>
                        <a:lstStyle/>
                        <a:p>
                          <a:pPr algn="ctr">
                            <a:lnSpc>
                              <a:spcPts val="2000"/>
                            </a:lnSpc>
                            <a:spcAft>
                              <a:spcPts val="0"/>
                            </a:spcAft>
                          </a:pPr>
                          <a:r>
                            <a:rPr lang="en-US" sz="1800" b="1" kern="1200">
                              <a:effectLst/>
                              <a:latin typeface="Times New Roman" panose="02020603050405020304" pitchFamily="18" charset="0"/>
                              <a:cs typeface="Times New Roman" panose="02020603050405020304" pitchFamily="18" charset="0"/>
                            </a:rPr>
                            <a:t>0</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87471" marR="87471" marT="0" marB="0" anchor="ctr">
                        <a:lnR w="28575" cap="flat" cmpd="sng" algn="ctr">
                          <a:solidFill>
                            <a:srgbClr val="0000CC"/>
                          </a:solidFill>
                          <a:prstDash val="solid"/>
                          <a:round/>
                          <a:headEnd type="none" w="med" len="med"/>
                          <a:tailEnd type="none" w="med" len="med"/>
                        </a:lnR>
                      </a:tcPr>
                    </a:tc>
                    <a:tc>
                      <a:txBody>
                        <a:bodyPr/>
                        <a:lstStyle/>
                        <a:p>
                          <a:pPr algn="ctr">
                            <a:lnSpc>
                              <a:spcPts val="2000"/>
                            </a:lnSpc>
                            <a:spcAft>
                              <a:spcPts val="0"/>
                            </a:spcAft>
                          </a:pPr>
                          <a:r>
                            <a:rPr lang="en-US" sz="1800" b="1" kern="0">
                              <a:effectLst/>
                              <a:latin typeface="Times New Roman" panose="02020603050405020304" pitchFamily="18" charset="0"/>
                              <a:cs typeface="Times New Roman" panose="02020603050405020304" pitchFamily="18" charset="0"/>
                            </a:rPr>
                            <a:t>0</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87471" marR="87471" marT="0" marB="0" anchor="ctr">
                        <a:lnL w="28575" cap="flat" cmpd="sng" algn="ctr">
                          <a:solidFill>
                            <a:srgbClr val="0000CC"/>
                          </a:solidFill>
                          <a:prstDash val="solid"/>
                          <a:round/>
                          <a:headEnd type="none" w="med" len="med"/>
                          <a:tailEnd type="none" w="med" len="med"/>
                        </a:lnL>
                      </a:tcPr>
                    </a:tc>
                    <a:tc>
                      <a:txBody>
                        <a:bodyPr/>
                        <a:lstStyle/>
                        <a:p>
                          <a:pPr algn="ctr">
                            <a:lnSpc>
                              <a:spcPts val="2000"/>
                            </a:lnSpc>
                            <a:spcAft>
                              <a:spcPts val="0"/>
                            </a:spcAft>
                          </a:pPr>
                          <a:r>
                            <a:rPr lang="en-US" sz="1800" b="1" kern="0">
                              <a:effectLst/>
                              <a:latin typeface="Times New Roman" panose="02020603050405020304" pitchFamily="18" charset="0"/>
                              <a:cs typeface="Times New Roman" panose="02020603050405020304" pitchFamily="18" charset="0"/>
                            </a:rPr>
                            <a:t>1</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87471" marR="87471" marT="0" marB="0" anchor="ctr"/>
                    </a:tc>
                    <a:tc>
                      <a:txBody>
                        <a:bodyPr/>
                        <a:lstStyle/>
                        <a:p>
                          <a:pPr algn="ctr">
                            <a:lnSpc>
                              <a:spcPts val="2000"/>
                            </a:lnSpc>
                            <a:spcAft>
                              <a:spcPts val="0"/>
                            </a:spcAft>
                          </a:pPr>
                          <a:r>
                            <a:rPr lang="en-US" sz="1800" b="1" kern="1200">
                              <a:effectLst/>
                              <a:latin typeface="Times New Roman" panose="02020603050405020304" pitchFamily="18" charset="0"/>
                              <a:cs typeface="Times New Roman" panose="02020603050405020304" pitchFamily="18" charset="0"/>
                            </a:rPr>
                            <a:t>0</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87471" marR="87471" marT="0" marB="0" anchor="ctr"/>
                    </a:tc>
                    <a:extLst>
                      <a:ext uri="{0D108BD9-81ED-4DB2-BD59-A6C34878D82A}">
                        <a16:rowId xmlns="" xmlns:a16="http://schemas.microsoft.com/office/drawing/2014/main" xmlns:a14="http://schemas.microsoft.com/office/drawing/2010/main" val="2845252004"/>
                      </a:ext>
                    </a:extLst>
                  </a:tr>
                  <a:tr h="389467">
                    <a:tc>
                      <a:txBody>
                        <a:bodyPr/>
                        <a:lstStyle/>
                        <a:p>
                          <a:pPr algn="ctr">
                            <a:lnSpc>
                              <a:spcPts val="2000"/>
                            </a:lnSpc>
                            <a:spcAft>
                              <a:spcPts val="0"/>
                            </a:spcAft>
                          </a:pPr>
                          <a:r>
                            <a:rPr lang="en-US" sz="1800" b="1" kern="1200">
                              <a:effectLst/>
                              <a:latin typeface="Times New Roman" panose="02020603050405020304" pitchFamily="18" charset="0"/>
                              <a:cs typeface="Times New Roman" panose="02020603050405020304" pitchFamily="18" charset="0"/>
                            </a:rPr>
                            <a:t>0</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87471" marR="87471" marT="0" marB="0" anchor="ctr"/>
                    </a:tc>
                    <a:tc>
                      <a:txBody>
                        <a:bodyPr/>
                        <a:lstStyle/>
                        <a:p>
                          <a:pPr algn="ctr">
                            <a:lnSpc>
                              <a:spcPts val="2000"/>
                            </a:lnSpc>
                            <a:spcAft>
                              <a:spcPts val="0"/>
                            </a:spcAft>
                          </a:pPr>
                          <a:r>
                            <a:rPr lang="en-US" sz="1800" b="1" kern="1200">
                              <a:effectLst/>
                              <a:latin typeface="Times New Roman" panose="02020603050405020304" pitchFamily="18" charset="0"/>
                              <a:cs typeface="Times New Roman" panose="02020603050405020304" pitchFamily="18" charset="0"/>
                            </a:rPr>
                            <a:t>1</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87471" marR="87471" marT="0" marB="0" anchor="ctr"/>
                    </a:tc>
                    <a:tc>
                      <a:txBody>
                        <a:bodyPr/>
                        <a:lstStyle/>
                        <a:p>
                          <a:pPr algn="ctr">
                            <a:lnSpc>
                              <a:spcPts val="2000"/>
                            </a:lnSpc>
                            <a:spcAft>
                              <a:spcPts val="0"/>
                            </a:spcAft>
                          </a:pPr>
                          <a:r>
                            <a:rPr lang="en-US" sz="1800" b="1" kern="1200">
                              <a:effectLst/>
                              <a:latin typeface="Times New Roman" panose="02020603050405020304" pitchFamily="18" charset="0"/>
                              <a:cs typeface="Times New Roman" panose="02020603050405020304" pitchFamily="18" charset="0"/>
                            </a:rPr>
                            <a:t>1</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87471" marR="87471" marT="0" marB="0" anchor="ctr"/>
                    </a:tc>
                    <a:tc>
                      <a:txBody>
                        <a:bodyPr/>
                        <a:lstStyle/>
                        <a:p>
                          <a:pPr algn="ctr">
                            <a:lnSpc>
                              <a:spcPts val="2000"/>
                            </a:lnSpc>
                            <a:spcAft>
                              <a:spcPts val="0"/>
                            </a:spcAft>
                          </a:pPr>
                          <a:r>
                            <a:rPr lang="en-US" sz="1800" b="1" kern="1200">
                              <a:effectLst/>
                              <a:latin typeface="Times New Roman" panose="02020603050405020304" pitchFamily="18" charset="0"/>
                              <a:cs typeface="Times New Roman" panose="02020603050405020304" pitchFamily="18" charset="0"/>
                            </a:rPr>
                            <a:t>1</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87471" marR="87471" marT="0" marB="0" anchor="ctr">
                        <a:lnR w="28575" cap="flat" cmpd="sng" algn="ctr">
                          <a:solidFill>
                            <a:srgbClr val="0000CC"/>
                          </a:solidFill>
                          <a:prstDash val="solid"/>
                          <a:round/>
                          <a:headEnd type="none" w="med" len="med"/>
                          <a:tailEnd type="none" w="med" len="med"/>
                        </a:lnR>
                      </a:tcPr>
                    </a:tc>
                    <a:tc>
                      <a:txBody>
                        <a:bodyPr/>
                        <a:lstStyle/>
                        <a:p>
                          <a:pPr algn="ctr">
                            <a:lnSpc>
                              <a:spcPts val="2000"/>
                            </a:lnSpc>
                            <a:spcAft>
                              <a:spcPts val="0"/>
                            </a:spcAft>
                          </a:pPr>
                          <a:r>
                            <a:rPr lang="en-US" sz="1800" b="1" kern="0">
                              <a:effectLst/>
                              <a:latin typeface="Times New Roman" panose="02020603050405020304" pitchFamily="18" charset="0"/>
                              <a:cs typeface="Times New Roman" panose="02020603050405020304" pitchFamily="18" charset="0"/>
                            </a:rPr>
                            <a:t>1</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87471" marR="87471" marT="0" marB="0" anchor="ctr">
                        <a:lnL w="28575" cap="flat" cmpd="sng" algn="ctr">
                          <a:solidFill>
                            <a:srgbClr val="0000CC"/>
                          </a:solidFill>
                          <a:prstDash val="solid"/>
                          <a:round/>
                          <a:headEnd type="none" w="med" len="med"/>
                          <a:tailEnd type="none" w="med" len="med"/>
                        </a:lnL>
                      </a:tcPr>
                    </a:tc>
                    <a:tc>
                      <a:txBody>
                        <a:bodyPr/>
                        <a:lstStyle/>
                        <a:p>
                          <a:pPr algn="ctr">
                            <a:lnSpc>
                              <a:spcPts val="2000"/>
                            </a:lnSpc>
                            <a:spcAft>
                              <a:spcPts val="0"/>
                            </a:spcAft>
                          </a:pPr>
                          <a:r>
                            <a:rPr lang="en-US" sz="1800" b="1" kern="0">
                              <a:effectLst/>
                              <a:latin typeface="Times New Roman" panose="02020603050405020304" pitchFamily="18" charset="0"/>
                              <a:cs typeface="Times New Roman" panose="02020603050405020304" pitchFamily="18" charset="0"/>
                            </a:rPr>
                            <a:t>0</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87471" marR="87471" marT="0" marB="0" anchor="ctr"/>
                    </a:tc>
                    <a:tc>
                      <a:txBody>
                        <a:bodyPr/>
                        <a:lstStyle/>
                        <a:p>
                          <a:pPr algn="ctr">
                            <a:lnSpc>
                              <a:spcPts val="2000"/>
                            </a:lnSpc>
                            <a:spcAft>
                              <a:spcPts val="0"/>
                            </a:spcAft>
                          </a:pPr>
                          <a:r>
                            <a:rPr lang="en-US" sz="1800" b="1" kern="1200" dirty="0">
                              <a:effectLst/>
                              <a:latin typeface="Times New Roman" panose="02020603050405020304" pitchFamily="18" charset="0"/>
                              <a:cs typeface="Times New Roman" panose="02020603050405020304" pitchFamily="18" charset="0"/>
                            </a:rPr>
                            <a:t>0</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87471" marR="87471" marT="0" marB="0" anchor="ctr">
                        <a:lnR w="28575" cap="flat" cmpd="sng" algn="ctr">
                          <a:solidFill>
                            <a:srgbClr val="FF0000"/>
                          </a:solidFill>
                          <a:prstDash val="solid"/>
                          <a:round/>
                          <a:headEnd type="none" w="med" len="med"/>
                          <a:tailEnd type="none" w="med" len="med"/>
                        </a:lnR>
                      </a:tcPr>
                    </a:tc>
                    <a:tc>
                      <a:txBody>
                        <a:bodyPr/>
                        <a:lstStyle/>
                        <a:p>
                          <a:pPr algn="ctr">
                            <a:lnSpc>
                              <a:spcPts val="2000"/>
                            </a:lnSpc>
                            <a:spcAft>
                              <a:spcPts val="0"/>
                            </a:spcAft>
                          </a:pPr>
                          <a:r>
                            <a:rPr lang="en-US" sz="1800" b="1" kern="1200">
                              <a:effectLst/>
                              <a:latin typeface="Times New Roman" panose="02020603050405020304" pitchFamily="18" charset="0"/>
                              <a:cs typeface="Times New Roman" panose="02020603050405020304" pitchFamily="18" charset="0"/>
                            </a:rPr>
                            <a:t>1</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87471" marR="87471" marT="0" marB="0" anchor="ctr">
                        <a:lnL w="28575" cap="flat" cmpd="sng" algn="ctr">
                          <a:solidFill>
                            <a:srgbClr val="FF0000"/>
                          </a:solidFill>
                          <a:prstDash val="solid"/>
                          <a:round/>
                          <a:headEnd type="none" w="med" len="med"/>
                          <a:tailEnd type="none" w="med" len="med"/>
                        </a:lnL>
                      </a:tcPr>
                    </a:tc>
                    <a:tc>
                      <a:txBody>
                        <a:bodyPr/>
                        <a:lstStyle/>
                        <a:p>
                          <a:pPr algn="ctr">
                            <a:lnSpc>
                              <a:spcPts val="2000"/>
                            </a:lnSpc>
                            <a:spcAft>
                              <a:spcPts val="0"/>
                            </a:spcAft>
                          </a:pPr>
                          <a:r>
                            <a:rPr lang="en-US" sz="1800" b="1" kern="1200">
                              <a:effectLst/>
                              <a:latin typeface="Times New Roman" panose="02020603050405020304" pitchFamily="18" charset="0"/>
                              <a:cs typeface="Times New Roman" panose="02020603050405020304" pitchFamily="18" charset="0"/>
                            </a:rPr>
                            <a:t>1</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87471" marR="87471" marT="0" marB="0" anchor="ctr"/>
                    </a:tc>
                    <a:tc>
                      <a:txBody>
                        <a:bodyPr/>
                        <a:lstStyle/>
                        <a:p>
                          <a:pPr algn="ctr">
                            <a:lnSpc>
                              <a:spcPts val="2000"/>
                            </a:lnSpc>
                            <a:spcAft>
                              <a:spcPts val="0"/>
                            </a:spcAft>
                          </a:pPr>
                          <a:r>
                            <a:rPr lang="en-US" sz="1800" b="1" kern="1200">
                              <a:effectLst/>
                              <a:latin typeface="Times New Roman" panose="02020603050405020304" pitchFamily="18" charset="0"/>
                              <a:cs typeface="Times New Roman" panose="02020603050405020304" pitchFamily="18" charset="0"/>
                            </a:rPr>
                            <a:t>1</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87471" marR="87471" marT="0" marB="0" anchor="ctr"/>
                    </a:tc>
                    <a:tc>
                      <a:txBody>
                        <a:bodyPr/>
                        <a:lstStyle/>
                        <a:p>
                          <a:pPr algn="ctr">
                            <a:lnSpc>
                              <a:spcPts val="2000"/>
                            </a:lnSpc>
                            <a:spcAft>
                              <a:spcPts val="0"/>
                            </a:spcAft>
                          </a:pPr>
                          <a:r>
                            <a:rPr lang="en-US" sz="1800" b="1" kern="1200">
                              <a:effectLst/>
                              <a:latin typeface="Times New Roman" panose="02020603050405020304" pitchFamily="18" charset="0"/>
                              <a:cs typeface="Times New Roman" panose="02020603050405020304" pitchFamily="18" charset="0"/>
                            </a:rPr>
                            <a:t>1</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87471" marR="87471" marT="0" marB="0" anchor="ctr">
                        <a:lnR w="28575" cap="flat" cmpd="sng" algn="ctr">
                          <a:solidFill>
                            <a:srgbClr val="0000CC"/>
                          </a:solidFill>
                          <a:prstDash val="solid"/>
                          <a:round/>
                          <a:headEnd type="none" w="med" len="med"/>
                          <a:tailEnd type="none" w="med" len="med"/>
                        </a:lnR>
                      </a:tcPr>
                    </a:tc>
                    <a:tc>
                      <a:txBody>
                        <a:bodyPr/>
                        <a:lstStyle/>
                        <a:p>
                          <a:pPr algn="ctr">
                            <a:lnSpc>
                              <a:spcPts val="2000"/>
                            </a:lnSpc>
                            <a:spcAft>
                              <a:spcPts val="0"/>
                            </a:spcAft>
                          </a:pPr>
                          <a:r>
                            <a:rPr lang="en-US" sz="1800" b="1" kern="0" dirty="0">
                              <a:effectLst/>
                              <a:latin typeface="Times New Roman" panose="02020603050405020304" pitchFamily="18" charset="0"/>
                              <a:cs typeface="Times New Roman" panose="02020603050405020304" pitchFamily="18" charset="0"/>
                            </a:rPr>
                            <a:t>0</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87471" marR="87471" marT="0" marB="0" anchor="ctr">
                        <a:lnL w="28575" cap="flat" cmpd="sng" algn="ctr">
                          <a:solidFill>
                            <a:srgbClr val="0000CC"/>
                          </a:solidFill>
                          <a:prstDash val="solid"/>
                          <a:round/>
                          <a:headEnd type="none" w="med" len="med"/>
                          <a:tailEnd type="none" w="med" len="med"/>
                        </a:lnL>
                      </a:tcPr>
                    </a:tc>
                    <a:tc>
                      <a:txBody>
                        <a:bodyPr/>
                        <a:lstStyle/>
                        <a:p>
                          <a:pPr algn="ctr">
                            <a:lnSpc>
                              <a:spcPts val="2000"/>
                            </a:lnSpc>
                            <a:spcAft>
                              <a:spcPts val="0"/>
                            </a:spcAft>
                          </a:pPr>
                          <a:r>
                            <a:rPr lang="en-US" sz="1800" b="1" kern="0">
                              <a:effectLst/>
                              <a:latin typeface="Times New Roman" panose="02020603050405020304" pitchFamily="18" charset="0"/>
                              <a:cs typeface="Times New Roman" panose="02020603050405020304" pitchFamily="18" charset="0"/>
                            </a:rPr>
                            <a:t>0</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87471" marR="87471" marT="0" marB="0" anchor="ctr"/>
                    </a:tc>
                    <a:tc>
                      <a:txBody>
                        <a:bodyPr/>
                        <a:lstStyle/>
                        <a:p>
                          <a:pPr algn="ctr">
                            <a:lnSpc>
                              <a:spcPts val="2000"/>
                            </a:lnSpc>
                            <a:spcAft>
                              <a:spcPts val="0"/>
                            </a:spcAft>
                          </a:pPr>
                          <a:r>
                            <a:rPr lang="en-US" sz="1800" b="1" kern="1200" dirty="0">
                              <a:effectLst/>
                              <a:latin typeface="Times New Roman" panose="02020603050405020304" pitchFamily="18" charset="0"/>
                              <a:cs typeface="Times New Roman" panose="02020603050405020304" pitchFamily="18" charset="0"/>
                            </a:rPr>
                            <a:t>1</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87471" marR="87471" marT="0" marB="0" anchor="ctr"/>
                    </a:tc>
                    <a:extLst>
                      <a:ext uri="{0D108BD9-81ED-4DB2-BD59-A6C34878D82A}">
                        <a16:rowId xmlns="" xmlns:a16="http://schemas.microsoft.com/office/drawing/2014/main" xmlns:a14="http://schemas.microsoft.com/office/drawing/2010/main" val="930469631"/>
                      </a:ext>
                    </a:extLst>
                  </a:tr>
                </a:tbl>
              </a:graphicData>
            </a:graphic>
          </p:graphicFrame>
        </mc:Fallback>
      </mc:AlternateContent>
      <p:sp>
        <p:nvSpPr>
          <p:cNvPr id="24" name="矩形 23"/>
          <p:cNvSpPr/>
          <p:nvPr/>
        </p:nvSpPr>
        <p:spPr>
          <a:xfrm>
            <a:off x="481012" y="3288875"/>
            <a:ext cx="2321181" cy="1532727"/>
          </a:xfrm>
          <a:prstGeom prst="rect">
            <a:avLst/>
          </a:prstGeom>
        </p:spPr>
        <p:txBody>
          <a:bodyPr wrap="square">
            <a:spAutoFit/>
          </a:bodyPr>
          <a:lstStyle/>
          <a:p>
            <a:pPr marL="342900" lvl="0" indent="-342900" defTabSz="468000">
              <a:lnSpc>
                <a:spcPct val="130000"/>
              </a:lnSpc>
              <a:buClr>
                <a:srgbClr val="3859CD"/>
              </a:buClr>
              <a:buFont typeface="Wingdings" panose="05000000000000000000" pitchFamily="2" charset="2"/>
              <a:buChar char="n"/>
            </a:pPr>
            <a:r>
              <a:rPr lang="zh-CN" altLang="en-US" sz="2400" b="1" dirty="0">
                <a:solidFill>
                  <a:srgbClr val="0000CC"/>
                </a:solidFill>
                <a:latin typeface="微软雅黑" panose="020B0503020204020204" pitchFamily="34" charset="-122"/>
                <a:ea typeface="微软雅黑" panose="020B0503020204020204" pitchFamily="34" charset="-122"/>
              </a:rPr>
              <a:t>（</a:t>
            </a:r>
            <a:r>
              <a:rPr lang="en-US" altLang="zh-CN" sz="2400" b="1" dirty="0">
                <a:solidFill>
                  <a:srgbClr val="0000CC"/>
                </a:solidFill>
                <a:latin typeface="微软雅黑" panose="020B0503020204020204" pitchFamily="34" charset="-122"/>
                <a:ea typeface="微软雅黑" panose="020B0503020204020204" pitchFamily="34" charset="-122"/>
              </a:rPr>
              <a:t>4</a:t>
            </a:r>
            <a:r>
              <a:rPr lang="zh-CN" altLang="en-US" sz="2400" b="1" dirty="0">
                <a:solidFill>
                  <a:srgbClr val="0000CC"/>
                </a:solidFill>
                <a:latin typeface="微软雅黑" panose="020B0503020204020204" pitchFamily="34" charset="-122"/>
                <a:ea typeface="微软雅黑" panose="020B0503020204020204" pitchFamily="34" charset="-122"/>
              </a:rPr>
              <a:t>）写出状态转换真值表：</a:t>
            </a:r>
          </a:p>
        </p:txBody>
      </p:sp>
    </p:spTree>
    <p:extLst>
      <p:ext uri="{BB962C8B-B14F-4D97-AF65-F5344CB8AC3E}">
        <p14:creationId xmlns:p14="http://schemas.microsoft.com/office/powerpoint/2010/main" val="1105149305"/>
      </p:ext>
    </p:extLst>
  </p:cSld>
  <p:clrMapOvr>
    <a:masterClrMapping/>
  </p:clrMapOvr>
  <mc:AlternateContent xmlns:mc="http://schemas.openxmlformats.org/markup-compatibility/2006" xmlns:p14="http://schemas.microsoft.com/office/powerpoint/2010/main">
    <mc:Choice Requires="p14">
      <p:transition spd="slow" p14:dur="1250">
        <p:randomBar dir="vert"/>
      </p:transition>
    </mc:Choice>
    <mc:Fallback xmlns="">
      <p:transition spd="slow">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anim calcmode="lin" valueType="num">
                                      <p:cBhvr additive="base">
                                        <p:cTn id="13"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animEffect transition="in" filter="fade">
                                      <p:cBhvr>
                                        <p:cTn id="19" dur="1000"/>
                                        <p:tgtEl>
                                          <p:spTgt spid="6">
                                            <p:txEl>
                                              <p:pRg st="2" end="2"/>
                                            </p:txEl>
                                          </p:spTgt>
                                        </p:tgtEl>
                                      </p:cBhvr>
                                    </p:animEffect>
                                    <p:anim calcmode="lin" valueType="num">
                                      <p:cBhvr>
                                        <p:cTn id="20" dur="1000" fill="hold"/>
                                        <p:tgtEl>
                                          <p:spTgt spid="6">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6">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24"/>
                                        </p:tgtEl>
                                        <p:attrNameLst>
                                          <p:attrName>style.visibility</p:attrName>
                                        </p:attrNameLst>
                                      </p:cBhvr>
                                      <p:to>
                                        <p:strVal val="visible"/>
                                      </p:to>
                                    </p:set>
                                    <p:animEffect transition="in" filter="fade">
                                      <p:cBhvr>
                                        <p:cTn id="26" dur="1000"/>
                                        <p:tgtEl>
                                          <p:spTgt spid="24"/>
                                        </p:tgtEl>
                                      </p:cBhvr>
                                    </p:animEffect>
                                    <p:anim calcmode="lin" valueType="num">
                                      <p:cBhvr>
                                        <p:cTn id="27" dur="1000" fill="hold"/>
                                        <p:tgtEl>
                                          <p:spTgt spid="24"/>
                                        </p:tgtEl>
                                        <p:attrNameLst>
                                          <p:attrName>ppt_x</p:attrName>
                                        </p:attrNameLst>
                                      </p:cBhvr>
                                      <p:tavLst>
                                        <p:tav tm="0">
                                          <p:val>
                                            <p:strVal val="#ppt_x"/>
                                          </p:val>
                                        </p:tav>
                                        <p:tav tm="100000">
                                          <p:val>
                                            <p:strVal val="#ppt_x"/>
                                          </p:val>
                                        </p:tav>
                                      </p:tavLst>
                                    </p:anim>
                                    <p:anim calcmode="lin" valueType="num">
                                      <p:cBhvr>
                                        <p:cTn id="28"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2" presetClass="entr" presetSubtype="1" fill="hold" nodeType="clickEffect">
                                  <p:stCondLst>
                                    <p:cond delay="0"/>
                                  </p:stCondLst>
                                  <p:childTnLst>
                                    <p:set>
                                      <p:cBhvr>
                                        <p:cTn id="32" dur="1" fill="hold">
                                          <p:stCondLst>
                                            <p:cond delay="0"/>
                                          </p:stCondLst>
                                        </p:cTn>
                                        <p:tgtEl>
                                          <p:spTgt spid="25"/>
                                        </p:tgtEl>
                                        <p:attrNameLst>
                                          <p:attrName>style.visibility</p:attrName>
                                        </p:attrNameLst>
                                      </p:cBhvr>
                                      <p:to>
                                        <p:strVal val="visible"/>
                                      </p:to>
                                    </p:set>
                                    <p:animEffect transition="in" filter="wipe(up)">
                                      <p:cBhvr>
                                        <p:cTn id="33"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B6D9C768-8413-45FA-BDC7-53DA68035736}" type="slidenum">
              <a:rPr lang="zh-CN" altLang="en-US" smtClean="0"/>
              <a:t>85</a:t>
            </a:fld>
            <a:endParaRPr lang="zh-CN" altLang="en-US"/>
          </a:p>
        </p:txBody>
      </p:sp>
      <p:sp>
        <p:nvSpPr>
          <p:cNvPr id="10" name="平行四边形 9"/>
          <p:cNvSpPr/>
          <p:nvPr/>
        </p:nvSpPr>
        <p:spPr>
          <a:xfrm>
            <a:off x="304512" y="129448"/>
            <a:ext cx="1739441" cy="612000"/>
          </a:xfrm>
          <a:prstGeom prst="parallelogram">
            <a:avLst/>
          </a:prstGeom>
          <a:effectLst>
            <a:glow rad="63500">
              <a:schemeClr val="accent1">
                <a:satMod val="175000"/>
                <a:alpha val="40000"/>
              </a:schemeClr>
            </a:glow>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latin typeface="微软雅黑" panose="020B0503020204020204" pitchFamily="34" charset="-122"/>
                <a:ea typeface="微软雅黑" panose="020B0503020204020204" pitchFamily="34" charset="-122"/>
                <a:cs typeface="Times New Roman" panose="02020603050405020304" pitchFamily="18" charset="0"/>
              </a:rPr>
              <a:t>6.3.5</a:t>
            </a:r>
            <a:endParaRPr lang="zh-CN" altLang="en-US" sz="36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3" name="标题 2"/>
          <p:cNvSpPr>
            <a:spLocks noGrp="1"/>
          </p:cNvSpPr>
          <p:nvPr>
            <p:ph type="title"/>
          </p:nvPr>
        </p:nvSpPr>
        <p:spPr>
          <a:xfrm>
            <a:off x="2187686" y="97943"/>
            <a:ext cx="6291295" cy="732155"/>
          </a:xfrm>
        </p:spPr>
        <p:txBody>
          <a:bodyPr>
            <a:normAutofit/>
          </a:bodyPr>
          <a:lstStyle/>
          <a:p>
            <a:r>
              <a:rPr lang="zh-CN" altLang="en-US" dirty="0">
                <a:effectLst>
                  <a:outerShdw blurRad="38100" dist="38100" dir="2700000" algn="tl">
                    <a:srgbClr val="000000">
                      <a:alpha val="43137"/>
                    </a:srgbClr>
                  </a:outerShdw>
                </a:effectLst>
              </a:rPr>
              <a:t>同步时序电路设计举例</a:t>
            </a:r>
          </a:p>
        </p:txBody>
      </p:sp>
      <p:sp>
        <p:nvSpPr>
          <p:cNvPr id="9" name="页脚占位符 3"/>
          <p:cNvSpPr>
            <a:spLocks noGrp="1"/>
          </p:cNvSpPr>
          <p:nvPr>
            <p:ph type="ftr" sz="quarter" idx="11"/>
          </p:nvPr>
        </p:nvSpPr>
        <p:spPr>
          <a:xfrm>
            <a:off x="9642764" y="0"/>
            <a:ext cx="2549236" cy="510988"/>
          </a:xfrm>
        </p:spPr>
        <p:txBody>
          <a:bodyPr/>
          <a:lstStyle/>
          <a:p>
            <a:r>
              <a:rPr lang="zh-CN" altLang="en-US"/>
              <a:t>第</a:t>
            </a:r>
            <a:r>
              <a:rPr lang="en-US" altLang="zh-CN"/>
              <a:t>6</a:t>
            </a:r>
            <a:r>
              <a:rPr lang="zh-CN" altLang="en-US"/>
              <a:t>章 同步时序逻辑电路</a:t>
            </a:r>
            <a:endParaRPr lang="zh-CN" altLang="en-US" dirty="0"/>
          </a:p>
        </p:txBody>
      </p:sp>
      <mc:AlternateContent xmlns:mc="http://schemas.openxmlformats.org/markup-compatibility/2006" xmlns:a14="http://schemas.microsoft.com/office/drawing/2010/main">
        <mc:Choice Requires="a14">
          <p:sp>
            <p:nvSpPr>
              <p:cNvPr id="42" name="Rectangle 6"/>
              <p:cNvSpPr>
                <a:spLocks noChangeArrowheads="1"/>
              </p:cNvSpPr>
              <p:nvPr/>
            </p:nvSpPr>
            <p:spPr bwMode="auto">
              <a:xfrm>
                <a:off x="8904474" y="1777681"/>
                <a:ext cx="3138564" cy="1212833"/>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lvl="0" indent="-342900" eaLnBrk="0" fontAlgn="base" hangingPunct="0">
                  <a:lnSpc>
                    <a:spcPct val="150000"/>
                  </a:lnSpc>
                  <a:spcBef>
                    <a:spcPct val="0"/>
                  </a:spcBef>
                  <a:spcAft>
                    <a:spcPct val="0"/>
                  </a:spcAft>
                  <a:buClr>
                    <a:srgbClr val="235EB8"/>
                  </a:buClr>
                  <a:buFont typeface="Wingdings" panose="05000000000000000000" pitchFamily="2" charset="2"/>
                  <a:buChar char="n"/>
                </a:pPr>
                <a:r>
                  <a:rPr lang="en-US" altLang="zh-CN" sz="2400" b="1" dirty="0">
                    <a:latin typeface="微软雅黑" panose="020B0503020204020204" pitchFamily="34" charset="-122"/>
                    <a:ea typeface="微软雅黑" panose="020B0503020204020204" pitchFamily="34" charset="-122"/>
                  </a:rPr>
                  <a:t>D</a:t>
                </a:r>
                <a:r>
                  <a:rPr lang="zh-CN" altLang="en-US" sz="2400" b="1" dirty="0">
                    <a:latin typeface="微软雅黑" panose="020B0503020204020204" pitchFamily="34" charset="-122"/>
                    <a:ea typeface="微软雅黑" panose="020B0503020204020204" pitchFamily="34" charset="-122"/>
                  </a:rPr>
                  <a:t>触发器特性方程</a:t>
                </a:r>
                <a:endParaRPr lang="en-US" altLang="zh-CN" sz="2400" b="1" dirty="0">
                  <a:latin typeface="微软雅黑" panose="020B0503020204020204" pitchFamily="34" charset="-122"/>
                  <a:ea typeface="微软雅黑" panose="020B0503020204020204" pitchFamily="34" charset="-122"/>
                </a:endParaRPr>
              </a:p>
              <a:p>
                <a:pPr marL="342900" lvl="0" indent="-342900" eaLnBrk="0" fontAlgn="base" hangingPunct="0">
                  <a:lnSpc>
                    <a:spcPct val="150000"/>
                  </a:lnSpc>
                  <a:spcBef>
                    <a:spcPct val="0"/>
                  </a:spcBef>
                  <a:spcAft>
                    <a:spcPct val="0"/>
                  </a:spcAft>
                  <a:buClr>
                    <a:srgbClr val="235EB8"/>
                  </a:buClr>
                  <a:buFont typeface="Wingdings" panose="05000000000000000000" pitchFamily="2" charset="2"/>
                  <a:buChar char="n"/>
                </a:pPr>
                <a14:m>
                  <m:oMath xmlns:m="http://schemas.openxmlformats.org/officeDocument/2006/math">
                    <m:sSup>
                      <m:sSupPr>
                        <m:ctrlPr>
                          <a:rPr lang="zh-CN" altLang="zh-CN" sz="2400" b="1"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b="1" i="1">
                            <a:solidFill>
                              <a:srgbClr val="FF0000"/>
                            </a:solidFill>
                            <a:latin typeface="Cambria Math" panose="02040503050406030204" pitchFamily="18" charset="0"/>
                            <a:ea typeface="宋体" panose="02010600030101010101" pitchFamily="2" charset="-122"/>
                            <a:cs typeface="Times New Roman" panose="02020603050405020304" pitchFamily="18" charset="0"/>
                          </a:rPr>
                          <m:t>𝑸</m:t>
                        </m:r>
                      </m:e>
                      <m:sup>
                        <m:r>
                          <a:rPr lang="en-US" altLang="zh-CN" sz="2400" b="1" i="1">
                            <a:solidFill>
                              <a:srgbClr val="FF0000"/>
                            </a:solidFill>
                            <a:latin typeface="Cambria Math" panose="02040503050406030204" pitchFamily="18" charset="0"/>
                            <a:ea typeface="宋体" panose="02010600030101010101" pitchFamily="2" charset="-122"/>
                            <a:cs typeface="Times New Roman" panose="02020603050405020304" pitchFamily="18" charset="0"/>
                          </a:rPr>
                          <m:t>𝒏</m:t>
                        </m:r>
                        <m:r>
                          <a:rPr lang="en-US" altLang="zh-CN" sz="2400" b="1" i="1">
                            <a:solidFill>
                              <a:srgbClr val="FF0000"/>
                            </a:solidFill>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a:solidFill>
                              <a:srgbClr val="FF0000"/>
                            </a:solidFill>
                            <a:latin typeface="Cambria Math" panose="02040503050406030204" pitchFamily="18" charset="0"/>
                            <a:ea typeface="宋体" panose="02010600030101010101" pitchFamily="2" charset="-122"/>
                            <a:cs typeface="Times New Roman" panose="02020603050405020304" pitchFamily="18" charset="0"/>
                          </a:rPr>
                          <m:t>𝟏</m:t>
                        </m:r>
                      </m:sup>
                    </m:sSup>
                    <m:r>
                      <a:rPr lang="en-US" altLang="zh-CN" sz="2400" b="1" i="1">
                        <a:solidFill>
                          <a:srgbClr val="FF0000"/>
                        </a:solidFill>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a:solidFill>
                          <a:srgbClr val="FF0000"/>
                        </a:solidFill>
                        <a:latin typeface="Cambria Math" panose="02040503050406030204" pitchFamily="18" charset="0"/>
                        <a:ea typeface="宋体" panose="02010600030101010101" pitchFamily="2" charset="-122"/>
                        <a:cs typeface="Times New Roman" panose="02020603050405020304" pitchFamily="18" charset="0"/>
                      </a:rPr>
                      <m:t>𝑫</m:t>
                    </m:r>
                  </m:oMath>
                </a14:m>
                <a:r>
                  <a:rPr kumimoji="0" lang="en-US" altLang="zh-CN" sz="2400" b="1" i="0" u="none" strike="noStrike" cap="none" normalizeH="0" baseline="0" dirty="0">
                    <a:ln>
                      <a:noFill/>
                    </a:ln>
                    <a:solidFill>
                      <a:srgbClr val="FF0000"/>
                    </a:solidFill>
                    <a:effectLst/>
                    <a:latin typeface="Arial" panose="020B0604020202020204" pitchFamily="34" charset="0"/>
                  </a:rPr>
                  <a:t> </a:t>
                </a:r>
              </a:p>
            </p:txBody>
          </p:sp>
        </mc:Choice>
        <mc:Fallback xmlns="">
          <p:sp>
            <p:nvSpPr>
              <p:cNvPr id="42" name="Rectangle 6"/>
              <p:cNvSpPr>
                <a:spLocks noRot="1" noChangeAspect="1" noMove="1" noResize="1" noEditPoints="1" noAdjustHandles="1" noChangeArrowheads="1" noChangeShapeType="1" noTextEdit="1"/>
              </p:cNvSpPr>
              <p:nvPr/>
            </p:nvSpPr>
            <p:spPr bwMode="auto">
              <a:xfrm>
                <a:off x="8904474" y="1777681"/>
                <a:ext cx="3138564" cy="1212833"/>
              </a:xfrm>
              <a:prstGeom prst="rect">
                <a:avLst/>
              </a:prstGeom>
              <a:blipFill rotWithShape="1">
                <a:blip r:embed="rId4"/>
                <a:stretch>
                  <a:fillRect l="-2718" b="-4020"/>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sp>
        <p:nvSpPr>
          <p:cNvPr id="51" name="文本框 50"/>
          <p:cNvSpPr txBox="1"/>
          <p:nvPr/>
        </p:nvSpPr>
        <p:spPr>
          <a:xfrm>
            <a:off x="642938" y="1070487"/>
            <a:ext cx="10850972" cy="581057"/>
          </a:xfrm>
          <a:prstGeom prst="rect">
            <a:avLst/>
          </a:prstGeom>
        </p:spPr>
        <p:txBody>
          <a:bodyPr wrap="square">
            <a:spAutoFit/>
          </a:bodyPr>
          <a:lstStyle>
            <a:defPPr>
              <a:defRPr lang="zh-CN"/>
            </a:defPPr>
            <a:lvl1pPr marL="342900" lvl="0" indent="-342900" defTabSz="468000">
              <a:lnSpc>
                <a:spcPct val="130000"/>
              </a:lnSpc>
              <a:buClr>
                <a:srgbClr val="3859CD"/>
              </a:buClr>
              <a:buFont typeface="Wingdings" panose="05000000000000000000" pitchFamily="2" charset="2"/>
              <a:buChar char="n"/>
              <a:defRPr sz="2400" b="1">
                <a:solidFill>
                  <a:prstClr val="black"/>
                </a:solidFill>
                <a:latin typeface="微软雅黑" panose="020B0503020204020204" pitchFamily="34" charset="-122"/>
                <a:ea typeface="微软雅黑" panose="020B0503020204020204" pitchFamily="34" charset="-122"/>
              </a:defRPr>
            </a:lvl1pPr>
          </a:lstStyle>
          <a:p>
            <a:pPr>
              <a:lnSpc>
                <a:spcPct val="150000"/>
              </a:lnSpc>
            </a:pPr>
            <a:r>
              <a:rPr lang="zh-CN" altLang="en-US" dirty="0">
                <a:solidFill>
                  <a:srgbClr val="0000CC"/>
                </a:solidFill>
              </a:rPr>
              <a:t>（</a:t>
            </a:r>
            <a:r>
              <a:rPr lang="en-US" altLang="zh-CN" dirty="0">
                <a:solidFill>
                  <a:srgbClr val="0000CC"/>
                </a:solidFill>
              </a:rPr>
              <a:t>5</a:t>
            </a:r>
            <a:r>
              <a:rPr lang="zh-CN" altLang="en-US" dirty="0">
                <a:solidFill>
                  <a:srgbClr val="0000CC"/>
                </a:solidFill>
              </a:rPr>
              <a:t>）写出方程组：</a:t>
            </a:r>
            <a:r>
              <a:rPr lang="zh-CN" altLang="en-US" dirty="0">
                <a:solidFill>
                  <a:srgbClr val="FF0000"/>
                </a:solidFill>
              </a:rPr>
              <a:t>指定用</a:t>
            </a:r>
            <a:r>
              <a:rPr lang="en-US" altLang="zh-CN" dirty="0">
                <a:solidFill>
                  <a:srgbClr val="FF0000"/>
                </a:solidFill>
              </a:rPr>
              <a:t>D</a:t>
            </a:r>
            <a:r>
              <a:rPr lang="zh-CN" altLang="en-US" dirty="0">
                <a:solidFill>
                  <a:srgbClr val="FF0000"/>
                </a:solidFill>
              </a:rPr>
              <a:t>触发器</a:t>
            </a:r>
            <a:r>
              <a:rPr lang="zh-CN" altLang="en-US" dirty="0"/>
              <a:t>实现，</a:t>
            </a:r>
            <a:r>
              <a:rPr lang="zh-CN" altLang="en-US" dirty="0">
                <a:solidFill>
                  <a:srgbClr val="FF0000"/>
                </a:solidFill>
              </a:rPr>
              <a:t>卡诺图化简为最简与或式即可</a:t>
            </a:r>
          </a:p>
        </p:txBody>
      </p:sp>
      <p:graphicFrame>
        <p:nvGraphicFramePr>
          <p:cNvPr id="52" name="对象 51"/>
          <p:cNvGraphicFramePr>
            <a:graphicFrameLocks noChangeAspect="1"/>
          </p:cNvGraphicFramePr>
          <p:nvPr>
            <p:extLst>
              <p:ext uri="{D42A27DB-BD31-4B8C-83A1-F6EECF244321}">
                <p14:modId xmlns:p14="http://schemas.microsoft.com/office/powerpoint/2010/main" val="3907607776"/>
              </p:ext>
            </p:extLst>
          </p:nvPr>
        </p:nvGraphicFramePr>
        <p:xfrm>
          <a:off x="513601" y="1689773"/>
          <a:ext cx="2611539" cy="2574001"/>
        </p:xfrm>
        <a:graphic>
          <a:graphicData uri="http://schemas.openxmlformats.org/presentationml/2006/ole">
            <mc:AlternateContent xmlns:mc="http://schemas.openxmlformats.org/markup-compatibility/2006">
              <mc:Choice xmlns:v="urn:schemas-microsoft-com:vml" Requires="v">
                <p:oleObj spid="_x0000_s420052" name="Visio" r:id="rId5" imgW="1541649" imgH="1515510" progId="Visio.Drawing.11">
                  <p:embed/>
                </p:oleObj>
              </mc:Choice>
              <mc:Fallback>
                <p:oleObj name="Visio" r:id="rId5" imgW="1541649" imgH="1515510" progId="Visio.Drawing.11">
                  <p:embed/>
                  <p:pic>
                    <p:nvPicPr>
                      <p:cNvPr id="0" name="Object 1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3601" y="1689773"/>
                        <a:ext cx="2611539" cy="2574001"/>
                      </a:xfrm>
                      <a:prstGeom prst="rect">
                        <a:avLst/>
                      </a:prstGeom>
                      <a:solidFill>
                        <a:schemeClr val="accent5">
                          <a:lumMod val="20000"/>
                          <a:lumOff val="80000"/>
                        </a:schemeClr>
                      </a:solidFill>
                    </p:spPr>
                  </p:pic>
                </p:oleObj>
              </mc:Fallback>
            </mc:AlternateContent>
          </a:graphicData>
        </a:graphic>
      </p:graphicFrame>
      <p:graphicFrame>
        <p:nvGraphicFramePr>
          <p:cNvPr id="53" name="对象 52"/>
          <p:cNvGraphicFramePr>
            <a:graphicFrameLocks noChangeAspect="1"/>
          </p:cNvGraphicFramePr>
          <p:nvPr>
            <p:extLst>
              <p:ext uri="{D42A27DB-BD31-4B8C-83A1-F6EECF244321}">
                <p14:modId xmlns:p14="http://schemas.microsoft.com/office/powerpoint/2010/main" val="837202261"/>
              </p:ext>
            </p:extLst>
          </p:nvPr>
        </p:nvGraphicFramePr>
        <p:xfrm>
          <a:off x="3298855" y="1670284"/>
          <a:ext cx="2799026" cy="2612980"/>
        </p:xfrm>
        <a:graphic>
          <a:graphicData uri="http://schemas.openxmlformats.org/presentationml/2006/ole">
            <mc:AlternateContent xmlns:mc="http://schemas.openxmlformats.org/markup-compatibility/2006">
              <mc:Choice xmlns:v="urn:schemas-microsoft-com:vml" Requires="v">
                <p:oleObj spid="_x0000_s420053" name="Visio" r:id="rId7" imgW="1595405" imgH="1487700" progId="Visio.Drawing.11">
                  <p:embed/>
                </p:oleObj>
              </mc:Choice>
              <mc:Fallback>
                <p:oleObj name="Visio" r:id="rId7" imgW="1595405" imgH="1487700" progId="Visio.Drawing.11">
                  <p:embed/>
                  <p:pic>
                    <p:nvPicPr>
                      <p:cNvPr id="0" name="Object 1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298855" y="1670284"/>
                        <a:ext cx="2799026" cy="2612980"/>
                      </a:xfrm>
                      <a:prstGeom prst="rect">
                        <a:avLst/>
                      </a:prstGeom>
                      <a:solidFill>
                        <a:schemeClr val="accent5">
                          <a:lumMod val="20000"/>
                          <a:lumOff val="80000"/>
                        </a:schemeClr>
                      </a:solidFill>
                    </p:spPr>
                  </p:pic>
                </p:oleObj>
              </mc:Fallback>
            </mc:AlternateContent>
          </a:graphicData>
        </a:graphic>
      </p:graphicFrame>
      <p:graphicFrame>
        <p:nvGraphicFramePr>
          <p:cNvPr id="54" name="对象 53"/>
          <p:cNvGraphicFramePr>
            <a:graphicFrameLocks noChangeAspect="1"/>
          </p:cNvGraphicFramePr>
          <p:nvPr>
            <p:extLst>
              <p:ext uri="{D42A27DB-BD31-4B8C-83A1-F6EECF244321}">
                <p14:modId xmlns:p14="http://schemas.microsoft.com/office/powerpoint/2010/main" val="1261403449"/>
              </p:ext>
            </p:extLst>
          </p:nvPr>
        </p:nvGraphicFramePr>
        <p:xfrm>
          <a:off x="6239777" y="1666881"/>
          <a:ext cx="2664697" cy="2636378"/>
        </p:xfrm>
        <a:graphic>
          <a:graphicData uri="http://schemas.openxmlformats.org/presentationml/2006/ole">
            <mc:AlternateContent xmlns:mc="http://schemas.openxmlformats.org/markup-compatibility/2006">
              <mc:Choice xmlns:v="urn:schemas-microsoft-com:vml" Requires="v">
                <p:oleObj spid="_x0000_s420054" name="Visio" r:id="rId9" imgW="1499238" imgH="1473390" progId="Visio.Drawing.11">
                  <p:embed/>
                </p:oleObj>
              </mc:Choice>
              <mc:Fallback>
                <p:oleObj name="Visio" r:id="rId9" imgW="1499238" imgH="1473390" progId="Visio.Drawing.11">
                  <p:embed/>
                  <p:pic>
                    <p:nvPicPr>
                      <p:cNvPr id="0" name="Object 1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239777" y="1666881"/>
                        <a:ext cx="2664697" cy="2636378"/>
                      </a:xfrm>
                      <a:prstGeom prst="rect">
                        <a:avLst/>
                      </a:prstGeom>
                      <a:solidFill>
                        <a:schemeClr val="accent5">
                          <a:lumMod val="20000"/>
                          <a:lumOff val="80000"/>
                        </a:schemeClr>
                      </a:solidFill>
                    </p:spPr>
                  </p:pic>
                </p:oleObj>
              </mc:Fallback>
            </mc:AlternateContent>
          </a:graphicData>
        </a:graphic>
      </p:graphicFrame>
      <mc:AlternateContent xmlns:mc="http://schemas.openxmlformats.org/markup-compatibility/2006" xmlns:a14="http://schemas.microsoft.com/office/drawing/2010/main">
        <mc:Choice Requires="a14">
          <p:sp>
            <p:nvSpPr>
              <p:cNvPr id="48" name="矩形 47"/>
              <p:cNvSpPr/>
              <p:nvPr/>
            </p:nvSpPr>
            <p:spPr>
              <a:xfrm>
                <a:off x="152400" y="4303259"/>
                <a:ext cx="5945481" cy="2466253"/>
              </a:xfrm>
              <a:prstGeom prst="rect">
                <a:avLst/>
              </a:prstGeom>
            </p:spPr>
            <p:txBody>
              <a:bodyPr wrap="square">
                <a:spAutoFit/>
              </a:bodyPr>
              <a:lstStyle/>
              <a:p>
                <a:pPr marL="342900" lvl="0" indent="-342900" defTabSz="468000">
                  <a:lnSpc>
                    <a:spcPct val="150000"/>
                  </a:lnSpc>
                  <a:buClr>
                    <a:srgbClr val="3859CD"/>
                  </a:buClr>
                  <a:buFont typeface="Wingdings" panose="05000000000000000000" pitchFamily="2" charset="2"/>
                  <a:buChar char="n"/>
                </a:pPr>
                <a:r>
                  <a:rPr lang="zh-CN" altLang="en-US" sz="2400" b="1" dirty="0">
                    <a:solidFill>
                      <a:srgbClr val="0000CC"/>
                    </a:solidFill>
                    <a:latin typeface="微软雅黑" panose="020B0503020204020204" pitchFamily="34" charset="-122"/>
                    <a:ea typeface="微软雅黑" panose="020B0503020204020204" pitchFamily="34" charset="-122"/>
                  </a:rPr>
                  <a:t>方程组为：</a:t>
                </a:r>
              </a:p>
              <a:p>
                <a:pPr lvl="0" indent="269240">
                  <a:lnSpc>
                    <a:spcPct val="150000"/>
                  </a:lnSpc>
                </a:pPr>
                <a14:m>
                  <m:oMath xmlns:m="http://schemas.openxmlformats.org/officeDocument/2006/math">
                    <m:sSubSup>
                      <m:sSubSupPr>
                        <m:ctrlPr>
                          <a:rPr lang="zh-CN" altLang="zh-CN" sz="2400" b="1" i="1" kern="100"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4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𝑸</m:t>
                        </m:r>
                      </m:e>
                      <m:sub>
                        <m:r>
                          <a:rPr lang="en-US" altLang="zh-CN" sz="24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𝟏</m:t>
                        </m:r>
                      </m:sub>
                      <m:sup>
                        <m:r>
                          <a:rPr lang="en-US" altLang="zh-CN" sz="24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𝒏</m:t>
                        </m:r>
                        <m:r>
                          <a:rPr lang="en-US" altLang="zh-CN" sz="24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𝟏</m:t>
                        </m:r>
                      </m:sup>
                    </m:sSubSup>
                    <m:r>
                      <a:rPr lang="en-US" altLang="zh-CN" sz="24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m:t>
                    </m:r>
                    <m:acc>
                      <m:accPr>
                        <m:chr m:val="̅"/>
                        <m:ctrlPr>
                          <a:rPr lang="zh-CN" altLang="zh-CN" sz="2400" b="1" i="1" kern="10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sz="24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𝑿</m:t>
                        </m:r>
                      </m:e>
                    </m:acc>
                    <m:r>
                      <a:rPr lang="en-US" altLang="zh-CN" sz="24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 </m:t>
                    </m:r>
                    <m:acc>
                      <m:accPr>
                        <m:chr m:val="̅"/>
                        <m:ctrlPr>
                          <a:rPr lang="zh-CN" altLang="zh-CN" sz="2400" b="1" i="1" kern="10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sz="24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𝒀</m:t>
                        </m:r>
                      </m:e>
                    </m:acc>
                    <m:sSubSup>
                      <m:sSubSupPr>
                        <m:ctrlPr>
                          <a:rPr lang="zh-CN" altLang="zh-CN" sz="2400" b="1" i="1" kern="10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4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𝑸</m:t>
                        </m:r>
                      </m:e>
                      <m:sub>
                        <m:r>
                          <a:rPr lang="en-US" altLang="zh-CN" sz="24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𝟏</m:t>
                        </m:r>
                      </m:sub>
                      <m:sup>
                        <m:r>
                          <a:rPr lang="en-US" altLang="zh-CN" sz="24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𝒏</m:t>
                        </m:r>
                      </m:sup>
                    </m:sSubSup>
                    <m:r>
                      <a:rPr lang="en-US" altLang="zh-CN" sz="24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m:t>
                    </m:r>
                    <m:acc>
                      <m:accPr>
                        <m:chr m:val="̅"/>
                        <m:ctrlPr>
                          <a:rPr lang="zh-CN" altLang="zh-CN" sz="2400" b="1" i="1" kern="10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sz="24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𝑿</m:t>
                        </m:r>
                      </m:e>
                    </m:acc>
                    <m:r>
                      <a:rPr lang="en-US" altLang="zh-CN" sz="24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𝒀</m:t>
                    </m:r>
                    <m:sSubSup>
                      <m:sSubSupPr>
                        <m:ctrlPr>
                          <a:rPr lang="zh-CN" altLang="zh-CN" sz="2400" b="1" i="1" kern="10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4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𝑸</m:t>
                        </m:r>
                      </m:e>
                      <m:sub>
                        <m:r>
                          <a:rPr lang="en-US" altLang="zh-CN" sz="24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𝟎</m:t>
                        </m:r>
                      </m:sub>
                      <m:sup>
                        <m:r>
                          <a:rPr lang="en-US" altLang="zh-CN" sz="24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𝒏</m:t>
                        </m:r>
                      </m:sup>
                    </m:sSubSup>
                    <m:r>
                      <a:rPr lang="en-US" altLang="zh-CN" sz="24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𝑿𝒀</m:t>
                    </m:r>
                    <m:acc>
                      <m:accPr>
                        <m:chr m:val="̅"/>
                        <m:ctrlPr>
                          <a:rPr lang="zh-CN" altLang="zh-CN" sz="2400" b="1" i="1" kern="10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accPr>
                      <m:e>
                        <m:sSubSup>
                          <m:sSubSupPr>
                            <m:ctrlPr>
                              <a:rPr lang="zh-CN" altLang="zh-CN" sz="2400" b="1" i="1" kern="10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4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𝑸</m:t>
                            </m:r>
                          </m:e>
                          <m:sub>
                            <m:r>
                              <a:rPr lang="en-US" altLang="zh-CN" sz="24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𝟏</m:t>
                            </m:r>
                          </m:sub>
                          <m:sup>
                            <m:r>
                              <a:rPr lang="en-US" altLang="zh-CN" sz="24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𝒏</m:t>
                            </m:r>
                          </m:sup>
                        </m:sSubSup>
                      </m:e>
                    </m:acc>
                    <m:r>
                      <a:rPr lang="en-US" altLang="zh-CN" sz="24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𝑿</m:t>
                    </m:r>
                    <m:acc>
                      <m:accPr>
                        <m:chr m:val="̅"/>
                        <m:ctrlPr>
                          <a:rPr lang="zh-CN" altLang="zh-CN" sz="2400" b="1" i="1" kern="10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sz="24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𝒀</m:t>
                        </m:r>
                      </m:e>
                    </m:acc>
                    <m:sSubSup>
                      <m:sSubSupPr>
                        <m:ctrlPr>
                          <a:rPr lang="zh-CN" altLang="zh-CN" sz="2400" b="1" i="1" kern="10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4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𝑸</m:t>
                        </m:r>
                      </m:e>
                      <m:sub>
                        <m:r>
                          <a:rPr lang="en-US" altLang="zh-CN" sz="24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𝟎</m:t>
                        </m:r>
                      </m:sub>
                      <m:sup>
                        <m:r>
                          <a:rPr lang="en-US" altLang="zh-CN" sz="24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𝒏</m:t>
                        </m:r>
                      </m:sup>
                    </m:sSubSup>
                  </m:oMath>
                </a14:m>
                <a:r>
                  <a:rPr lang="en-US" altLang="zh-CN" sz="2400" b="1"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a:t>
                </a:r>
                <a:endParaRPr lang="zh-CN" altLang="zh-CN" sz="2400" b="1" kern="100" dirty="0">
                  <a:solidFill>
                    <a:srgbClr val="FF0000"/>
                  </a:solidFill>
                  <a:latin typeface="Calibri" panose="020F0502020204030204" pitchFamily="34" charset="0"/>
                  <a:ea typeface="宋体" panose="02010600030101010101" pitchFamily="2" charset="-122"/>
                  <a:cs typeface="Times New Roman" panose="02020603050405020304" pitchFamily="18" charset="0"/>
                </a:endParaRPr>
              </a:p>
              <a:p>
                <a:pPr lvl="0" indent="269240">
                  <a:lnSpc>
                    <a:spcPct val="150000"/>
                  </a:lnSpc>
                </a:pPr>
                <a14:m>
                  <m:oMath xmlns:m="http://schemas.openxmlformats.org/officeDocument/2006/math">
                    <m:sSubSup>
                      <m:sSubSupPr>
                        <m:ctrlPr>
                          <a:rPr lang="zh-CN" altLang="zh-CN" sz="2400" b="1" i="1" kern="10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4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𝑸</m:t>
                        </m:r>
                      </m:e>
                      <m:sub>
                        <m:r>
                          <a:rPr lang="en-US" altLang="zh-CN" sz="24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𝟎</m:t>
                        </m:r>
                      </m:sub>
                      <m:sup>
                        <m:r>
                          <a:rPr lang="en-US" altLang="zh-CN" sz="24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𝒏</m:t>
                        </m:r>
                        <m:r>
                          <a:rPr lang="en-US" altLang="zh-CN" sz="24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𝟏</m:t>
                        </m:r>
                      </m:sup>
                    </m:sSubSup>
                    <m:r>
                      <a:rPr lang="en-US" altLang="zh-CN" sz="24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m:t>
                    </m:r>
                    <m:acc>
                      <m:accPr>
                        <m:chr m:val="̅"/>
                        <m:ctrlPr>
                          <a:rPr lang="zh-CN" altLang="zh-CN" sz="2400" b="1" i="1" kern="10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sz="24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𝑿</m:t>
                        </m:r>
                      </m:e>
                    </m:acc>
                    <m:r>
                      <a:rPr lang="en-US" altLang="zh-CN" sz="24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 </m:t>
                    </m:r>
                    <m:acc>
                      <m:accPr>
                        <m:chr m:val="̅"/>
                        <m:ctrlPr>
                          <a:rPr lang="zh-CN" altLang="zh-CN" sz="2400" b="1" i="1" kern="10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sz="24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𝒀</m:t>
                        </m:r>
                      </m:e>
                    </m:acc>
                    <m:sSubSup>
                      <m:sSubSupPr>
                        <m:ctrlPr>
                          <a:rPr lang="zh-CN" altLang="zh-CN" sz="2400" b="1" i="1" kern="10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4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𝑸</m:t>
                        </m:r>
                      </m:e>
                      <m:sub>
                        <m:r>
                          <a:rPr lang="en-US" altLang="zh-CN" sz="24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𝟎</m:t>
                        </m:r>
                      </m:sub>
                      <m:sup>
                        <m:r>
                          <a:rPr lang="en-US" altLang="zh-CN" sz="24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𝒏</m:t>
                        </m:r>
                      </m:sup>
                    </m:sSubSup>
                    <m:r>
                      <a:rPr lang="en-US" altLang="zh-CN" sz="24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m:t>
                    </m:r>
                    <m:acc>
                      <m:accPr>
                        <m:chr m:val="̅"/>
                        <m:ctrlPr>
                          <a:rPr lang="zh-CN" altLang="zh-CN" sz="2400" b="1" i="1" kern="10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sz="24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𝑿</m:t>
                        </m:r>
                      </m:e>
                    </m:acc>
                    <m:r>
                      <a:rPr lang="en-US" altLang="zh-CN" sz="24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𝒀</m:t>
                    </m:r>
                    <m:acc>
                      <m:accPr>
                        <m:chr m:val="̅"/>
                        <m:ctrlPr>
                          <a:rPr lang="zh-CN" altLang="zh-CN" sz="2400" b="1" i="1" kern="10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accPr>
                      <m:e>
                        <m:sSubSup>
                          <m:sSubSupPr>
                            <m:ctrlPr>
                              <a:rPr lang="zh-CN" altLang="zh-CN" sz="2400" b="1" i="1" kern="10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4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𝑸</m:t>
                            </m:r>
                          </m:e>
                          <m:sub>
                            <m:r>
                              <a:rPr lang="en-US" altLang="zh-CN" sz="24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𝟏</m:t>
                            </m:r>
                          </m:sub>
                          <m:sup>
                            <m:r>
                              <a:rPr lang="en-US" altLang="zh-CN" sz="24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𝒏</m:t>
                            </m:r>
                          </m:sup>
                        </m:sSubSup>
                      </m:e>
                    </m:acc>
                    <m:r>
                      <a:rPr lang="en-US" altLang="zh-CN" sz="24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𝑿𝒀</m:t>
                    </m:r>
                    <m:acc>
                      <m:accPr>
                        <m:chr m:val="̅"/>
                        <m:ctrlPr>
                          <a:rPr lang="zh-CN" altLang="zh-CN" sz="2400" b="1" i="1" kern="10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accPr>
                      <m:e>
                        <m:sSubSup>
                          <m:sSubSupPr>
                            <m:ctrlPr>
                              <a:rPr lang="zh-CN" altLang="zh-CN" sz="2400" b="1" i="1" kern="10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4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𝑸</m:t>
                            </m:r>
                          </m:e>
                          <m:sub>
                            <m:r>
                              <a:rPr lang="en-US" altLang="zh-CN" sz="24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𝟎</m:t>
                            </m:r>
                          </m:sub>
                          <m:sup>
                            <m:r>
                              <a:rPr lang="en-US" altLang="zh-CN" sz="24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𝒏</m:t>
                            </m:r>
                          </m:sup>
                        </m:sSubSup>
                      </m:e>
                    </m:acc>
                    <m:r>
                      <a:rPr lang="en-US" altLang="zh-CN" sz="24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𝑿</m:t>
                    </m:r>
                    <m:acc>
                      <m:accPr>
                        <m:chr m:val="̅"/>
                        <m:ctrlPr>
                          <a:rPr lang="zh-CN" altLang="zh-CN" sz="2400" b="1" i="1" kern="10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sz="24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𝒀</m:t>
                        </m:r>
                      </m:e>
                    </m:acc>
                    <m:acc>
                      <m:accPr>
                        <m:chr m:val="̅"/>
                        <m:ctrlPr>
                          <a:rPr lang="zh-CN" altLang="zh-CN" sz="2400" b="1" i="1" kern="10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accPr>
                      <m:e>
                        <m:sSubSup>
                          <m:sSubSupPr>
                            <m:ctrlPr>
                              <a:rPr lang="zh-CN" altLang="zh-CN" sz="2400" b="1" i="1" kern="10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4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𝑸</m:t>
                            </m:r>
                          </m:e>
                          <m:sub>
                            <m:r>
                              <a:rPr lang="en-US" altLang="zh-CN" sz="24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𝟏</m:t>
                            </m:r>
                          </m:sub>
                          <m:sup>
                            <m:r>
                              <a:rPr lang="en-US" altLang="zh-CN" sz="24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𝒏</m:t>
                            </m:r>
                          </m:sup>
                        </m:sSubSup>
                      </m:e>
                    </m:acc>
                    <m:r>
                      <a:rPr lang="en-US" altLang="zh-CN" sz="24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 </m:t>
                    </m:r>
                  </m:oMath>
                </a14:m>
                <a:r>
                  <a:rPr lang="en-US" altLang="zh-CN" sz="2400" b="1"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a:t>
                </a:r>
                <a:endParaRPr lang="zh-CN" altLang="zh-CN" sz="2400" b="1" kern="100" dirty="0">
                  <a:solidFill>
                    <a:srgbClr val="FF0000"/>
                  </a:solidFill>
                  <a:latin typeface="Calibri" panose="020F0502020204030204" pitchFamily="34" charset="0"/>
                  <a:ea typeface="宋体" panose="02010600030101010101" pitchFamily="2" charset="-122"/>
                  <a:cs typeface="Times New Roman" panose="02020603050405020304" pitchFamily="18" charset="0"/>
                </a:endParaRPr>
              </a:p>
              <a:p>
                <a:pPr lvl="0">
                  <a:lnSpc>
                    <a:spcPct val="150000"/>
                  </a:lnSpc>
                </a:pPr>
                <a:r>
                  <a:rPr lang="en-US" altLang="zh-CN" sz="2400" b="1" dirty="0">
                    <a:solidFill>
                      <a:srgbClr val="FF0000"/>
                    </a:solidFill>
                    <a:ea typeface="宋体" panose="02010600030101010101" pitchFamily="2" charset="-122"/>
                    <a:cs typeface="Times New Roman" panose="02020603050405020304" pitchFamily="18" charset="0"/>
                  </a:rPr>
                  <a:t>   </a:t>
                </a:r>
                <a14:m>
                  <m:oMath xmlns:m="http://schemas.openxmlformats.org/officeDocument/2006/math">
                    <m:r>
                      <a:rPr lang="en-US" altLang="zh-CN" sz="2400" b="1" i="1">
                        <a:solidFill>
                          <a:srgbClr val="FF0000"/>
                        </a:solidFill>
                        <a:latin typeface="Cambria Math" panose="02040503050406030204" pitchFamily="18" charset="0"/>
                        <a:ea typeface="宋体" panose="02010600030101010101" pitchFamily="2" charset="-122"/>
                        <a:cs typeface="Times New Roman" panose="02020603050405020304" pitchFamily="18" charset="0"/>
                      </a:rPr>
                      <m:t>𝒁</m:t>
                    </m:r>
                    <m:r>
                      <a:rPr lang="en-US" altLang="zh-CN" sz="2400" b="1" i="1">
                        <a:solidFill>
                          <a:srgbClr val="FF0000"/>
                        </a:solidFill>
                        <a:latin typeface="Cambria Math" panose="02040503050406030204" pitchFamily="18" charset="0"/>
                        <a:ea typeface="宋体" panose="02010600030101010101" pitchFamily="2" charset="-122"/>
                        <a:cs typeface="Times New Roman" panose="02020603050405020304" pitchFamily="18" charset="0"/>
                      </a:rPr>
                      <m:t>=</m:t>
                    </m:r>
                    <m:acc>
                      <m:accPr>
                        <m:chr m:val="̅"/>
                        <m:ctrlPr>
                          <a:rPr lang="zh-CN" altLang="zh-CN" sz="2400" b="1"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sz="2400" b="1" i="1">
                            <a:solidFill>
                              <a:srgbClr val="FF0000"/>
                            </a:solidFill>
                            <a:latin typeface="Cambria Math" panose="02040503050406030204" pitchFamily="18" charset="0"/>
                            <a:ea typeface="宋体" panose="02010600030101010101" pitchFamily="2" charset="-122"/>
                            <a:cs typeface="Times New Roman" panose="02020603050405020304" pitchFamily="18" charset="0"/>
                          </a:rPr>
                          <m:t>𝑿</m:t>
                        </m:r>
                      </m:e>
                    </m:acc>
                    <m:r>
                      <a:rPr lang="en-US" altLang="zh-CN" sz="2400" b="1" i="1">
                        <a:solidFill>
                          <a:srgbClr val="FF0000"/>
                        </a:solidFill>
                        <a:latin typeface="Cambria Math" panose="02040503050406030204" pitchFamily="18" charset="0"/>
                        <a:ea typeface="宋体" panose="02010600030101010101" pitchFamily="2" charset="-122"/>
                        <a:cs typeface="Times New Roman" panose="02020603050405020304" pitchFamily="18" charset="0"/>
                      </a:rPr>
                      <m:t> </m:t>
                    </m:r>
                    <m:r>
                      <a:rPr lang="en-US" altLang="zh-CN" sz="2400" b="1" i="1">
                        <a:solidFill>
                          <a:srgbClr val="FF0000"/>
                        </a:solidFill>
                        <a:latin typeface="Cambria Math" panose="02040503050406030204" pitchFamily="18" charset="0"/>
                        <a:ea typeface="宋体" panose="02010600030101010101" pitchFamily="2" charset="-122"/>
                        <a:cs typeface="Times New Roman" panose="02020603050405020304" pitchFamily="18" charset="0"/>
                      </a:rPr>
                      <m:t>𝒀</m:t>
                    </m:r>
                    <m:r>
                      <a:rPr lang="en-US" altLang="zh-CN" sz="2400" b="1" i="1">
                        <a:solidFill>
                          <a:srgbClr val="FF0000"/>
                        </a:solidFill>
                        <a:latin typeface="Cambria Math" panose="02040503050406030204" pitchFamily="18" charset="0"/>
                        <a:ea typeface="宋体" panose="02010600030101010101" pitchFamily="2" charset="-122"/>
                        <a:cs typeface="Times New Roman" panose="02020603050405020304" pitchFamily="18" charset="0"/>
                      </a:rPr>
                      <m:t> </m:t>
                    </m:r>
                    <m:sSubSup>
                      <m:sSubSupPr>
                        <m:ctrlPr>
                          <a:rPr lang="zh-CN" altLang="zh-CN" sz="2400" b="1"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400" b="1" i="1">
                            <a:solidFill>
                              <a:srgbClr val="FF0000"/>
                            </a:solidFill>
                            <a:latin typeface="Cambria Math" panose="02040503050406030204" pitchFamily="18" charset="0"/>
                            <a:ea typeface="宋体" panose="02010600030101010101" pitchFamily="2" charset="-122"/>
                            <a:cs typeface="Times New Roman" panose="02020603050405020304" pitchFamily="18" charset="0"/>
                          </a:rPr>
                          <m:t>𝑸</m:t>
                        </m:r>
                      </m:e>
                      <m:sub>
                        <m:r>
                          <a:rPr lang="en-US" altLang="zh-CN" sz="2400" b="1" i="1">
                            <a:solidFill>
                              <a:srgbClr val="FF0000"/>
                            </a:solidFill>
                            <a:latin typeface="Cambria Math" panose="02040503050406030204" pitchFamily="18" charset="0"/>
                            <a:ea typeface="宋体" panose="02010600030101010101" pitchFamily="2" charset="-122"/>
                            <a:cs typeface="Times New Roman" panose="02020603050405020304" pitchFamily="18" charset="0"/>
                          </a:rPr>
                          <m:t>𝟏</m:t>
                        </m:r>
                      </m:sub>
                      <m:sup>
                        <m:r>
                          <a:rPr lang="en-US" altLang="zh-CN" sz="2400" b="1" i="1">
                            <a:solidFill>
                              <a:srgbClr val="FF0000"/>
                            </a:solidFill>
                            <a:latin typeface="Cambria Math" panose="02040503050406030204" pitchFamily="18" charset="0"/>
                            <a:ea typeface="宋体" panose="02010600030101010101" pitchFamily="2" charset="-122"/>
                            <a:cs typeface="Times New Roman" panose="02020603050405020304" pitchFamily="18" charset="0"/>
                          </a:rPr>
                          <m:t>𝒏</m:t>
                        </m:r>
                      </m:sup>
                    </m:sSubSup>
                    <m:acc>
                      <m:accPr>
                        <m:chr m:val="̅"/>
                        <m:ctrlPr>
                          <a:rPr lang="zh-CN" altLang="zh-CN" sz="2400" b="1"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accPr>
                      <m:e>
                        <m:sSubSup>
                          <m:sSubSupPr>
                            <m:ctrlPr>
                              <a:rPr lang="zh-CN" altLang="zh-CN" sz="2400" b="1"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400" b="1" i="1">
                                <a:solidFill>
                                  <a:srgbClr val="FF0000"/>
                                </a:solidFill>
                                <a:latin typeface="Cambria Math" panose="02040503050406030204" pitchFamily="18" charset="0"/>
                                <a:ea typeface="宋体" panose="02010600030101010101" pitchFamily="2" charset="-122"/>
                                <a:cs typeface="Times New Roman" panose="02020603050405020304" pitchFamily="18" charset="0"/>
                              </a:rPr>
                              <m:t>𝑸</m:t>
                            </m:r>
                          </m:e>
                          <m:sub>
                            <m:r>
                              <a:rPr lang="en-US" altLang="zh-CN" sz="2400" b="1" i="1">
                                <a:solidFill>
                                  <a:srgbClr val="FF0000"/>
                                </a:solidFill>
                                <a:latin typeface="Cambria Math" panose="02040503050406030204" pitchFamily="18" charset="0"/>
                                <a:ea typeface="宋体" panose="02010600030101010101" pitchFamily="2" charset="-122"/>
                                <a:cs typeface="Times New Roman" panose="02020603050405020304" pitchFamily="18" charset="0"/>
                              </a:rPr>
                              <m:t>𝟎</m:t>
                            </m:r>
                          </m:sub>
                          <m:sup>
                            <m:r>
                              <a:rPr lang="en-US" altLang="zh-CN" sz="2400" b="1" i="1">
                                <a:solidFill>
                                  <a:srgbClr val="FF0000"/>
                                </a:solidFill>
                                <a:latin typeface="Cambria Math" panose="02040503050406030204" pitchFamily="18" charset="0"/>
                                <a:ea typeface="宋体" panose="02010600030101010101" pitchFamily="2" charset="-122"/>
                                <a:cs typeface="Times New Roman" panose="02020603050405020304" pitchFamily="18" charset="0"/>
                              </a:rPr>
                              <m:t>𝒏</m:t>
                            </m:r>
                          </m:sup>
                        </m:sSubSup>
                      </m:e>
                    </m:acc>
                    <m:r>
                      <a:rPr lang="en-US" altLang="zh-CN" sz="2400" b="1" i="1">
                        <a:solidFill>
                          <a:srgbClr val="FF0000"/>
                        </a:solidFill>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a:solidFill>
                          <a:srgbClr val="FF0000"/>
                        </a:solidFill>
                        <a:latin typeface="Cambria Math" panose="02040503050406030204" pitchFamily="18" charset="0"/>
                        <a:ea typeface="宋体" panose="02010600030101010101" pitchFamily="2" charset="-122"/>
                        <a:cs typeface="Times New Roman" panose="02020603050405020304" pitchFamily="18" charset="0"/>
                      </a:rPr>
                      <m:t>𝑿</m:t>
                    </m:r>
                    <m:r>
                      <a:rPr lang="en-US" altLang="zh-CN" sz="2400" b="1" i="1">
                        <a:solidFill>
                          <a:srgbClr val="FF0000"/>
                        </a:solidFill>
                        <a:latin typeface="Cambria Math" panose="02040503050406030204" pitchFamily="18" charset="0"/>
                        <a:ea typeface="宋体" panose="02010600030101010101" pitchFamily="2" charset="-122"/>
                        <a:cs typeface="Times New Roman" panose="02020603050405020304" pitchFamily="18" charset="0"/>
                      </a:rPr>
                      <m:t> </m:t>
                    </m:r>
                    <m:r>
                      <a:rPr lang="en-US" altLang="zh-CN" sz="2400" b="1" i="1">
                        <a:solidFill>
                          <a:srgbClr val="FF0000"/>
                        </a:solidFill>
                        <a:latin typeface="Cambria Math" panose="02040503050406030204" pitchFamily="18" charset="0"/>
                        <a:ea typeface="宋体" panose="02010600030101010101" pitchFamily="2" charset="-122"/>
                        <a:cs typeface="Times New Roman" panose="02020603050405020304" pitchFamily="18" charset="0"/>
                      </a:rPr>
                      <m:t>𝒀</m:t>
                    </m:r>
                    <m:r>
                      <a:rPr lang="en-US" altLang="zh-CN" sz="2400" b="1" i="1">
                        <a:solidFill>
                          <a:srgbClr val="FF0000"/>
                        </a:solidFill>
                        <a:latin typeface="Cambria Math" panose="02040503050406030204" pitchFamily="18" charset="0"/>
                        <a:ea typeface="宋体" panose="02010600030101010101" pitchFamily="2" charset="-122"/>
                        <a:cs typeface="Times New Roman" panose="02020603050405020304" pitchFamily="18" charset="0"/>
                      </a:rPr>
                      <m:t> </m:t>
                    </m:r>
                    <m:sSubSup>
                      <m:sSubSupPr>
                        <m:ctrlPr>
                          <a:rPr lang="zh-CN" altLang="zh-CN" sz="2400" b="1"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400" b="1" i="1">
                            <a:solidFill>
                              <a:srgbClr val="FF0000"/>
                            </a:solidFill>
                            <a:latin typeface="Cambria Math" panose="02040503050406030204" pitchFamily="18" charset="0"/>
                            <a:ea typeface="宋体" panose="02010600030101010101" pitchFamily="2" charset="-122"/>
                            <a:cs typeface="Times New Roman" panose="02020603050405020304" pitchFamily="18" charset="0"/>
                          </a:rPr>
                          <m:t>𝑸</m:t>
                        </m:r>
                      </m:e>
                      <m:sub>
                        <m:r>
                          <a:rPr lang="en-US" altLang="zh-CN" sz="2400" b="1" i="1">
                            <a:solidFill>
                              <a:srgbClr val="FF0000"/>
                            </a:solidFill>
                            <a:latin typeface="Cambria Math" panose="02040503050406030204" pitchFamily="18" charset="0"/>
                            <a:ea typeface="宋体" panose="02010600030101010101" pitchFamily="2" charset="-122"/>
                            <a:cs typeface="Times New Roman" panose="02020603050405020304" pitchFamily="18" charset="0"/>
                          </a:rPr>
                          <m:t>𝟏</m:t>
                        </m:r>
                      </m:sub>
                      <m:sup>
                        <m:r>
                          <a:rPr lang="en-US" altLang="zh-CN" sz="2400" b="1" i="1">
                            <a:solidFill>
                              <a:srgbClr val="FF0000"/>
                            </a:solidFill>
                            <a:latin typeface="Cambria Math" panose="02040503050406030204" pitchFamily="18" charset="0"/>
                            <a:ea typeface="宋体" panose="02010600030101010101" pitchFamily="2" charset="-122"/>
                            <a:cs typeface="Times New Roman" panose="02020603050405020304" pitchFamily="18" charset="0"/>
                          </a:rPr>
                          <m:t>𝒏</m:t>
                        </m:r>
                      </m:sup>
                    </m:sSubSup>
                    <m:sSubSup>
                      <m:sSubSupPr>
                        <m:ctrlPr>
                          <a:rPr lang="zh-CN" altLang="zh-CN" sz="2400" b="1"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400" b="1" i="1">
                            <a:solidFill>
                              <a:srgbClr val="FF0000"/>
                            </a:solidFill>
                            <a:latin typeface="Cambria Math" panose="02040503050406030204" pitchFamily="18" charset="0"/>
                            <a:ea typeface="宋体" panose="02010600030101010101" pitchFamily="2" charset="-122"/>
                            <a:cs typeface="Times New Roman" panose="02020603050405020304" pitchFamily="18" charset="0"/>
                          </a:rPr>
                          <m:t>𝑸</m:t>
                        </m:r>
                      </m:e>
                      <m:sub>
                        <m:r>
                          <a:rPr lang="en-US" altLang="zh-CN" sz="2400" b="1" i="1">
                            <a:solidFill>
                              <a:srgbClr val="FF0000"/>
                            </a:solidFill>
                            <a:latin typeface="Cambria Math" panose="02040503050406030204" pitchFamily="18" charset="0"/>
                            <a:ea typeface="宋体" panose="02010600030101010101" pitchFamily="2" charset="-122"/>
                            <a:cs typeface="Times New Roman" panose="02020603050405020304" pitchFamily="18" charset="0"/>
                          </a:rPr>
                          <m:t>𝟎</m:t>
                        </m:r>
                      </m:sub>
                      <m:sup>
                        <m:r>
                          <a:rPr lang="en-US" altLang="zh-CN" sz="2400" b="1" i="1">
                            <a:solidFill>
                              <a:srgbClr val="FF0000"/>
                            </a:solidFill>
                            <a:latin typeface="Cambria Math" panose="02040503050406030204" pitchFamily="18" charset="0"/>
                            <a:ea typeface="宋体" panose="02010600030101010101" pitchFamily="2" charset="-122"/>
                            <a:cs typeface="Times New Roman" panose="02020603050405020304" pitchFamily="18" charset="0"/>
                          </a:rPr>
                          <m:t>𝒏</m:t>
                        </m:r>
                      </m:sup>
                    </m:sSubSup>
                    <m:r>
                      <a:rPr lang="en-US" altLang="zh-CN" sz="2400" b="1" i="1">
                        <a:solidFill>
                          <a:srgbClr val="FF0000"/>
                        </a:solidFill>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a:solidFill>
                          <a:srgbClr val="FF0000"/>
                        </a:solidFill>
                        <a:latin typeface="Cambria Math" panose="02040503050406030204" pitchFamily="18" charset="0"/>
                        <a:ea typeface="宋体" panose="02010600030101010101" pitchFamily="2" charset="-122"/>
                        <a:cs typeface="Times New Roman" panose="02020603050405020304" pitchFamily="18" charset="0"/>
                      </a:rPr>
                      <m:t>𝑿</m:t>
                    </m:r>
                    <m:r>
                      <a:rPr lang="en-US" altLang="zh-CN" sz="2400" b="1" i="1">
                        <a:solidFill>
                          <a:srgbClr val="FF0000"/>
                        </a:solidFill>
                        <a:latin typeface="Cambria Math" panose="02040503050406030204" pitchFamily="18" charset="0"/>
                        <a:ea typeface="宋体" panose="02010600030101010101" pitchFamily="2" charset="-122"/>
                        <a:cs typeface="Times New Roman" panose="02020603050405020304" pitchFamily="18" charset="0"/>
                      </a:rPr>
                      <m:t> </m:t>
                    </m:r>
                    <m:acc>
                      <m:accPr>
                        <m:chr m:val="̅"/>
                        <m:ctrlPr>
                          <a:rPr lang="zh-CN" altLang="zh-CN" sz="2400" b="1"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sz="2400" b="1" i="1">
                            <a:solidFill>
                              <a:srgbClr val="FF0000"/>
                            </a:solidFill>
                            <a:latin typeface="Cambria Math" panose="02040503050406030204" pitchFamily="18" charset="0"/>
                            <a:ea typeface="宋体" panose="02010600030101010101" pitchFamily="2" charset="-122"/>
                            <a:cs typeface="Times New Roman" panose="02020603050405020304" pitchFamily="18" charset="0"/>
                          </a:rPr>
                          <m:t>𝒀</m:t>
                        </m:r>
                      </m:e>
                    </m:acc>
                    <m:r>
                      <a:rPr lang="en-US" altLang="zh-CN" sz="2400" b="1" i="1">
                        <a:solidFill>
                          <a:srgbClr val="FF0000"/>
                        </a:solidFill>
                        <a:latin typeface="Cambria Math" panose="02040503050406030204" pitchFamily="18" charset="0"/>
                        <a:ea typeface="宋体" panose="02010600030101010101" pitchFamily="2" charset="-122"/>
                        <a:cs typeface="Times New Roman" panose="02020603050405020304" pitchFamily="18" charset="0"/>
                      </a:rPr>
                      <m:t> </m:t>
                    </m:r>
                    <m:sSubSup>
                      <m:sSubSupPr>
                        <m:ctrlPr>
                          <a:rPr lang="zh-CN" altLang="zh-CN" sz="2400" b="1"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400" b="1" i="1">
                            <a:solidFill>
                              <a:srgbClr val="FF0000"/>
                            </a:solidFill>
                            <a:latin typeface="Cambria Math" panose="02040503050406030204" pitchFamily="18" charset="0"/>
                            <a:ea typeface="宋体" panose="02010600030101010101" pitchFamily="2" charset="-122"/>
                            <a:cs typeface="Times New Roman" panose="02020603050405020304" pitchFamily="18" charset="0"/>
                          </a:rPr>
                          <m:t>𝑸</m:t>
                        </m:r>
                      </m:e>
                      <m:sub>
                        <m:r>
                          <a:rPr lang="en-US" altLang="zh-CN" sz="2400" b="1" i="1">
                            <a:solidFill>
                              <a:srgbClr val="FF0000"/>
                            </a:solidFill>
                            <a:latin typeface="Cambria Math" panose="02040503050406030204" pitchFamily="18" charset="0"/>
                            <a:ea typeface="宋体" panose="02010600030101010101" pitchFamily="2" charset="-122"/>
                            <a:cs typeface="Times New Roman" panose="02020603050405020304" pitchFamily="18" charset="0"/>
                          </a:rPr>
                          <m:t>𝟏</m:t>
                        </m:r>
                      </m:sub>
                      <m:sup>
                        <m:r>
                          <a:rPr lang="en-US" altLang="zh-CN" sz="2400" b="1" i="1">
                            <a:solidFill>
                              <a:srgbClr val="FF0000"/>
                            </a:solidFill>
                            <a:latin typeface="Cambria Math" panose="02040503050406030204" pitchFamily="18" charset="0"/>
                            <a:ea typeface="宋体" panose="02010600030101010101" pitchFamily="2" charset="-122"/>
                            <a:cs typeface="Times New Roman" panose="02020603050405020304" pitchFamily="18" charset="0"/>
                          </a:rPr>
                          <m:t>𝒏</m:t>
                        </m:r>
                      </m:sup>
                    </m:sSubSup>
                    <m:acc>
                      <m:accPr>
                        <m:chr m:val="̅"/>
                        <m:ctrlPr>
                          <a:rPr lang="zh-CN" altLang="zh-CN" sz="2400" b="1"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accPr>
                      <m:e>
                        <m:sSubSup>
                          <m:sSubSupPr>
                            <m:ctrlPr>
                              <a:rPr lang="zh-CN" altLang="zh-CN" sz="2400" b="1"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400" b="1" i="1">
                                <a:solidFill>
                                  <a:srgbClr val="FF0000"/>
                                </a:solidFill>
                                <a:latin typeface="Cambria Math" panose="02040503050406030204" pitchFamily="18" charset="0"/>
                                <a:ea typeface="宋体" panose="02010600030101010101" pitchFamily="2" charset="-122"/>
                                <a:cs typeface="Times New Roman" panose="02020603050405020304" pitchFamily="18" charset="0"/>
                              </a:rPr>
                              <m:t>𝑸</m:t>
                            </m:r>
                          </m:e>
                          <m:sub>
                            <m:r>
                              <a:rPr lang="en-US" altLang="zh-CN" sz="2400" b="1" i="1">
                                <a:solidFill>
                                  <a:srgbClr val="FF0000"/>
                                </a:solidFill>
                                <a:latin typeface="Cambria Math" panose="02040503050406030204" pitchFamily="18" charset="0"/>
                                <a:ea typeface="宋体" panose="02010600030101010101" pitchFamily="2" charset="-122"/>
                                <a:cs typeface="Times New Roman" panose="02020603050405020304" pitchFamily="18" charset="0"/>
                              </a:rPr>
                              <m:t>𝟎</m:t>
                            </m:r>
                          </m:sub>
                          <m:sup>
                            <m:r>
                              <a:rPr lang="en-US" altLang="zh-CN" sz="2400" b="1" i="1">
                                <a:solidFill>
                                  <a:srgbClr val="FF0000"/>
                                </a:solidFill>
                                <a:latin typeface="Cambria Math" panose="02040503050406030204" pitchFamily="18" charset="0"/>
                                <a:ea typeface="宋体" panose="02010600030101010101" pitchFamily="2" charset="-122"/>
                                <a:cs typeface="Times New Roman" panose="02020603050405020304" pitchFamily="18" charset="0"/>
                              </a:rPr>
                              <m:t>𝒏</m:t>
                            </m:r>
                          </m:sup>
                        </m:sSubSup>
                      </m:e>
                    </m:acc>
                  </m:oMath>
                </a14:m>
                <a:endParaRPr lang="zh-CN" altLang="en-US" b="1" dirty="0"/>
              </a:p>
            </p:txBody>
          </p:sp>
        </mc:Choice>
        <mc:Fallback xmlns="">
          <p:sp>
            <p:nvSpPr>
              <p:cNvPr id="48" name="矩形 47"/>
              <p:cNvSpPr>
                <a:spLocks noRot="1" noChangeAspect="1" noMove="1" noResize="1" noEditPoints="1" noAdjustHandles="1" noChangeArrowheads="1" noChangeShapeType="1" noTextEdit="1"/>
              </p:cNvSpPr>
              <p:nvPr/>
            </p:nvSpPr>
            <p:spPr>
              <a:xfrm>
                <a:off x="152400" y="4303259"/>
                <a:ext cx="5945481" cy="2466253"/>
              </a:xfrm>
              <a:prstGeom prst="rect">
                <a:avLst/>
              </a:prstGeom>
              <a:blipFill rotWithShape="1">
                <a:blip r:embed="rId11"/>
                <a:stretch>
                  <a:fillRect l="-1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9" name="文本框 5"/>
              <p:cNvSpPr txBox="1"/>
              <p:nvPr/>
            </p:nvSpPr>
            <p:spPr>
              <a:xfrm>
                <a:off x="6039734" y="4388475"/>
                <a:ext cx="5768808" cy="2412263"/>
              </a:xfrm>
              <a:prstGeom prst="rect">
                <a:avLst/>
              </a:prstGeom>
              <a:noFill/>
            </p:spPr>
            <p:txBody>
              <a:bodyPr wrap="square" rtlCol="0">
                <a:spAutoFit/>
              </a:bodyPr>
              <a:lstStyle/>
              <a:p>
                <a:pPr marL="342900" indent="-342900" defTabSz="468000">
                  <a:lnSpc>
                    <a:spcPct val="150000"/>
                  </a:lnSpc>
                  <a:buClr>
                    <a:srgbClr val="3859CD"/>
                  </a:buClr>
                  <a:buFont typeface="Wingdings" panose="05000000000000000000" pitchFamily="2" charset="2"/>
                  <a:buChar char="n"/>
                </a:pPr>
                <a:r>
                  <a:rPr lang="zh-CN" altLang="en-US" sz="2400" b="1" dirty="0">
                    <a:solidFill>
                      <a:srgbClr val="0000CC"/>
                    </a:solidFill>
                    <a:latin typeface="微软雅黑" panose="020B0503020204020204" pitchFamily="34" charset="-122"/>
                    <a:ea typeface="微软雅黑" panose="020B0503020204020204" pitchFamily="34" charset="-122"/>
                  </a:rPr>
                  <a:t>没有无效状态，无需检查自启动特性。</a:t>
                </a:r>
                <a:endParaRPr lang="en-US" altLang="zh-CN" sz="2400" b="1" dirty="0">
                  <a:solidFill>
                    <a:srgbClr val="0000CC"/>
                  </a:solidFill>
                  <a:latin typeface="微软雅黑" panose="020B0503020204020204" pitchFamily="34" charset="-122"/>
                  <a:ea typeface="微软雅黑" panose="020B0503020204020204" pitchFamily="34" charset="-122"/>
                </a:endParaRPr>
              </a:p>
              <a:p>
                <a:pPr marL="342900" indent="-342900" defTabSz="468000">
                  <a:lnSpc>
                    <a:spcPct val="150000"/>
                  </a:lnSpc>
                  <a:buClr>
                    <a:srgbClr val="3859CD"/>
                  </a:buClr>
                  <a:buFont typeface="Wingdings" panose="05000000000000000000" pitchFamily="2" charset="2"/>
                  <a:buChar char="n"/>
                </a:pPr>
                <a:r>
                  <a:rPr lang="zh-CN" altLang="en-US" sz="2400" b="1" dirty="0">
                    <a:solidFill>
                      <a:srgbClr val="0000CC"/>
                    </a:solidFill>
                    <a:latin typeface="微软雅黑" panose="020B0503020204020204" pitchFamily="34" charset="-122"/>
                    <a:ea typeface="微软雅黑" panose="020B0503020204020204" pitchFamily="34" charset="-122"/>
                  </a:rPr>
                  <a:t>激励函数：</a:t>
                </a:r>
              </a:p>
              <a:p>
                <a:pPr indent="269240">
                  <a:lnSpc>
                    <a:spcPct val="150000"/>
                  </a:lnSpc>
                </a:pPr>
                <a14:m>
                  <m:oMath xmlns:m="http://schemas.openxmlformats.org/officeDocument/2006/math">
                    <m:sSub>
                      <m:sSubPr>
                        <m:ctrlPr>
                          <a:rPr lang="zh-CN" altLang="zh-CN" sz="2400" b="1" i="1" kern="100" smtClean="0">
                            <a:solidFill>
                              <a:srgbClr val="00B05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b="1" i="1" kern="100">
                            <a:solidFill>
                              <a:srgbClr val="00B050"/>
                            </a:solidFill>
                            <a:effectLst/>
                            <a:latin typeface="Cambria Math" panose="02040503050406030204" pitchFamily="18" charset="0"/>
                            <a:ea typeface="宋体" panose="02010600030101010101" pitchFamily="2" charset="-122"/>
                            <a:cs typeface="Times New Roman" panose="02020603050405020304" pitchFamily="18" charset="0"/>
                          </a:rPr>
                          <m:t>𝑫</m:t>
                        </m:r>
                      </m:e>
                      <m:sub>
                        <m:r>
                          <a:rPr lang="en-US" altLang="zh-CN" sz="2400" b="1" i="1" kern="100">
                            <a:solidFill>
                              <a:srgbClr val="00B050"/>
                            </a:solidFill>
                            <a:effectLst/>
                            <a:latin typeface="Cambria Math" panose="02040503050406030204" pitchFamily="18" charset="0"/>
                            <a:ea typeface="宋体" panose="02010600030101010101" pitchFamily="2" charset="-122"/>
                            <a:cs typeface="Times New Roman" panose="02020603050405020304" pitchFamily="18" charset="0"/>
                          </a:rPr>
                          <m:t>𝟏</m:t>
                        </m:r>
                      </m:sub>
                    </m:sSub>
                    <m:r>
                      <a:rPr lang="en-US" altLang="zh-CN" sz="2400" b="1" i="1" kern="100">
                        <a:solidFill>
                          <a:srgbClr val="00B050"/>
                        </a:solidFill>
                        <a:effectLst/>
                        <a:latin typeface="Cambria Math" panose="02040503050406030204" pitchFamily="18" charset="0"/>
                        <a:ea typeface="宋体" panose="02010600030101010101" pitchFamily="2" charset="-122"/>
                        <a:cs typeface="Times New Roman" panose="02020603050405020304" pitchFamily="18" charset="0"/>
                      </a:rPr>
                      <m:t>=</m:t>
                    </m:r>
                    <m:acc>
                      <m:accPr>
                        <m:chr m:val="̅"/>
                        <m:ctrlPr>
                          <a:rPr lang="zh-CN" altLang="zh-CN" sz="2400" b="1" i="1" kern="100">
                            <a:solidFill>
                              <a:srgbClr val="00B050"/>
                            </a:solidFill>
                            <a:effectLst/>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sz="2400" b="1" i="1" kern="100">
                            <a:solidFill>
                              <a:srgbClr val="00B050"/>
                            </a:solidFill>
                            <a:effectLst/>
                            <a:latin typeface="Cambria Math" panose="02040503050406030204" pitchFamily="18" charset="0"/>
                            <a:ea typeface="宋体" panose="02010600030101010101" pitchFamily="2" charset="-122"/>
                            <a:cs typeface="Times New Roman" panose="02020603050405020304" pitchFamily="18" charset="0"/>
                          </a:rPr>
                          <m:t>𝑿</m:t>
                        </m:r>
                      </m:e>
                    </m:acc>
                    <m:r>
                      <a:rPr lang="en-US" altLang="zh-CN" sz="2400" b="1" i="1" kern="100">
                        <a:solidFill>
                          <a:srgbClr val="00B050"/>
                        </a:solidFill>
                        <a:effectLst/>
                        <a:latin typeface="Cambria Math" panose="02040503050406030204" pitchFamily="18" charset="0"/>
                        <a:ea typeface="宋体" panose="02010600030101010101" pitchFamily="2" charset="-122"/>
                        <a:cs typeface="Times New Roman" panose="02020603050405020304" pitchFamily="18" charset="0"/>
                      </a:rPr>
                      <m:t> </m:t>
                    </m:r>
                    <m:acc>
                      <m:accPr>
                        <m:chr m:val="̅"/>
                        <m:ctrlPr>
                          <a:rPr lang="zh-CN" altLang="zh-CN" sz="2400" b="1" i="1" kern="100">
                            <a:solidFill>
                              <a:srgbClr val="00B050"/>
                            </a:solidFill>
                            <a:effectLst/>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sz="2400" b="1" i="1" kern="100">
                            <a:solidFill>
                              <a:srgbClr val="00B050"/>
                            </a:solidFill>
                            <a:effectLst/>
                            <a:latin typeface="Cambria Math" panose="02040503050406030204" pitchFamily="18" charset="0"/>
                            <a:ea typeface="宋体" panose="02010600030101010101" pitchFamily="2" charset="-122"/>
                            <a:cs typeface="Times New Roman" panose="02020603050405020304" pitchFamily="18" charset="0"/>
                          </a:rPr>
                          <m:t>𝒀</m:t>
                        </m:r>
                      </m:e>
                    </m:acc>
                    <m:sSubSup>
                      <m:sSubSupPr>
                        <m:ctrlPr>
                          <a:rPr lang="zh-CN" altLang="zh-CN" sz="2400" b="1" i="1" kern="100">
                            <a:solidFill>
                              <a:srgbClr val="00B050"/>
                            </a:solidFill>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400" b="1" i="1" kern="100">
                            <a:solidFill>
                              <a:srgbClr val="00B050"/>
                            </a:solidFill>
                            <a:effectLst/>
                            <a:latin typeface="Cambria Math" panose="02040503050406030204" pitchFamily="18" charset="0"/>
                            <a:ea typeface="宋体" panose="02010600030101010101" pitchFamily="2" charset="-122"/>
                            <a:cs typeface="Times New Roman" panose="02020603050405020304" pitchFamily="18" charset="0"/>
                          </a:rPr>
                          <m:t>𝑸</m:t>
                        </m:r>
                      </m:e>
                      <m:sub>
                        <m:r>
                          <a:rPr lang="en-US" altLang="zh-CN" sz="2400" b="1" i="1" kern="100">
                            <a:solidFill>
                              <a:srgbClr val="00B050"/>
                            </a:solidFill>
                            <a:effectLst/>
                            <a:latin typeface="Cambria Math" panose="02040503050406030204" pitchFamily="18" charset="0"/>
                            <a:ea typeface="宋体" panose="02010600030101010101" pitchFamily="2" charset="-122"/>
                            <a:cs typeface="Times New Roman" panose="02020603050405020304" pitchFamily="18" charset="0"/>
                          </a:rPr>
                          <m:t>𝟏</m:t>
                        </m:r>
                      </m:sub>
                      <m:sup>
                        <m:r>
                          <a:rPr lang="en-US" altLang="zh-CN" sz="2400" b="1" i="1" kern="100">
                            <a:solidFill>
                              <a:srgbClr val="00B050"/>
                            </a:solidFill>
                            <a:effectLst/>
                            <a:latin typeface="Cambria Math" panose="02040503050406030204" pitchFamily="18" charset="0"/>
                            <a:ea typeface="宋体" panose="02010600030101010101" pitchFamily="2" charset="-122"/>
                            <a:cs typeface="Times New Roman" panose="02020603050405020304" pitchFamily="18" charset="0"/>
                          </a:rPr>
                          <m:t>𝒏</m:t>
                        </m:r>
                      </m:sup>
                    </m:sSubSup>
                    <m:r>
                      <a:rPr lang="en-US" altLang="zh-CN" sz="2400" b="1" i="1" kern="100">
                        <a:solidFill>
                          <a:srgbClr val="00B050"/>
                        </a:solidFill>
                        <a:effectLst/>
                        <a:latin typeface="Cambria Math" panose="02040503050406030204" pitchFamily="18" charset="0"/>
                        <a:ea typeface="宋体" panose="02010600030101010101" pitchFamily="2" charset="-122"/>
                        <a:cs typeface="Times New Roman" panose="02020603050405020304" pitchFamily="18" charset="0"/>
                      </a:rPr>
                      <m:t>+</m:t>
                    </m:r>
                    <m:acc>
                      <m:accPr>
                        <m:chr m:val="̅"/>
                        <m:ctrlPr>
                          <a:rPr lang="zh-CN" altLang="zh-CN" sz="2400" b="1" i="1" kern="100">
                            <a:solidFill>
                              <a:srgbClr val="00B050"/>
                            </a:solidFill>
                            <a:effectLst/>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sz="2400" b="1" i="1" kern="100">
                            <a:solidFill>
                              <a:srgbClr val="00B050"/>
                            </a:solidFill>
                            <a:effectLst/>
                            <a:latin typeface="Cambria Math" panose="02040503050406030204" pitchFamily="18" charset="0"/>
                            <a:ea typeface="宋体" panose="02010600030101010101" pitchFamily="2" charset="-122"/>
                            <a:cs typeface="Times New Roman" panose="02020603050405020304" pitchFamily="18" charset="0"/>
                          </a:rPr>
                          <m:t>𝑿</m:t>
                        </m:r>
                      </m:e>
                    </m:acc>
                    <m:r>
                      <a:rPr lang="en-US" altLang="zh-CN" sz="2400" b="1" i="1" kern="100">
                        <a:solidFill>
                          <a:srgbClr val="00B050"/>
                        </a:solidFill>
                        <a:effectLst/>
                        <a:latin typeface="Cambria Math" panose="02040503050406030204" pitchFamily="18" charset="0"/>
                        <a:ea typeface="宋体" panose="02010600030101010101" pitchFamily="2" charset="-122"/>
                        <a:cs typeface="Times New Roman" panose="02020603050405020304" pitchFamily="18" charset="0"/>
                      </a:rPr>
                      <m:t>𝒀</m:t>
                    </m:r>
                    <m:sSubSup>
                      <m:sSubSupPr>
                        <m:ctrlPr>
                          <a:rPr lang="zh-CN" altLang="zh-CN" sz="2400" b="1" i="1" kern="100">
                            <a:solidFill>
                              <a:srgbClr val="00B050"/>
                            </a:solidFill>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400" b="1" i="1" kern="100">
                            <a:solidFill>
                              <a:srgbClr val="00B050"/>
                            </a:solidFill>
                            <a:effectLst/>
                            <a:latin typeface="Cambria Math" panose="02040503050406030204" pitchFamily="18" charset="0"/>
                            <a:ea typeface="宋体" panose="02010600030101010101" pitchFamily="2" charset="-122"/>
                            <a:cs typeface="Times New Roman" panose="02020603050405020304" pitchFamily="18" charset="0"/>
                          </a:rPr>
                          <m:t>𝑸</m:t>
                        </m:r>
                      </m:e>
                      <m:sub>
                        <m:r>
                          <a:rPr lang="en-US" altLang="zh-CN" sz="2400" b="1" i="1" kern="100">
                            <a:solidFill>
                              <a:srgbClr val="00B050"/>
                            </a:solidFill>
                            <a:effectLst/>
                            <a:latin typeface="Cambria Math" panose="02040503050406030204" pitchFamily="18" charset="0"/>
                            <a:ea typeface="宋体" panose="02010600030101010101" pitchFamily="2" charset="-122"/>
                            <a:cs typeface="Times New Roman" panose="02020603050405020304" pitchFamily="18" charset="0"/>
                          </a:rPr>
                          <m:t>𝟎</m:t>
                        </m:r>
                      </m:sub>
                      <m:sup>
                        <m:r>
                          <a:rPr lang="en-US" altLang="zh-CN" sz="2400" b="1" i="1" kern="100">
                            <a:solidFill>
                              <a:srgbClr val="00B050"/>
                            </a:solidFill>
                            <a:effectLst/>
                            <a:latin typeface="Cambria Math" panose="02040503050406030204" pitchFamily="18" charset="0"/>
                            <a:ea typeface="宋体" panose="02010600030101010101" pitchFamily="2" charset="-122"/>
                            <a:cs typeface="Times New Roman" panose="02020603050405020304" pitchFamily="18" charset="0"/>
                          </a:rPr>
                          <m:t>𝒏</m:t>
                        </m:r>
                      </m:sup>
                    </m:sSubSup>
                    <m:r>
                      <a:rPr lang="en-US" altLang="zh-CN" sz="2400" b="1" i="1" kern="100">
                        <a:solidFill>
                          <a:srgbClr val="00B050"/>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kern="100">
                        <a:solidFill>
                          <a:srgbClr val="00B050"/>
                        </a:solidFill>
                        <a:effectLst/>
                        <a:latin typeface="Cambria Math" panose="02040503050406030204" pitchFamily="18" charset="0"/>
                        <a:ea typeface="宋体" panose="02010600030101010101" pitchFamily="2" charset="-122"/>
                        <a:cs typeface="Times New Roman" panose="02020603050405020304" pitchFamily="18" charset="0"/>
                      </a:rPr>
                      <m:t>𝑿𝒀</m:t>
                    </m:r>
                    <m:acc>
                      <m:accPr>
                        <m:chr m:val="̅"/>
                        <m:ctrlPr>
                          <a:rPr lang="zh-CN" altLang="zh-CN" sz="2400" b="1" i="1" kern="100">
                            <a:solidFill>
                              <a:srgbClr val="00B050"/>
                            </a:solidFill>
                            <a:effectLst/>
                            <a:latin typeface="Cambria Math" panose="02040503050406030204" pitchFamily="18" charset="0"/>
                            <a:ea typeface="Cambria Math" panose="02040503050406030204" pitchFamily="18" charset="0"/>
                            <a:cs typeface="Times New Roman" panose="02020603050405020304" pitchFamily="18" charset="0"/>
                          </a:rPr>
                        </m:ctrlPr>
                      </m:accPr>
                      <m:e>
                        <m:sSubSup>
                          <m:sSubSupPr>
                            <m:ctrlPr>
                              <a:rPr lang="zh-CN" altLang="zh-CN" sz="2400" b="1" i="1" kern="100">
                                <a:solidFill>
                                  <a:srgbClr val="00B050"/>
                                </a:solidFill>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400" b="1" i="1" kern="100">
                                <a:solidFill>
                                  <a:srgbClr val="00B050"/>
                                </a:solidFill>
                                <a:effectLst/>
                                <a:latin typeface="Cambria Math" panose="02040503050406030204" pitchFamily="18" charset="0"/>
                                <a:ea typeface="宋体" panose="02010600030101010101" pitchFamily="2" charset="-122"/>
                                <a:cs typeface="Times New Roman" panose="02020603050405020304" pitchFamily="18" charset="0"/>
                              </a:rPr>
                              <m:t>𝑸</m:t>
                            </m:r>
                          </m:e>
                          <m:sub>
                            <m:r>
                              <a:rPr lang="en-US" altLang="zh-CN" sz="2400" b="1" i="1" kern="100">
                                <a:solidFill>
                                  <a:srgbClr val="00B050"/>
                                </a:solidFill>
                                <a:effectLst/>
                                <a:latin typeface="Cambria Math" panose="02040503050406030204" pitchFamily="18" charset="0"/>
                                <a:ea typeface="宋体" panose="02010600030101010101" pitchFamily="2" charset="-122"/>
                                <a:cs typeface="Times New Roman" panose="02020603050405020304" pitchFamily="18" charset="0"/>
                              </a:rPr>
                              <m:t>𝟏</m:t>
                            </m:r>
                          </m:sub>
                          <m:sup>
                            <m:r>
                              <a:rPr lang="en-US" altLang="zh-CN" sz="2400" b="1" i="1" kern="100">
                                <a:solidFill>
                                  <a:srgbClr val="00B050"/>
                                </a:solidFill>
                                <a:effectLst/>
                                <a:latin typeface="Cambria Math" panose="02040503050406030204" pitchFamily="18" charset="0"/>
                                <a:ea typeface="宋体" panose="02010600030101010101" pitchFamily="2" charset="-122"/>
                                <a:cs typeface="Times New Roman" panose="02020603050405020304" pitchFamily="18" charset="0"/>
                              </a:rPr>
                              <m:t>𝒏</m:t>
                            </m:r>
                          </m:sup>
                        </m:sSubSup>
                      </m:e>
                    </m:acc>
                    <m:r>
                      <a:rPr lang="en-US" altLang="zh-CN" sz="2400" b="1" i="1" kern="100">
                        <a:solidFill>
                          <a:srgbClr val="00B050"/>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kern="100">
                        <a:solidFill>
                          <a:srgbClr val="00B050"/>
                        </a:solidFill>
                        <a:effectLst/>
                        <a:latin typeface="Cambria Math" panose="02040503050406030204" pitchFamily="18" charset="0"/>
                        <a:ea typeface="宋体" panose="02010600030101010101" pitchFamily="2" charset="-122"/>
                        <a:cs typeface="Times New Roman" panose="02020603050405020304" pitchFamily="18" charset="0"/>
                      </a:rPr>
                      <m:t>𝑿</m:t>
                    </m:r>
                    <m:acc>
                      <m:accPr>
                        <m:chr m:val="̅"/>
                        <m:ctrlPr>
                          <a:rPr lang="zh-CN" altLang="zh-CN" sz="2400" b="1" i="1" kern="100">
                            <a:solidFill>
                              <a:srgbClr val="00B050"/>
                            </a:solidFill>
                            <a:effectLst/>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sz="2400" b="1" i="1" kern="100">
                            <a:solidFill>
                              <a:srgbClr val="00B050"/>
                            </a:solidFill>
                            <a:effectLst/>
                            <a:latin typeface="Cambria Math" panose="02040503050406030204" pitchFamily="18" charset="0"/>
                            <a:ea typeface="宋体" panose="02010600030101010101" pitchFamily="2" charset="-122"/>
                            <a:cs typeface="Times New Roman" panose="02020603050405020304" pitchFamily="18" charset="0"/>
                          </a:rPr>
                          <m:t>𝒀</m:t>
                        </m:r>
                      </m:e>
                    </m:acc>
                    <m:sSubSup>
                      <m:sSubSupPr>
                        <m:ctrlPr>
                          <a:rPr lang="zh-CN" altLang="zh-CN" sz="2400" b="1" i="1" kern="100">
                            <a:solidFill>
                              <a:srgbClr val="00B050"/>
                            </a:solidFill>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400" b="1" i="1" kern="100">
                            <a:solidFill>
                              <a:srgbClr val="00B050"/>
                            </a:solidFill>
                            <a:effectLst/>
                            <a:latin typeface="Cambria Math" panose="02040503050406030204" pitchFamily="18" charset="0"/>
                            <a:ea typeface="宋体" panose="02010600030101010101" pitchFamily="2" charset="-122"/>
                            <a:cs typeface="Times New Roman" panose="02020603050405020304" pitchFamily="18" charset="0"/>
                          </a:rPr>
                          <m:t>𝑸</m:t>
                        </m:r>
                      </m:e>
                      <m:sub>
                        <m:r>
                          <a:rPr lang="en-US" altLang="zh-CN" sz="2400" b="1" i="1" kern="100">
                            <a:solidFill>
                              <a:srgbClr val="00B050"/>
                            </a:solidFill>
                            <a:effectLst/>
                            <a:latin typeface="Cambria Math" panose="02040503050406030204" pitchFamily="18" charset="0"/>
                            <a:ea typeface="宋体" panose="02010600030101010101" pitchFamily="2" charset="-122"/>
                            <a:cs typeface="Times New Roman" panose="02020603050405020304" pitchFamily="18" charset="0"/>
                          </a:rPr>
                          <m:t>𝟎</m:t>
                        </m:r>
                      </m:sub>
                      <m:sup>
                        <m:r>
                          <a:rPr lang="en-US" altLang="zh-CN" sz="2400" b="1" i="1" kern="100">
                            <a:solidFill>
                              <a:srgbClr val="00B050"/>
                            </a:solidFill>
                            <a:effectLst/>
                            <a:latin typeface="Cambria Math" panose="02040503050406030204" pitchFamily="18" charset="0"/>
                            <a:ea typeface="宋体" panose="02010600030101010101" pitchFamily="2" charset="-122"/>
                            <a:cs typeface="Times New Roman" panose="02020603050405020304" pitchFamily="18" charset="0"/>
                          </a:rPr>
                          <m:t>𝒏</m:t>
                        </m:r>
                      </m:sup>
                    </m:sSubSup>
                  </m:oMath>
                </a14:m>
                <a:r>
                  <a:rPr lang="en-US" altLang="zh-CN" sz="2400" b="1" kern="100" dirty="0">
                    <a:solidFill>
                      <a:srgbClr val="00B050"/>
                    </a:solidFill>
                    <a:effectLst/>
                    <a:latin typeface="Times New Roman" panose="02020603050405020304" pitchFamily="18" charset="0"/>
                    <a:ea typeface="宋体" panose="02010600030101010101" pitchFamily="2" charset="-122"/>
                    <a:cs typeface="Times New Roman" panose="02020603050405020304" pitchFamily="18" charset="0"/>
                  </a:rPr>
                  <a:t> </a:t>
                </a:r>
                <a:endParaRPr lang="zh-CN" altLang="zh-CN" sz="2400" b="1" kern="100" dirty="0">
                  <a:solidFill>
                    <a:srgbClr val="00B050"/>
                  </a:solidFill>
                  <a:effectLst/>
                  <a:latin typeface="Calibri" panose="020F0502020204030204" pitchFamily="34" charset="0"/>
                  <a:ea typeface="宋体" panose="02010600030101010101" pitchFamily="2" charset="-122"/>
                  <a:cs typeface="Times New Roman" panose="02020603050405020304" pitchFamily="18" charset="0"/>
                </a:endParaRPr>
              </a:p>
              <a:p>
                <a:pPr>
                  <a:lnSpc>
                    <a:spcPct val="150000"/>
                  </a:lnSpc>
                </a:pPr>
                <a:r>
                  <a:rPr lang="en-US" altLang="zh-CN" sz="2400" b="1" dirty="0">
                    <a:solidFill>
                      <a:srgbClr val="00B050"/>
                    </a:solidFill>
                    <a:effectLst/>
                    <a:ea typeface="Cambria Math" panose="02040503050406030204" pitchFamily="18" charset="0"/>
                    <a:cs typeface="Times New Roman" panose="02020603050405020304" pitchFamily="18" charset="0"/>
                  </a:rPr>
                  <a:t>  </a:t>
                </a:r>
                <a14:m>
                  <m:oMath xmlns:m="http://schemas.openxmlformats.org/officeDocument/2006/math">
                    <m:sSub>
                      <m:sSubPr>
                        <m:ctrlPr>
                          <a:rPr lang="zh-CN" altLang="zh-CN" sz="2400" b="1" i="1">
                            <a:solidFill>
                              <a:srgbClr val="00B05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b="1" i="1">
                            <a:solidFill>
                              <a:srgbClr val="00B050"/>
                            </a:solidFill>
                            <a:effectLst/>
                            <a:latin typeface="Cambria Math" panose="02040503050406030204" pitchFamily="18" charset="0"/>
                            <a:ea typeface="宋体" panose="02010600030101010101" pitchFamily="2" charset="-122"/>
                            <a:cs typeface="Times New Roman" panose="02020603050405020304" pitchFamily="18" charset="0"/>
                          </a:rPr>
                          <m:t>𝑫</m:t>
                        </m:r>
                      </m:e>
                      <m:sub>
                        <m:r>
                          <a:rPr lang="en-US" altLang="zh-CN" sz="2400" b="1" i="1">
                            <a:solidFill>
                              <a:srgbClr val="00B050"/>
                            </a:solidFill>
                            <a:effectLst/>
                            <a:latin typeface="Cambria Math" panose="02040503050406030204" pitchFamily="18" charset="0"/>
                            <a:ea typeface="宋体" panose="02010600030101010101" pitchFamily="2" charset="-122"/>
                            <a:cs typeface="Times New Roman" panose="02020603050405020304" pitchFamily="18" charset="0"/>
                          </a:rPr>
                          <m:t>𝟎</m:t>
                        </m:r>
                      </m:sub>
                    </m:sSub>
                    <m:r>
                      <a:rPr lang="en-US" altLang="zh-CN" sz="2400" b="1" i="1">
                        <a:solidFill>
                          <a:srgbClr val="00B050"/>
                        </a:solidFill>
                        <a:effectLst/>
                        <a:latin typeface="Cambria Math" panose="02040503050406030204" pitchFamily="18" charset="0"/>
                        <a:ea typeface="宋体" panose="02010600030101010101" pitchFamily="2" charset="-122"/>
                        <a:cs typeface="Times New Roman" panose="02020603050405020304" pitchFamily="18" charset="0"/>
                      </a:rPr>
                      <m:t>=</m:t>
                    </m:r>
                    <m:acc>
                      <m:accPr>
                        <m:chr m:val="̅"/>
                        <m:ctrlPr>
                          <a:rPr lang="zh-CN" altLang="zh-CN" sz="2400" b="1" i="1">
                            <a:solidFill>
                              <a:srgbClr val="00B050"/>
                            </a:solidFill>
                            <a:effectLst/>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sz="2400" b="1" i="1">
                            <a:solidFill>
                              <a:srgbClr val="00B050"/>
                            </a:solidFill>
                            <a:effectLst/>
                            <a:latin typeface="Cambria Math" panose="02040503050406030204" pitchFamily="18" charset="0"/>
                            <a:ea typeface="宋体" panose="02010600030101010101" pitchFamily="2" charset="-122"/>
                            <a:cs typeface="Times New Roman" panose="02020603050405020304" pitchFamily="18" charset="0"/>
                          </a:rPr>
                          <m:t>𝑿</m:t>
                        </m:r>
                      </m:e>
                    </m:acc>
                    <m:r>
                      <a:rPr lang="en-US" altLang="zh-CN" sz="2400" b="1" i="1">
                        <a:solidFill>
                          <a:srgbClr val="00B050"/>
                        </a:solidFill>
                        <a:effectLst/>
                        <a:latin typeface="Cambria Math" panose="02040503050406030204" pitchFamily="18" charset="0"/>
                        <a:ea typeface="宋体" panose="02010600030101010101" pitchFamily="2" charset="-122"/>
                        <a:cs typeface="Times New Roman" panose="02020603050405020304" pitchFamily="18" charset="0"/>
                      </a:rPr>
                      <m:t> </m:t>
                    </m:r>
                    <m:acc>
                      <m:accPr>
                        <m:chr m:val="̅"/>
                        <m:ctrlPr>
                          <a:rPr lang="zh-CN" altLang="zh-CN" sz="2400" b="1" i="1">
                            <a:solidFill>
                              <a:srgbClr val="00B050"/>
                            </a:solidFill>
                            <a:effectLst/>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sz="2400" b="1" i="1">
                            <a:solidFill>
                              <a:srgbClr val="00B050"/>
                            </a:solidFill>
                            <a:effectLst/>
                            <a:latin typeface="Cambria Math" panose="02040503050406030204" pitchFamily="18" charset="0"/>
                            <a:ea typeface="宋体" panose="02010600030101010101" pitchFamily="2" charset="-122"/>
                            <a:cs typeface="Times New Roman" panose="02020603050405020304" pitchFamily="18" charset="0"/>
                          </a:rPr>
                          <m:t>𝒀</m:t>
                        </m:r>
                      </m:e>
                    </m:acc>
                    <m:sSubSup>
                      <m:sSubSupPr>
                        <m:ctrlPr>
                          <a:rPr lang="zh-CN" altLang="zh-CN" sz="2400" b="1" i="1">
                            <a:solidFill>
                              <a:srgbClr val="00B050"/>
                            </a:solidFill>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400" b="1" i="1">
                            <a:solidFill>
                              <a:srgbClr val="00B050"/>
                            </a:solidFill>
                            <a:effectLst/>
                            <a:latin typeface="Cambria Math" panose="02040503050406030204" pitchFamily="18" charset="0"/>
                            <a:ea typeface="宋体" panose="02010600030101010101" pitchFamily="2" charset="-122"/>
                            <a:cs typeface="Times New Roman" panose="02020603050405020304" pitchFamily="18" charset="0"/>
                          </a:rPr>
                          <m:t>𝑸</m:t>
                        </m:r>
                      </m:e>
                      <m:sub>
                        <m:r>
                          <a:rPr lang="en-US" altLang="zh-CN" sz="2400" b="1" i="1">
                            <a:solidFill>
                              <a:srgbClr val="00B050"/>
                            </a:solidFill>
                            <a:effectLst/>
                            <a:latin typeface="Cambria Math" panose="02040503050406030204" pitchFamily="18" charset="0"/>
                            <a:ea typeface="宋体" panose="02010600030101010101" pitchFamily="2" charset="-122"/>
                            <a:cs typeface="Times New Roman" panose="02020603050405020304" pitchFamily="18" charset="0"/>
                          </a:rPr>
                          <m:t>𝟎</m:t>
                        </m:r>
                      </m:sub>
                      <m:sup>
                        <m:r>
                          <a:rPr lang="en-US" altLang="zh-CN" sz="2400" b="1" i="1">
                            <a:solidFill>
                              <a:srgbClr val="00B050"/>
                            </a:solidFill>
                            <a:effectLst/>
                            <a:latin typeface="Cambria Math" panose="02040503050406030204" pitchFamily="18" charset="0"/>
                            <a:ea typeface="宋体" panose="02010600030101010101" pitchFamily="2" charset="-122"/>
                            <a:cs typeface="Times New Roman" panose="02020603050405020304" pitchFamily="18" charset="0"/>
                          </a:rPr>
                          <m:t>𝒏</m:t>
                        </m:r>
                      </m:sup>
                    </m:sSubSup>
                    <m:r>
                      <a:rPr lang="en-US" altLang="zh-CN" sz="2400" b="1" i="1">
                        <a:solidFill>
                          <a:srgbClr val="00B050"/>
                        </a:solidFill>
                        <a:effectLst/>
                        <a:latin typeface="Cambria Math" panose="02040503050406030204" pitchFamily="18" charset="0"/>
                        <a:ea typeface="宋体" panose="02010600030101010101" pitchFamily="2" charset="-122"/>
                        <a:cs typeface="Times New Roman" panose="02020603050405020304" pitchFamily="18" charset="0"/>
                      </a:rPr>
                      <m:t>+</m:t>
                    </m:r>
                    <m:acc>
                      <m:accPr>
                        <m:chr m:val="̅"/>
                        <m:ctrlPr>
                          <a:rPr lang="zh-CN" altLang="zh-CN" sz="2400" b="1" i="1">
                            <a:solidFill>
                              <a:srgbClr val="00B050"/>
                            </a:solidFill>
                            <a:effectLst/>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sz="2400" b="1" i="1">
                            <a:solidFill>
                              <a:srgbClr val="00B050"/>
                            </a:solidFill>
                            <a:effectLst/>
                            <a:latin typeface="Cambria Math" panose="02040503050406030204" pitchFamily="18" charset="0"/>
                            <a:ea typeface="宋体" panose="02010600030101010101" pitchFamily="2" charset="-122"/>
                            <a:cs typeface="Times New Roman" panose="02020603050405020304" pitchFamily="18" charset="0"/>
                          </a:rPr>
                          <m:t>𝑿</m:t>
                        </m:r>
                      </m:e>
                    </m:acc>
                    <m:r>
                      <a:rPr lang="en-US" altLang="zh-CN" sz="2400" b="1" i="1">
                        <a:solidFill>
                          <a:srgbClr val="00B050"/>
                        </a:solidFill>
                        <a:effectLst/>
                        <a:latin typeface="Cambria Math" panose="02040503050406030204" pitchFamily="18" charset="0"/>
                        <a:ea typeface="宋体" panose="02010600030101010101" pitchFamily="2" charset="-122"/>
                        <a:cs typeface="Times New Roman" panose="02020603050405020304" pitchFamily="18" charset="0"/>
                      </a:rPr>
                      <m:t>𝒀</m:t>
                    </m:r>
                    <m:acc>
                      <m:accPr>
                        <m:chr m:val="̅"/>
                        <m:ctrlPr>
                          <a:rPr lang="zh-CN" altLang="zh-CN" sz="2400" b="1" i="1">
                            <a:solidFill>
                              <a:srgbClr val="00B050"/>
                            </a:solidFill>
                            <a:effectLst/>
                            <a:latin typeface="Cambria Math" panose="02040503050406030204" pitchFamily="18" charset="0"/>
                            <a:ea typeface="Cambria Math" panose="02040503050406030204" pitchFamily="18" charset="0"/>
                            <a:cs typeface="Times New Roman" panose="02020603050405020304" pitchFamily="18" charset="0"/>
                          </a:rPr>
                        </m:ctrlPr>
                      </m:accPr>
                      <m:e>
                        <m:sSubSup>
                          <m:sSubSupPr>
                            <m:ctrlPr>
                              <a:rPr lang="zh-CN" altLang="zh-CN" sz="2400" b="1" i="1">
                                <a:solidFill>
                                  <a:srgbClr val="00B050"/>
                                </a:solidFill>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400" b="1" i="1">
                                <a:solidFill>
                                  <a:srgbClr val="00B050"/>
                                </a:solidFill>
                                <a:effectLst/>
                                <a:latin typeface="Cambria Math" panose="02040503050406030204" pitchFamily="18" charset="0"/>
                                <a:ea typeface="宋体" panose="02010600030101010101" pitchFamily="2" charset="-122"/>
                                <a:cs typeface="Times New Roman" panose="02020603050405020304" pitchFamily="18" charset="0"/>
                              </a:rPr>
                              <m:t>𝑸</m:t>
                            </m:r>
                          </m:e>
                          <m:sub>
                            <m:r>
                              <a:rPr lang="en-US" altLang="zh-CN" sz="2400" b="1" i="1">
                                <a:solidFill>
                                  <a:srgbClr val="00B050"/>
                                </a:solidFill>
                                <a:effectLst/>
                                <a:latin typeface="Cambria Math" panose="02040503050406030204" pitchFamily="18" charset="0"/>
                                <a:ea typeface="宋体" panose="02010600030101010101" pitchFamily="2" charset="-122"/>
                                <a:cs typeface="Times New Roman" panose="02020603050405020304" pitchFamily="18" charset="0"/>
                              </a:rPr>
                              <m:t>𝟏</m:t>
                            </m:r>
                          </m:sub>
                          <m:sup>
                            <m:r>
                              <a:rPr lang="en-US" altLang="zh-CN" sz="2400" b="1" i="1">
                                <a:solidFill>
                                  <a:srgbClr val="00B050"/>
                                </a:solidFill>
                                <a:effectLst/>
                                <a:latin typeface="Cambria Math" panose="02040503050406030204" pitchFamily="18" charset="0"/>
                                <a:ea typeface="宋体" panose="02010600030101010101" pitchFamily="2" charset="-122"/>
                                <a:cs typeface="Times New Roman" panose="02020603050405020304" pitchFamily="18" charset="0"/>
                              </a:rPr>
                              <m:t>𝒏</m:t>
                            </m:r>
                          </m:sup>
                        </m:sSubSup>
                      </m:e>
                    </m:acc>
                    <m:r>
                      <a:rPr lang="en-US" altLang="zh-CN" sz="2400" b="1" i="1">
                        <a:solidFill>
                          <a:srgbClr val="00B050"/>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a:solidFill>
                          <a:srgbClr val="00B050"/>
                        </a:solidFill>
                        <a:effectLst/>
                        <a:latin typeface="Cambria Math" panose="02040503050406030204" pitchFamily="18" charset="0"/>
                        <a:ea typeface="宋体" panose="02010600030101010101" pitchFamily="2" charset="-122"/>
                        <a:cs typeface="Times New Roman" panose="02020603050405020304" pitchFamily="18" charset="0"/>
                      </a:rPr>
                      <m:t>𝑿𝒀</m:t>
                    </m:r>
                    <m:acc>
                      <m:accPr>
                        <m:chr m:val="̅"/>
                        <m:ctrlPr>
                          <a:rPr lang="zh-CN" altLang="zh-CN" sz="2400" b="1" i="1">
                            <a:solidFill>
                              <a:srgbClr val="00B050"/>
                            </a:solidFill>
                            <a:effectLst/>
                            <a:latin typeface="Cambria Math" panose="02040503050406030204" pitchFamily="18" charset="0"/>
                            <a:ea typeface="Cambria Math" panose="02040503050406030204" pitchFamily="18" charset="0"/>
                            <a:cs typeface="Times New Roman" panose="02020603050405020304" pitchFamily="18" charset="0"/>
                          </a:rPr>
                        </m:ctrlPr>
                      </m:accPr>
                      <m:e>
                        <m:sSubSup>
                          <m:sSubSupPr>
                            <m:ctrlPr>
                              <a:rPr lang="zh-CN" altLang="zh-CN" sz="2400" b="1" i="1">
                                <a:solidFill>
                                  <a:srgbClr val="00B050"/>
                                </a:solidFill>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400" b="1" i="1">
                                <a:solidFill>
                                  <a:srgbClr val="00B050"/>
                                </a:solidFill>
                                <a:effectLst/>
                                <a:latin typeface="Cambria Math" panose="02040503050406030204" pitchFamily="18" charset="0"/>
                                <a:ea typeface="宋体" panose="02010600030101010101" pitchFamily="2" charset="-122"/>
                                <a:cs typeface="Times New Roman" panose="02020603050405020304" pitchFamily="18" charset="0"/>
                              </a:rPr>
                              <m:t>𝑸</m:t>
                            </m:r>
                          </m:e>
                          <m:sub>
                            <m:r>
                              <a:rPr lang="en-US" altLang="zh-CN" sz="2400" b="1" i="1">
                                <a:solidFill>
                                  <a:srgbClr val="00B050"/>
                                </a:solidFill>
                                <a:effectLst/>
                                <a:latin typeface="Cambria Math" panose="02040503050406030204" pitchFamily="18" charset="0"/>
                                <a:ea typeface="宋体" panose="02010600030101010101" pitchFamily="2" charset="-122"/>
                                <a:cs typeface="Times New Roman" panose="02020603050405020304" pitchFamily="18" charset="0"/>
                              </a:rPr>
                              <m:t>𝟎</m:t>
                            </m:r>
                          </m:sub>
                          <m:sup>
                            <m:r>
                              <a:rPr lang="en-US" altLang="zh-CN" sz="2400" b="1" i="1">
                                <a:solidFill>
                                  <a:srgbClr val="00B050"/>
                                </a:solidFill>
                                <a:effectLst/>
                                <a:latin typeface="Cambria Math" panose="02040503050406030204" pitchFamily="18" charset="0"/>
                                <a:ea typeface="宋体" panose="02010600030101010101" pitchFamily="2" charset="-122"/>
                                <a:cs typeface="Times New Roman" panose="02020603050405020304" pitchFamily="18" charset="0"/>
                              </a:rPr>
                              <m:t>𝒏</m:t>
                            </m:r>
                          </m:sup>
                        </m:sSubSup>
                      </m:e>
                    </m:acc>
                    <m:r>
                      <a:rPr lang="en-US" altLang="zh-CN" sz="2400" b="1" i="1">
                        <a:solidFill>
                          <a:srgbClr val="00B050"/>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a:solidFill>
                          <a:srgbClr val="00B050"/>
                        </a:solidFill>
                        <a:effectLst/>
                        <a:latin typeface="Cambria Math" panose="02040503050406030204" pitchFamily="18" charset="0"/>
                        <a:ea typeface="宋体" panose="02010600030101010101" pitchFamily="2" charset="-122"/>
                        <a:cs typeface="Times New Roman" panose="02020603050405020304" pitchFamily="18" charset="0"/>
                      </a:rPr>
                      <m:t>𝑿</m:t>
                    </m:r>
                    <m:acc>
                      <m:accPr>
                        <m:chr m:val="̅"/>
                        <m:ctrlPr>
                          <a:rPr lang="zh-CN" altLang="zh-CN" sz="2400" b="1" i="1">
                            <a:solidFill>
                              <a:srgbClr val="00B050"/>
                            </a:solidFill>
                            <a:effectLst/>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sz="2400" b="1" i="1">
                            <a:solidFill>
                              <a:srgbClr val="00B050"/>
                            </a:solidFill>
                            <a:effectLst/>
                            <a:latin typeface="Cambria Math" panose="02040503050406030204" pitchFamily="18" charset="0"/>
                            <a:ea typeface="宋体" panose="02010600030101010101" pitchFamily="2" charset="-122"/>
                            <a:cs typeface="Times New Roman" panose="02020603050405020304" pitchFamily="18" charset="0"/>
                          </a:rPr>
                          <m:t>𝒀</m:t>
                        </m:r>
                      </m:e>
                    </m:acc>
                    <m:acc>
                      <m:accPr>
                        <m:chr m:val="̅"/>
                        <m:ctrlPr>
                          <a:rPr lang="zh-CN" altLang="zh-CN" sz="2400" b="1" i="1">
                            <a:solidFill>
                              <a:srgbClr val="00B050"/>
                            </a:solidFill>
                            <a:effectLst/>
                            <a:latin typeface="Cambria Math" panose="02040503050406030204" pitchFamily="18" charset="0"/>
                            <a:ea typeface="Cambria Math" panose="02040503050406030204" pitchFamily="18" charset="0"/>
                            <a:cs typeface="Times New Roman" panose="02020603050405020304" pitchFamily="18" charset="0"/>
                          </a:rPr>
                        </m:ctrlPr>
                      </m:accPr>
                      <m:e>
                        <m:sSubSup>
                          <m:sSubSupPr>
                            <m:ctrlPr>
                              <a:rPr lang="zh-CN" altLang="zh-CN" sz="2400" b="1" i="1">
                                <a:solidFill>
                                  <a:srgbClr val="00B050"/>
                                </a:solidFill>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400" b="1" i="1">
                                <a:solidFill>
                                  <a:srgbClr val="00B050"/>
                                </a:solidFill>
                                <a:effectLst/>
                                <a:latin typeface="Cambria Math" panose="02040503050406030204" pitchFamily="18" charset="0"/>
                                <a:ea typeface="宋体" panose="02010600030101010101" pitchFamily="2" charset="-122"/>
                                <a:cs typeface="Times New Roman" panose="02020603050405020304" pitchFamily="18" charset="0"/>
                              </a:rPr>
                              <m:t>𝑸</m:t>
                            </m:r>
                          </m:e>
                          <m:sub>
                            <m:r>
                              <a:rPr lang="en-US" altLang="zh-CN" sz="2400" b="1" i="1">
                                <a:solidFill>
                                  <a:srgbClr val="00B050"/>
                                </a:solidFill>
                                <a:effectLst/>
                                <a:latin typeface="Cambria Math" panose="02040503050406030204" pitchFamily="18" charset="0"/>
                                <a:ea typeface="宋体" panose="02010600030101010101" pitchFamily="2" charset="-122"/>
                                <a:cs typeface="Times New Roman" panose="02020603050405020304" pitchFamily="18" charset="0"/>
                              </a:rPr>
                              <m:t>𝟏</m:t>
                            </m:r>
                          </m:sub>
                          <m:sup>
                            <m:r>
                              <a:rPr lang="en-US" altLang="zh-CN" sz="2400" b="1" i="1">
                                <a:solidFill>
                                  <a:srgbClr val="00B050"/>
                                </a:solidFill>
                                <a:effectLst/>
                                <a:latin typeface="Cambria Math" panose="02040503050406030204" pitchFamily="18" charset="0"/>
                                <a:ea typeface="宋体" panose="02010600030101010101" pitchFamily="2" charset="-122"/>
                                <a:cs typeface="Times New Roman" panose="02020603050405020304" pitchFamily="18" charset="0"/>
                              </a:rPr>
                              <m:t>𝒏</m:t>
                            </m:r>
                          </m:sup>
                        </m:sSubSup>
                      </m:e>
                    </m:acc>
                  </m:oMath>
                </a14:m>
                <a:endParaRPr lang="en-US" altLang="zh-CN" sz="2400" b="1" dirty="0">
                  <a:latin typeface="微软雅黑" panose="020B0503020204020204" pitchFamily="34" charset="-122"/>
                  <a:ea typeface="微软雅黑" panose="020B0503020204020204" pitchFamily="34" charset="-122"/>
                </a:endParaRPr>
              </a:p>
            </p:txBody>
          </p:sp>
        </mc:Choice>
        <mc:Fallback xmlns="">
          <p:sp>
            <p:nvSpPr>
              <p:cNvPr id="49" name="文本框 5"/>
              <p:cNvSpPr txBox="1">
                <a:spLocks noRot="1" noChangeAspect="1" noMove="1" noResize="1" noEditPoints="1" noAdjustHandles="1" noChangeArrowheads="1" noChangeShapeType="1" noTextEdit="1"/>
              </p:cNvSpPr>
              <p:nvPr/>
            </p:nvSpPr>
            <p:spPr>
              <a:xfrm>
                <a:off x="6039734" y="4388475"/>
                <a:ext cx="5768808" cy="2412263"/>
              </a:xfrm>
              <a:prstGeom prst="rect">
                <a:avLst/>
              </a:prstGeom>
              <a:blipFill rotWithShape="1">
                <a:blip r:embed="rId12"/>
                <a:stretch>
                  <a:fillRect l="-1480" r="-52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701626998"/>
      </p:ext>
    </p:extLst>
  </p:cSld>
  <p:clrMapOvr>
    <a:masterClrMapping/>
  </p:clrMapOvr>
  <mc:AlternateContent xmlns:mc="http://schemas.openxmlformats.org/markup-compatibility/2006" xmlns:p14="http://schemas.microsoft.com/office/powerpoint/2010/main">
    <mc:Choice Requires="p14">
      <p:transition spd="slow" p14:dur="1250">
        <p:randomBar dir="vert"/>
      </p:transition>
    </mc:Choice>
    <mc:Fallback xmlns="">
      <p:transition spd="slow">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fade">
                                      <p:cBhvr>
                                        <p:cTn id="7" dur="1000"/>
                                        <p:tgtEl>
                                          <p:spTgt spid="52"/>
                                        </p:tgtEl>
                                      </p:cBhvr>
                                    </p:animEffect>
                                    <p:anim calcmode="lin" valueType="num">
                                      <p:cBhvr>
                                        <p:cTn id="8" dur="1000" fill="hold"/>
                                        <p:tgtEl>
                                          <p:spTgt spid="52"/>
                                        </p:tgtEl>
                                        <p:attrNameLst>
                                          <p:attrName>ppt_x</p:attrName>
                                        </p:attrNameLst>
                                      </p:cBhvr>
                                      <p:tavLst>
                                        <p:tav tm="0">
                                          <p:val>
                                            <p:strVal val="#ppt_x"/>
                                          </p:val>
                                        </p:tav>
                                        <p:tav tm="100000">
                                          <p:val>
                                            <p:strVal val="#ppt_x"/>
                                          </p:val>
                                        </p:tav>
                                      </p:tavLst>
                                    </p:anim>
                                    <p:anim calcmode="lin" valueType="num">
                                      <p:cBhvr>
                                        <p:cTn id="9" dur="1000" fill="hold"/>
                                        <p:tgtEl>
                                          <p:spTgt spid="5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53"/>
                                        </p:tgtEl>
                                        <p:attrNameLst>
                                          <p:attrName>style.visibility</p:attrName>
                                        </p:attrNameLst>
                                      </p:cBhvr>
                                      <p:to>
                                        <p:strVal val="visible"/>
                                      </p:to>
                                    </p:set>
                                    <p:animEffect transition="in" filter="fade">
                                      <p:cBhvr>
                                        <p:cTn id="12" dur="1000"/>
                                        <p:tgtEl>
                                          <p:spTgt spid="53"/>
                                        </p:tgtEl>
                                      </p:cBhvr>
                                    </p:animEffect>
                                    <p:anim calcmode="lin" valueType="num">
                                      <p:cBhvr>
                                        <p:cTn id="13" dur="1000" fill="hold"/>
                                        <p:tgtEl>
                                          <p:spTgt spid="53"/>
                                        </p:tgtEl>
                                        <p:attrNameLst>
                                          <p:attrName>ppt_x</p:attrName>
                                        </p:attrNameLst>
                                      </p:cBhvr>
                                      <p:tavLst>
                                        <p:tav tm="0">
                                          <p:val>
                                            <p:strVal val="#ppt_x"/>
                                          </p:val>
                                        </p:tav>
                                        <p:tav tm="100000">
                                          <p:val>
                                            <p:strVal val="#ppt_x"/>
                                          </p:val>
                                        </p:tav>
                                      </p:tavLst>
                                    </p:anim>
                                    <p:anim calcmode="lin" valueType="num">
                                      <p:cBhvr>
                                        <p:cTn id="14" dur="1000" fill="hold"/>
                                        <p:tgtEl>
                                          <p:spTgt spid="53"/>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54"/>
                                        </p:tgtEl>
                                        <p:attrNameLst>
                                          <p:attrName>style.visibility</p:attrName>
                                        </p:attrNameLst>
                                      </p:cBhvr>
                                      <p:to>
                                        <p:strVal val="visible"/>
                                      </p:to>
                                    </p:set>
                                    <p:animEffect transition="in" filter="fade">
                                      <p:cBhvr>
                                        <p:cTn id="17" dur="1000"/>
                                        <p:tgtEl>
                                          <p:spTgt spid="54"/>
                                        </p:tgtEl>
                                      </p:cBhvr>
                                    </p:animEffect>
                                    <p:anim calcmode="lin" valueType="num">
                                      <p:cBhvr>
                                        <p:cTn id="18" dur="1000" fill="hold"/>
                                        <p:tgtEl>
                                          <p:spTgt spid="54"/>
                                        </p:tgtEl>
                                        <p:attrNameLst>
                                          <p:attrName>ppt_x</p:attrName>
                                        </p:attrNameLst>
                                      </p:cBhvr>
                                      <p:tavLst>
                                        <p:tav tm="0">
                                          <p:val>
                                            <p:strVal val="#ppt_x"/>
                                          </p:val>
                                        </p:tav>
                                        <p:tav tm="100000">
                                          <p:val>
                                            <p:strVal val="#ppt_x"/>
                                          </p:val>
                                        </p:tav>
                                      </p:tavLst>
                                    </p:anim>
                                    <p:anim calcmode="lin" valueType="num">
                                      <p:cBhvr>
                                        <p:cTn id="19" dur="1000" fill="hold"/>
                                        <p:tgtEl>
                                          <p:spTgt spid="54"/>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42"/>
                                        </p:tgtEl>
                                        <p:attrNameLst>
                                          <p:attrName>style.visibility</p:attrName>
                                        </p:attrNameLst>
                                      </p:cBhvr>
                                      <p:to>
                                        <p:strVal val="visible"/>
                                      </p:to>
                                    </p:set>
                                    <p:anim calcmode="lin" valueType="num">
                                      <p:cBhvr additive="base">
                                        <p:cTn id="24" dur="500" fill="hold"/>
                                        <p:tgtEl>
                                          <p:spTgt spid="42"/>
                                        </p:tgtEl>
                                        <p:attrNameLst>
                                          <p:attrName>ppt_x</p:attrName>
                                        </p:attrNameLst>
                                      </p:cBhvr>
                                      <p:tavLst>
                                        <p:tav tm="0">
                                          <p:val>
                                            <p:strVal val="#ppt_x"/>
                                          </p:val>
                                        </p:tav>
                                        <p:tav tm="100000">
                                          <p:val>
                                            <p:strVal val="#ppt_x"/>
                                          </p:val>
                                        </p:tav>
                                      </p:tavLst>
                                    </p:anim>
                                    <p:anim calcmode="lin" valueType="num">
                                      <p:cBhvr additive="base">
                                        <p:cTn id="25" dur="500" fill="hold"/>
                                        <p:tgtEl>
                                          <p:spTgt spid="42"/>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2" presetClass="entr" presetSubtype="1" fill="hold" grpId="0" nodeType="clickEffect">
                                  <p:stCondLst>
                                    <p:cond delay="0"/>
                                  </p:stCondLst>
                                  <p:childTnLst>
                                    <p:set>
                                      <p:cBhvr>
                                        <p:cTn id="29" dur="1" fill="hold">
                                          <p:stCondLst>
                                            <p:cond delay="0"/>
                                          </p:stCondLst>
                                        </p:cTn>
                                        <p:tgtEl>
                                          <p:spTgt spid="48"/>
                                        </p:tgtEl>
                                        <p:attrNameLst>
                                          <p:attrName>style.visibility</p:attrName>
                                        </p:attrNameLst>
                                      </p:cBhvr>
                                      <p:to>
                                        <p:strVal val="visible"/>
                                      </p:to>
                                    </p:set>
                                    <p:animEffect transition="in" filter="wipe(up)">
                                      <p:cBhvr>
                                        <p:cTn id="30" dur="500"/>
                                        <p:tgtEl>
                                          <p:spTgt spid="48"/>
                                        </p:tgtEl>
                                      </p:cBhvr>
                                    </p:animEffect>
                                  </p:childTnLst>
                                </p:cTn>
                              </p:par>
                            </p:childTnLst>
                          </p:cTn>
                        </p:par>
                      </p:childTnLst>
                    </p:cTn>
                  </p:par>
                  <p:par>
                    <p:cTn id="31" fill="hold">
                      <p:stCondLst>
                        <p:cond delay="indefinite"/>
                      </p:stCondLst>
                      <p:childTnLst>
                        <p:par>
                          <p:cTn id="32" fill="hold">
                            <p:stCondLst>
                              <p:cond delay="0"/>
                            </p:stCondLst>
                            <p:childTnLst>
                              <p:par>
                                <p:cTn id="33" presetID="14" presetClass="entr" presetSubtype="10" fill="hold" grpId="0" nodeType="clickEffect">
                                  <p:stCondLst>
                                    <p:cond delay="0"/>
                                  </p:stCondLst>
                                  <p:childTnLst>
                                    <p:set>
                                      <p:cBhvr>
                                        <p:cTn id="34" dur="1" fill="hold">
                                          <p:stCondLst>
                                            <p:cond delay="0"/>
                                          </p:stCondLst>
                                        </p:cTn>
                                        <p:tgtEl>
                                          <p:spTgt spid="49"/>
                                        </p:tgtEl>
                                        <p:attrNameLst>
                                          <p:attrName>style.visibility</p:attrName>
                                        </p:attrNameLst>
                                      </p:cBhvr>
                                      <p:to>
                                        <p:strVal val="visible"/>
                                      </p:to>
                                    </p:set>
                                    <p:animEffect transition="in" filter="randombar(horizontal)">
                                      <p:cBhvr>
                                        <p:cTn id="35"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48" grpId="0"/>
      <p:bldP spid="49"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B6D9C768-8413-45FA-BDC7-53DA68035736}" type="slidenum">
              <a:rPr lang="zh-CN" altLang="en-US" smtClean="0"/>
              <a:t>86</a:t>
            </a:fld>
            <a:endParaRPr lang="zh-CN" altLang="en-US"/>
          </a:p>
        </p:txBody>
      </p:sp>
      <p:sp>
        <p:nvSpPr>
          <p:cNvPr id="6" name="文本框 5"/>
          <p:cNvSpPr txBox="1"/>
          <p:nvPr/>
        </p:nvSpPr>
        <p:spPr>
          <a:xfrm>
            <a:off x="460328" y="1094472"/>
            <a:ext cx="3030124" cy="581057"/>
          </a:xfrm>
          <a:prstGeom prst="rect">
            <a:avLst/>
          </a:prstGeom>
          <a:noFill/>
        </p:spPr>
        <p:txBody>
          <a:bodyPr wrap="square" rtlCol="0">
            <a:spAutoFit/>
          </a:bodyPr>
          <a:lstStyle/>
          <a:p>
            <a:pPr marL="342900" indent="-342900" defTabSz="468000">
              <a:lnSpc>
                <a:spcPct val="150000"/>
              </a:lnSpc>
              <a:buClr>
                <a:srgbClr val="3859CD"/>
              </a:buClr>
              <a:buFont typeface="Wingdings" panose="05000000000000000000" pitchFamily="2" charset="2"/>
              <a:buChar char="n"/>
            </a:pPr>
            <a:r>
              <a:rPr lang="zh-CN" altLang="en-US" sz="2400" b="1" dirty="0">
                <a:solidFill>
                  <a:srgbClr val="0000CC"/>
                </a:solidFill>
                <a:latin typeface="微软雅黑" panose="020B0503020204020204" pitchFamily="34" charset="-122"/>
                <a:ea typeface="微软雅黑" panose="020B0503020204020204" pitchFamily="34" charset="-122"/>
              </a:rPr>
              <a:t>（</a:t>
            </a:r>
            <a:r>
              <a:rPr lang="en-US" altLang="zh-CN" sz="2400" b="1" dirty="0">
                <a:solidFill>
                  <a:srgbClr val="0000CC"/>
                </a:solidFill>
                <a:latin typeface="微软雅黑" panose="020B0503020204020204" pitchFamily="34" charset="-122"/>
                <a:ea typeface="微软雅黑" panose="020B0503020204020204" pitchFamily="34" charset="-122"/>
              </a:rPr>
              <a:t>6</a:t>
            </a:r>
            <a:r>
              <a:rPr lang="zh-CN" altLang="en-US" sz="2400" b="1" dirty="0">
                <a:solidFill>
                  <a:srgbClr val="0000CC"/>
                </a:solidFill>
                <a:latin typeface="微软雅黑" panose="020B0503020204020204" pitchFamily="34" charset="-122"/>
                <a:ea typeface="微软雅黑" panose="020B0503020204020204" pitchFamily="34" charset="-122"/>
              </a:rPr>
              <a:t>）画出电路图：</a:t>
            </a:r>
          </a:p>
        </p:txBody>
      </p:sp>
      <p:sp>
        <p:nvSpPr>
          <p:cNvPr id="10" name="平行四边形 9"/>
          <p:cNvSpPr/>
          <p:nvPr/>
        </p:nvSpPr>
        <p:spPr>
          <a:xfrm>
            <a:off x="304512" y="129448"/>
            <a:ext cx="1739441" cy="612000"/>
          </a:xfrm>
          <a:prstGeom prst="parallelogram">
            <a:avLst/>
          </a:prstGeom>
          <a:effectLst>
            <a:glow rad="63500">
              <a:schemeClr val="accent1">
                <a:satMod val="175000"/>
                <a:alpha val="40000"/>
              </a:schemeClr>
            </a:glow>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latin typeface="微软雅黑" panose="020B0503020204020204" pitchFamily="34" charset="-122"/>
                <a:ea typeface="微软雅黑" panose="020B0503020204020204" pitchFamily="34" charset="-122"/>
                <a:cs typeface="Times New Roman" panose="02020603050405020304" pitchFamily="18" charset="0"/>
              </a:rPr>
              <a:t>6.3.5</a:t>
            </a:r>
            <a:endParaRPr lang="zh-CN" altLang="en-US" sz="36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3" name="标题 2"/>
          <p:cNvSpPr>
            <a:spLocks noGrp="1"/>
          </p:cNvSpPr>
          <p:nvPr>
            <p:ph type="title"/>
          </p:nvPr>
        </p:nvSpPr>
        <p:spPr>
          <a:xfrm>
            <a:off x="2187686" y="97943"/>
            <a:ext cx="6291295" cy="732155"/>
          </a:xfrm>
        </p:spPr>
        <p:txBody>
          <a:bodyPr>
            <a:normAutofit/>
          </a:bodyPr>
          <a:lstStyle/>
          <a:p>
            <a:r>
              <a:rPr lang="zh-CN" altLang="en-US" dirty="0">
                <a:effectLst>
                  <a:outerShdw blurRad="38100" dist="38100" dir="2700000" algn="tl">
                    <a:srgbClr val="000000">
                      <a:alpha val="43137"/>
                    </a:srgbClr>
                  </a:outerShdw>
                </a:effectLst>
              </a:rPr>
              <a:t>同步时序电路设计举例</a:t>
            </a:r>
          </a:p>
        </p:txBody>
      </p:sp>
      <p:sp>
        <p:nvSpPr>
          <p:cNvPr id="9" name="页脚占位符 3"/>
          <p:cNvSpPr>
            <a:spLocks noGrp="1"/>
          </p:cNvSpPr>
          <p:nvPr>
            <p:ph type="ftr" sz="quarter" idx="11"/>
          </p:nvPr>
        </p:nvSpPr>
        <p:spPr>
          <a:xfrm>
            <a:off x="9642764" y="0"/>
            <a:ext cx="2549236" cy="510988"/>
          </a:xfrm>
        </p:spPr>
        <p:txBody>
          <a:bodyPr/>
          <a:lstStyle/>
          <a:p>
            <a:r>
              <a:rPr lang="zh-CN" altLang="en-US"/>
              <a:t>第</a:t>
            </a:r>
            <a:r>
              <a:rPr lang="en-US" altLang="zh-CN"/>
              <a:t>6</a:t>
            </a:r>
            <a:r>
              <a:rPr lang="zh-CN" altLang="en-US"/>
              <a:t>章 同步时序逻辑电路</a:t>
            </a:r>
            <a:endParaRPr lang="zh-CN" altLang="en-US" dirty="0"/>
          </a:p>
        </p:txBody>
      </p:sp>
      <p:graphicFrame>
        <p:nvGraphicFramePr>
          <p:cNvPr id="32" name="对象 31"/>
          <p:cNvGraphicFramePr>
            <a:graphicFrameLocks noChangeAspect="1"/>
          </p:cNvGraphicFramePr>
          <p:nvPr>
            <p:extLst>
              <p:ext uri="{D42A27DB-BD31-4B8C-83A1-F6EECF244321}">
                <p14:modId xmlns:p14="http://schemas.microsoft.com/office/powerpoint/2010/main" val="522816672"/>
              </p:ext>
            </p:extLst>
          </p:nvPr>
        </p:nvGraphicFramePr>
        <p:xfrm>
          <a:off x="6196165" y="663491"/>
          <a:ext cx="5304001" cy="6064009"/>
        </p:xfrm>
        <a:graphic>
          <a:graphicData uri="http://schemas.openxmlformats.org/presentationml/2006/ole">
            <mc:AlternateContent xmlns:mc="http://schemas.openxmlformats.org/markup-compatibility/2006">
              <mc:Choice xmlns:v="urn:schemas-microsoft-com:vml" Requires="v">
                <p:oleObj spid="_x0000_s420929" name="Visio" r:id="rId4" imgW="2969031" imgH="3387690" progId="Visio.Drawing.11">
                  <p:embed/>
                </p:oleObj>
              </mc:Choice>
              <mc:Fallback>
                <p:oleObj name="Visio" r:id="rId4" imgW="2969031" imgH="3387690" progId="Visio.Drawing.11">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96165" y="663491"/>
                        <a:ext cx="5304001" cy="6064009"/>
                      </a:xfrm>
                      <a:prstGeom prst="rect">
                        <a:avLst/>
                      </a:prstGeom>
                      <a:solidFill>
                        <a:schemeClr val="accent5">
                          <a:lumMod val="20000"/>
                          <a:lumOff val="80000"/>
                        </a:schemeClr>
                      </a:solidFill>
                    </p:spPr>
                  </p:pic>
                </p:oleObj>
              </mc:Fallback>
            </mc:AlternateContent>
          </a:graphicData>
        </a:graphic>
      </p:graphicFrame>
      <p:pic>
        <p:nvPicPr>
          <p:cNvPr id="37" name="图片 36">
            <a:hlinkClick r:id="rId6" action="ppaction://hlinksldjump"/>
          </p:cNvPr>
          <p:cNvPicPr>
            <a:picLocks noChangeAspect="1"/>
          </p:cNvPicPr>
          <p:nvPr/>
        </p:nvPicPr>
        <p:blipFill>
          <a:blip r:embed="rId7" cstate="print">
            <a:lum bright="70000" contrast="-70000"/>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val="0"/>
              </a:ext>
            </a:extLst>
          </a:blip>
          <a:stretch>
            <a:fillRect/>
          </a:stretch>
        </p:blipFill>
        <p:spPr>
          <a:xfrm>
            <a:off x="4463891" y="6058568"/>
            <a:ext cx="452586" cy="452586"/>
          </a:xfrm>
          <a:prstGeom prst="rect">
            <a:avLst/>
          </a:prstGeom>
          <a:solidFill>
            <a:srgbClr val="3859CD"/>
          </a:solidFill>
          <a:effectLst>
            <a:glow rad="63500">
              <a:schemeClr val="accent1">
                <a:satMod val="175000"/>
                <a:alpha val="40000"/>
              </a:schemeClr>
            </a:glow>
            <a:softEdge rad="31750"/>
          </a:effectLst>
        </p:spPr>
      </p:pic>
    </p:spTree>
    <p:extLst>
      <p:ext uri="{BB962C8B-B14F-4D97-AF65-F5344CB8AC3E}">
        <p14:creationId xmlns:p14="http://schemas.microsoft.com/office/powerpoint/2010/main" val="563482621"/>
      </p:ext>
    </p:extLst>
  </p:cSld>
  <p:clrMapOvr>
    <a:masterClrMapping/>
  </p:clrMapOvr>
  <mc:AlternateContent xmlns:mc="http://schemas.openxmlformats.org/markup-compatibility/2006" xmlns:p14="http://schemas.microsoft.com/office/powerpoint/2010/main">
    <mc:Choice Requires="p14">
      <p:transition spd="slow" p14:dur="1250">
        <p:randomBar dir="vert"/>
      </p:transition>
    </mc:Choice>
    <mc:Fallback xmlns="">
      <p:transition spd="slow">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32"/>
                                        </p:tgtEl>
                                        <p:attrNameLst>
                                          <p:attrName>style.visibility</p:attrName>
                                        </p:attrNameLst>
                                      </p:cBhvr>
                                      <p:to>
                                        <p:strVal val="visible"/>
                                      </p:to>
                                    </p:set>
                                    <p:animEffect transition="in" filter="circle(in)">
                                      <p:cBhvr>
                                        <p:cTn id="12" dur="20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1"/>
          </p:nvPr>
        </p:nvSpPr>
        <p:spPr>
          <a:xfrm>
            <a:off x="9625263" y="0"/>
            <a:ext cx="2566737" cy="510988"/>
          </a:xfrm>
        </p:spPr>
        <p:txBody>
          <a:bodyPr/>
          <a:lstStyle/>
          <a:p>
            <a:r>
              <a:rPr lang="zh-CN" altLang="en-US" dirty="0"/>
              <a:t>第</a:t>
            </a:r>
            <a:r>
              <a:rPr lang="en-US" altLang="zh-CN" dirty="0"/>
              <a:t>6</a:t>
            </a:r>
            <a:r>
              <a:rPr lang="zh-CN" altLang="en-US" dirty="0"/>
              <a:t>章 同步时序逻辑电路</a:t>
            </a:r>
          </a:p>
        </p:txBody>
      </p:sp>
      <p:sp>
        <p:nvSpPr>
          <p:cNvPr id="3" name="灯片编号占位符 2"/>
          <p:cNvSpPr>
            <a:spLocks noGrp="1"/>
          </p:cNvSpPr>
          <p:nvPr>
            <p:ph type="sldNum" sz="quarter" idx="12"/>
          </p:nvPr>
        </p:nvSpPr>
        <p:spPr/>
        <p:txBody>
          <a:bodyPr/>
          <a:lstStyle/>
          <a:p>
            <a:fld id="{B6D9C768-8413-45FA-BDC7-53DA68035736}" type="slidenum">
              <a:rPr lang="zh-CN" altLang="en-US" smtClean="0"/>
              <a:pPr/>
              <a:t>87</a:t>
            </a:fld>
            <a:endParaRPr lang="zh-CN" altLang="en-US" dirty="0"/>
          </a:p>
        </p:txBody>
      </p:sp>
      <p:sp>
        <p:nvSpPr>
          <p:cNvPr id="4" name="标题 3"/>
          <p:cNvSpPr>
            <a:spLocks noGrp="1"/>
          </p:cNvSpPr>
          <p:nvPr>
            <p:ph type="title"/>
          </p:nvPr>
        </p:nvSpPr>
        <p:spPr>
          <a:xfrm>
            <a:off x="2213810" y="97943"/>
            <a:ext cx="7722669" cy="732155"/>
          </a:xfrm>
        </p:spPr>
        <p:txBody>
          <a:bodyPr/>
          <a:lstStyle/>
          <a:p>
            <a:r>
              <a:rPr lang="zh-CN" altLang="en-US" dirty="0"/>
              <a:t>本章作业</a:t>
            </a:r>
          </a:p>
        </p:txBody>
      </p:sp>
      <p:sp>
        <p:nvSpPr>
          <p:cNvPr id="5" name="内容占位符 4"/>
          <p:cNvSpPr>
            <a:spLocks noGrp="1"/>
          </p:cNvSpPr>
          <p:nvPr>
            <p:ph sz="quarter" idx="13"/>
          </p:nvPr>
        </p:nvSpPr>
        <p:spPr>
          <a:xfrm>
            <a:off x="782320" y="1016000"/>
            <a:ext cx="10657840" cy="5422900"/>
          </a:xfrm>
        </p:spPr>
        <p:txBody>
          <a:bodyPr/>
          <a:lstStyle/>
          <a:p>
            <a:r>
              <a:rPr lang="en-US" altLang="zh-CN" dirty="0"/>
              <a:t>7</a:t>
            </a:r>
            <a:r>
              <a:rPr lang="zh-CN" altLang="en-US" dirty="0"/>
              <a:t>、 </a:t>
            </a:r>
            <a:r>
              <a:rPr lang="en-US" altLang="zh-CN" dirty="0"/>
              <a:t>8</a:t>
            </a:r>
            <a:r>
              <a:rPr lang="zh-CN" altLang="en-US" dirty="0"/>
              <a:t>、 </a:t>
            </a:r>
            <a:r>
              <a:rPr lang="en-US" altLang="zh-CN" dirty="0"/>
              <a:t>9</a:t>
            </a:r>
          </a:p>
          <a:p>
            <a:r>
              <a:rPr lang="en-US" altLang="zh-CN" dirty="0"/>
              <a:t>19</a:t>
            </a:r>
            <a:r>
              <a:rPr lang="zh-CN" altLang="en-US" dirty="0"/>
              <a:t>、 </a:t>
            </a:r>
            <a:r>
              <a:rPr lang="en-US" altLang="zh-CN" dirty="0"/>
              <a:t>28</a:t>
            </a:r>
            <a:r>
              <a:rPr lang="zh-CN" altLang="en-US" dirty="0"/>
              <a:t>、 </a:t>
            </a:r>
            <a:r>
              <a:rPr lang="en-US" altLang="zh-CN" dirty="0"/>
              <a:t>42</a:t>
            </a:r>
          </a:p>
          <a:p>
            <a:r>
              <a:rPr lang="en-US" altLang="zh-CN" dirty="0"/>
              <a:t>49</a:t>
            </a:r>
          </a:p>
          <a:p>
            <a:r>
              <a:rPr lang="en-US" altLang="zh-CN" dirty="0"/>
              <a:t>63</a:t>
            </a:r>
          </a:p>
        </p:txBody>
      </p:sp>
      <p:sp>
        <p:nvSpPr>
          <p:cNvPr id="6" name="平行四边形 5"/>
          <p:cNvSpPr/>
          <p:nvPr/>
        </p:nvSpPr>
        <p:spPr>
          <a:xfrm>
            <a:off x="304512" y="129448"/>
            <a:ext cx="1739441" cy="612000"/>
          </a:xfrm>
          <a:prstGeom prst="parallelogram">
            <a:avLst/>
          </a:prstGeom>
          <a:effectLst>
            <a:glow rad="63500">
              <a:schemeClr val="accent1">
                <a:satMod val="175000"/>
                <a:alpha val="40000"/>
              </a:schemeClr>
            </a:glow>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b="1" dirty="0">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1457185839"/>
      </p:ext>
    </p:extLst>
  </p:cSld>
  <p:clrMapOvr>
    <a:masterClrMapping/>
  </p:clrMapOvr>
  <mc:AlternateContent xmlns:mc="http://schemas.openxmlformats.org/markup-compatibility/2006" xmlns:p14="http://schemas.microsoft.com/office/powerpoint/2010/main">
    <mc:Choice Requires="p14">
      <p:transition spd="slow" p14:dur="1250" advTm="0">
        <p:randomBar dir="vert"/>
      </p:transition>
    </mc:Choice>
    <mc:Fallback xmlns="">
      <p:transition spd="slow" advTm="0">
        <p:randomBar dir="vert"/>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B2765790-E418-4DE2-9336-BBB8A714A2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4">
            <a:extLst>
              <a:ext uri="{FF2B5EF4-FFF2-40B4-BE49-F238E27FC236}">
                <a16:creationId xmlns:a16="http://schemas.microsoft.com/office/drawing/2014/main" id="{02B90DAA-6052-4827-8823-5FD169B3AB1A}"/>
              </a:ext>
            </a:extLst>
          </p:cNvPr>
          <p:cNvSpPr txBox="1"/>
          <p:nvPr>
            <p:custDataLst>
              <p:tags r:id="rId1"/>
            </p:custDataLst>
          </p:nvPr>
        </p:nvSpPr>
        <p:spPr>
          <a:xfrm>
            <a:off x="3174603" y="2287893"/>
            <a:ext cx="6393603" cy="1933503"/>
          </a:xfrm>
          <a:prstGeom prst="rect">
            <a:avLst/>
          </a:prstGeom>
          <a:noFill/>
        </p:spPr>
        <p:txBody>
          <a:bodyPr wrap="square" lIns="86005" tIns="43002" rIns="86005" bIns="43002">
            <a:spAutoFit/>
          </a:bodyPr>
          <a:lstStyle/>
          <a:p>
            <a:pPr>
              <a:defRPr/>
            </a:pPr>
            <a:r>
              <a:rPr lang="en-US" altLang="zh-CN" sz="12000" b="1" dirty="0">
                <a:solidFill>
                  <a:srgbClr val="21509E"/>
                </a:solidFill>
                <a:latin typeface="Agency FB" panose="020B0503020202020204" pitchFamily="34" charset="0"/>
              </a:rPr>
              <a:t>The  End !</a:t>
            </a:r>
            <a:endParaRPr lang="zh-CN" altLang="en-US" sz="12000" b="1" dirty="0">
              <a:solidFill>
                <a:srgbClr val="21509E"/>
              </a:solidFill>
              <a:latin typeface="Agency FB" panose="020B0503020202020204" pitchFamily="34" charset="0"/>
            </a:endParaRPr>
          </a:p>
        </p:txBody>
      </p:sp>
    </p:spTree>
    <p:extLst>
      <p:ext uri="{BB962C8B-B14F-4D97-AF65-F5344CB8AC3E}">
        <p14:creationId xmlns:p14="http://schemas.microsoft.com/office/powerpoint/2010/main" val="1718637092"/>
      </p:ext>
    </p:extLst>
  </p:cSld>
  <p:clrMapOvr>
    <a:masterClrMapping/>
  </p:clrMapOvr>
  <mc:AlternateContent xmlns:mc="http://schemas.openxmlformats.org/markup-compatibility/2006">
    <mc:Choice xmlns:p14="http://schemas.microsoft.com/office/powerpoint/2010/main" Requires="p14">
      <p:transition spd="slow" p14:dur="999"/>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B6D9C768-8413-45FA-BDC7-53DA68035736}" type="slidenum">
              <a:rPr lang="zh-CN" altLang="en-US" smtClean="0"/>
              <a:t>9</a:t>
            </a:fld>
            <a:endParaRPr lang="zh-CN" altLang="en-US"/>
          </a:p>
        </p:txBody>
      </p:sp>
      <p:sp>
        <p:nvSpPr>
          <p:cNvPr id="6" name="文本框 5"/>
          <p:cNvSpPr txBox="1"/>
          <p:nvPr/>
        </p:nvSpPr>
        <p:spPr>
          <a:xfrm>
            <a:off x="521110" y="1030371"/>
            <a:ext cx="11248103" cy="5078313"/>
          </a:xfrm>
          <a:prstGeom prst="rect">
            <a:avLst/>
          </a:prstGeom>
          <a:noFill/>
        </p:spPr>
        <p:txBody>
          <a:bodyPr wrap="square" rtlCol="0">
            <a:spAutoFit/>
          </a:bodyPr>
          <a:lstStyle/>
          <a:p>
            <a:pPr marL="342900" indent="-342900" defTabSz="468000">
              <a:lnSpc>
                <a:spcPct val="150000"/>
              </a:lnSpc>
              <a:buClr>
                <a:srgbClr val="3859CD"/>
              </a:buClr>
              <a:buFont typeface="Wingdings" panose="05000000000000000000" pitchFamily="2" charset="2"/>
              <a:buChar char="n"/>
            </a:pPr>
            <a:r>
              <a:rPr lang="zh-CN" altLang="en-US" sz="2400" b="1" dirty="0">
                <a:solidFill>
                  <a:srgbClr val="FF6600"/>
                </a:solidFill>
                <a:latin typeface="微软雅黑" panose="020B0503020204020204" pitchFamily="34" charset="-122"/>
                <a:ea typeface="微软雅黑" panose="020B0503020204020204" pitchFamily="34" charset="-122"/>
              </a:rPr>
              <a:t>（</a:t>
            </a:r>
            <a:r>
              <a:rPr lang="en-US" altLang="zh-CN" sz="2400" b="1" dirty="0">
                <a:solidFill>
                  <a:srgbClr val="FF6600"/>
                </a:solidFill>
                <a:latin typeface="微软雅黑" panose="020B0503020204020204" pitchFamily="34" charset="-122"/>
                <a:ea typeface="微软雅黑" panose="020B0503020204020204" pitchFamily="34" charset="-122"/>
              </a:rPr>
              <a:t>3</a:t>
            </a:r>
            <a:r>
              <a:rPr lang="zh-CN" altLang="en-US" sz="2400" b="1" dirty="0">
                <a:solidFill>
                  <a:srgbClr val="FF6600"/>
                </a:solidFill>
                <a:latin typeface="微软雅黑" panose="020B0503020204020204" pitchFamily="34" charset="-122"/>
                <a:ea typeface="微软雅黑" panose="020B0503020204020204" pitchFamily="34" charset="-122"/>
              </a:rPr>
              <a:t>）按照问题中的逻辑关系，建立电路的原始状态转移图。</a:t>
            </a:r>
            <a:endParaRPr lang="en-US" altLang="zh-CN" sz="2400" b="1" dirty="0">
              <a:solidFill>
                <a:srgbClr val="FF6600"/>
              </a:solidFill>
              <a:latin typeface="微软雅黑" panose="020B0503020204020204" pitchFamily="34" charset="-122"/>
              <a:ea typeface="微软雅黑" panose="020B0503020204020204" pitchFamily="34" charset="-122"/>
            </a:endParaRPr>
          </a:p>
          <a:p>
            <a:pPr marL="800100" lvl="1" indent="-342900" defTabSz="468000">
              <a:lnSpc>
                <a:spcPct val="150000"/>
              </a:lnSpc>
              <a:buClr>
                <a:srgbClr val="3859CD"/>
              </a:buClr>
              <a:buFont typeface="Wingdings" panose="05000000000000000000" pitchFamily="2" charset="2"/>
              <a:buChar char="n"/>
            </a:pPr>
            <a:r>
              <a:rPr lang="zh-CN" altLang="en-US" sz="2400" b="1" dirty="0">
                <a:latin typeface="微软雅黑" panose="020B0503020204020204" pitchFamily="34" charset="-122"/>
                <a:ea typeface="微软雅黑" panose="020B0503020204020204" pitchFamily="34" charset="-122"/>
              </a:rPr>
              <a:t>确定电路中的状态个数以及</a:t>
            </a:r>
            <a:r>
              <a:rPr lang="zh-CN" altLang="en-US" sz="2400" b="1" dirty="0">
                <a:solidFill>
                  <a:srgbClr val="0000CC"/>
                </a:solidFill>
                <a:latin typeface="微软雅黑" panose="020B0503020204020204" pitchFamily="34" charset="-122"/>
                <a:ea typeface="微软雅黑" panose="020B0503020204020204" pitchFamily="34" charset="-122"/>
              </a:rPr>
              <a:t>状态转移关系</a:t>
            </a:r>
            <a:r>
              <a:rPr lang="zh-CN" altLang="en-US" sz="2400" b="1" dirty="0">
                <a:latin typeface="微软雅黑" panose="020B0503020204020204" pitchFamily="34" charset="-122"/>
                <a:ea typeface="微软雅黑" panose="020B0503020204020204" pitchFamily="34" charset="-122"/>
              </a:rPr>
              <a:t>。</a:t>
            </a:r>
          </a:p>
          <a:p>
            <a:pPr marL="800100" lvl="1" indent="-342900" defTabSz="468000">
              <a:lnSpc>
                <a:spcPct val="150000"/>
              </a:lnSpc>
              <a:buClr>
                <a:srgbClr val="3859CD"/>
              </a:buClr>
              <a:buFont typeface="Wingdings" panose="05000000000000000000" pitchFamily="2" charset="2"/>
              <a:buChar char="n"/>
            </a:pPr>
            <a:r>
              <a:rPr lang="en-US" altLang="zh-CN" sz="2400" b="1" dirty="0">
                <a:latin typeface="微软雅黑" panose="020B0503020204020204" pitchFamily="34" charset="-122"/>
                <a:ea typeface="微软雅黑" panose="020B0503020204020204" pitchFamily="34" charset="-122"/>
              </a:rPr>
              <a:t>	</a:t>
            </a:r>
            <a:r>
              <a:rPr lang="zh-CN" altLang="en-US" sz="2400" b="1" dirty="0">
                <a:latin typeface="微软雅黑" panose="020B0503020204020204" pitchFamily="34" charset="-122"/>
                <a:ea typeface="微软雅黑" panose="020B0503020204020204" pitchFamily="34" charset="-122"/>
              </a:rPr>
              <a:t>一般先假设一个</a:t>
            </a:r>
            <a:r>
              <a:rPr lang="zh-CN" altLang="en-US" sz="2400" b="1" dirty="0">
                <a:solidFill>
                  <a:srgbClr val="0000CC"/>
                </a:solidFill>
                <a:latin typeface="微软雅黑" panose="020B0503020204020204" pitchFamily="34" charset="-122"/>
                <a:ea typeface="微软雅黑" panose="020B0503020204020204" pitchFamily="34" charset="-122"/>
              </a:rPr>
              <a:t>初始状态</a:t>
            </a:r>
            <a:r>
              <a:rPr lang="en-US" altLang="zh-CN" sz="2400" b="1" dirty="0">
                <a:solidFill>
                  <a:srgbClr val="0000CC"/>
                </a:solidFill>
                <a:latin typeface="微软雅黑" panose="020B0503020204020204" pitchFamily="34" charset="-122"/>
                <a:ea typeface="微软雅黑" panose="020B0503020204020204" pitchFamily="34" charset="-122"/>
              </a:rPr>
              <a:t>S</a:t>
            </a:r>
            <a:r>
              <a:rPr lang="en-US" altLang="zh-CN" sz="2400" b="1" baseline="-25000" dirty="0">
                <a:solidFill>
                  <a:srgbClr val="0000CC"/>
                </a:solidFill>
                <a:latin typeface="微软雅黑" panose="020B0503020204020204" pitchFamily="34" charset="-122"/>
                <a:ea typeface="微软雅黑" panose="020B0503020204020204" pitchFamily="34" charset="-122"/>
              </a:rPr>
              <a:t>0</a:t>
            </a:r>
            <a:r>
              <a:rPr lang="zh-CN" altLang="en-US" sz="2400" b="1" dirty="0">
                <a:latin typeface="微软雅黑" panose="020B0503020204020204" pitchFamily="34" charset="-122"/>
                <a:ea typeface="微软雅黑" panose="020B0503020204020204" pitchFamily="34" charset="-122"/>
              </a:rPr>
              <a:t>，从</a:t>
            </a:r>
            <a:r>
              <a:rPr lang="en-US" altLang="zh-CN" sz="2400" b="1" dirty="0">
                <a:latin typeface="微软雅黑" panose="020B0503020204020204" pitchFamily="34" charset="-122"/>
                <a:ea typeface="微软雅黑" panose="020B0503020204020204" pitchFamily="34" charset="-122"/>
              </a:rPr>
              <a:t>S</a:t>
            </a:r>
            <a:r>
              <a:rPr lang="en-US" altLang="zh-CN" sz="2400" b="1" baseline="-25000" dirty="0">
                <a:latin typeface="微软雅黑" panose="020B0503020204020204" pitchFamily="34" charset="-122"/>
                <a:ea typeface="微软雅黑" panose="020B0503020204020204" pitchFamily="34" charset="-122"/>
              </a:rPr>
              <a:t>0</a:t>
            </a:r>
            <a:r>
              <a:rPr lang="zh-CN" altLang="en-US" sz="2400" b="1" dirty="0">
                <a:latin typeface="微软雅黑" panose="020B0503020204020204" pitchFamily="34" charset="-122"/>
                <a:ea typeface="微软雅黑" panose="020B0503020204020204" pitchFamily="34" charset="-122"/>
              </a:rPr>
              <a:t>出发，</a:t>
            </a:r>
            <a:r>
              <a:rPr lang="zh-CN" altLang="en-US" sz="2400" b="1" dirty="0">
                <a:solidFill>
                  <a:srgbClr val="0000CC"/>
                </a:solidFill>
                <a:latin typeface="微软雅黑" panose="020B0503020204020204" pitchFamily="34" charset="-122"/>
                <a:ea typeface="微软雅黑" panose="020B0503020204020204" pitchFamily="34" charset="-122"/>
              </a:rPr>
              <a:t>每接收一个要记忆的输入信号</a:t>
            </a:r>
            <a:r>
              <a:rPr lang="zh-CN" altLang="en-US" sz="2400" b="1" dirty="0">
                <a:latin typeface="微软雅黑" panose="020B0503020204020204" pitchFamily="34" charset="-122"/>
                <a:ea typeface="微软雅黑" panose="020B0503020204020204" pitchFamily="34" charset="-122"/>
              </a:rPr>
              <a:t>，就用另一个状态（次态）如</a:t>
            </a:r>
            <a:r>
              <a:rPr lang="en-US" altLang="zh-CN" sz="2400" b="1" dirty="0">
                <a:latin typeface="微软雅黑" panose="020B0503020204020204" pitchFamily="34" charset="-122"/>
                <a:ea typeface="微软雅黑" panose="020B0503020204020204" pitchFamily="34" charset="-122"/>
              </a:rPr>
              <a:t>S</a:t>
            </a:r>
            <a:r>
              <a:rPr lang="en-US" altLang="zh-CN" sz="2400" b="1" baseline="-25000" dirty="0">
                <a:latin typeface="微软雅黑" panose="020B0503020204020204" pitchFamily="34" charset="-122"/>
                <a:ea typeface="微软雅黑" panose="020B0503020204020204" pitchFamily="34" charset="-122"/>
              </a:rPr>
              <a:t>1</a:t>
            </a:r>
            <a:r>
              <a:rPr lang="zh-CN" altLang="en-US" sz="2400" b="1" dirty="0">
                <a:latin typeface="微软雅黑" panose="020B0503020204020204" pitchFamily="34" charset="-122"/>
                <a:ea typeface="微软雅黑" panose="020B0503020204020204" pitchFamily="34" charset="-122"/>
              </a:rPr>
              <a:t>记忆之，并标出相应的输出值；次态也可以是原态本身（即状态不变），也可以是状态图中已有的状态，或是新增加的一个状态。继续这个过程，直到没有新状态出现，并且从每个状态出发，输入的各种可能取值引起的状态转移都已考虑过。</a:t>
            </a:r>
          </a:p>
          <a:p>
            <a:pPr marL="342900" indent="-342900" defTabSz="468000">
              <a:lnSpc>
                <a:spcPct val="150000"/>
              </a:lnSpc>
              <a:buClr>
                <a:srgbClr val="3859CD"/>
              </a:buClr>
              <a:buFont typeface="Wingdings" panose="05000000000000000000" pitchFamily="2" charset="2"/>
              <a:buChar char="n"/>
            </a:pPr>
            <a:r>
              <a:rPr lang="zh-CN" altLang="en-US" sz="2400" b="1" dirty="0">
                <a:solidFill>
                  <a:srgbClr val="FF6600"/>
                </a:solidFill>
                <a:latin typeface="微软雅黑" panose="020B0503020204020204" pitchFamily="34" charset="-122"/>
                <a:ea typeface="微软雅黑" panose="020B0503020204020204" pitchFamily="34" charset="-122"/>
              </a:rPr>
              <a:t>（</a:t>
            </a:r>
            <a:r>
              <a:rPr lang="en-US" altLang="zh-CN" sz="2400" b="1" dirty="0">
                <a:solidFill>
                  <a:srgbClr val="FF6600"/>
                </a:solidFill>
                <a:latin typeface="微软雅黑" panose="020B0503020204020204" pitchFamily="34" charset="-122"/>
                <a:ea typeface="微软雅黑" panose="020B0503020204020204" pitchFamily="34" charset="-122"/>
              </a:rPr>
              <a:t>4</a:t>
            </a:r>
            <a:r>
              <a:rPr lang="zh-CN" altLang="en-US" sz="2400" b="1" dirty="0">
                <a:solidFill>
                  <a:srgbClr val="FF6600"/>
                </a:solidFill>
                <a:latin typeface="微软雅黑" panose="020B0503020204020204" pitchFamily="34" charset="-122"/>
                <a:ea typeface="微软雅黑" panose="020B0503020204020204" pitchFamily="34" charset="-122"/>
              </a:rPr>
              <a:t>）根据原始状态转移图，列出原始状态表。</a:t>
            </a:r>
          </a:p>
          <a:p>
            <a:pPr marL="800100" lvl="1" indent="-342900" defTabSz="468000">
              <a:lnSpc>
                <a:spcPct val="150000"/>
              </a:lnSpc>
              <a:buClr>
                <a:srgbClr val="3859CD"/>
              </a:buClr>
              <a:buFont typeface="Wingdings" panose="05000000000000000000" pitchFamily="2" charset="2"/>
              <a:buChar char="n"/>
            </a:pPr>
            <a:r>
              <a:rPr lang="zh-CN" altLang="en-US" sz="2400" b="1" dirty="0">
                <a:latin typeface="微软雅黑" panose="020B0503020204020204" pitchFamily="34" charset="-122"/>
                <a:ea typeface="微软雅黑" panose="020B0503020204020204" pitchFamily="34" charset="-122"/>
              </a:rPr>
              <a:t>原始状态表描述了每个状态在不同的输入下，其转移到的次态和输出取值。</a:t>
            </a:r>
          </a:p>
        </p:txBody>
      </p:sp>
      <p:sp>
        <p:nvSpPr>
          <p:cNvPr id="10" name="平行四边形 9"/>
          <p:cNvSpPr/>
          <p:nvPr/>
        </p:nvSpPr>
        <p:spPr>
          <a:xfrm>
            <a:off x="304512" y="129448"/>
            <a:ext cx="1739441" cy="612000"/>
          </a:xfrm>
          <a:prstGeom prst="parallelogram">
            <a:avLst/>
          </a:prstGeom>
          <a:effectLst>
            <a:glow rad="63500">
              <a:schemeClr val="accent1">
                <a:satMod val="175000"/>
                <a:alpha val="40000"/>
              </a:schemeClr>
            </a:glow>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latin typeface="微软雅黑" panose="020B0503020204020204" pitchFamily="34" charset="-122"/>
                <a:ea typeface="微软雅黑" panose="020B0503020204020204" pitchFamily="34" charset="-122"/>
                <a:cs typeface="Times New Roman" panose="02020603050405020304" pitchFamily="18" charset="0"/>
              </a:rPr>
              <a:t>6.3.2</a:t>
            </a:r>
            <a:endParaRPr lang="zh-CN" altLang="en-US" sz="36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3" name="标题 2"/>
          <p:cNvSpPr>
            <a:spLocks noGrp="1"/>
          </p:cNvSpPr>
          <p:nvPr>
            <p:ph type="title"/>
          </p:nvPr>
        </p:nvSpPr>
        <p:spPr>
          <a:xfrm>
            <a:off x="2187686" y="97943"/>
            <a:ext cx="6291295" cy="732155"/>
          </a:xfrm>
        </p:spPr>
        <p:txBody>
          <a:bodyPr>
            <a:normAutofit/>
          </a:bodyPr>
          <a:lstStyle/>
          <a:p>
            <a:r>
              <a:rPr lang="zh-CN" altLang="en-US" dirty="0">
                <a:effectLst>
                  <a:outerShdw blurRad="38100" dist="38100" dir="2700000" algn="tl">
                    <a:srgbClr val="000000">
                      <a:alpha val="43137"/>
                    </a:srgbClr>
                  </a:outerShdw>
                </a:effectLst>
              </a:rPr>
              <a:t>建立原始状态图和状态表</a:t>
            </a:r>
          </a:p>
        </p:txBody>
      </p:sp>
      <p:sp>
        <p:nvSpPr>
          <p:cNvPr id="9" name="页脚占位符 3"/>
          <p:cNvSpPr>
            <a:spLocks noGrp="1"/>
          </p:cNvSpPr>
          <p:nvPr>
            <p:ph type="ftr" sz="quarter" idx="11"/>
          </p:nvPr>
        </p:nvSpPr>
        <p:spPr>
          <a:xfrm>
            <a:off x="9642764" y="0"/>
            <a:ext cx="2549236" cy="510988"/>
          </a:xfrm>
        </p:spPr>
        <p:txBody>
          <a:bodyPr/>
          <a:lstStyle/>
          <a:p>
            <a:r>
              <a:rPr lang="zh-CN" altLang="en-US"/>
              <a:t>第</a:t>
            </a:r>
            <a:r>
              <a:rPr lang="en-US" altLang="zh-CN"/>
              <a:t>6</a:t>
            </a:r>
            <a:r>
              <a:rPr lang="zh-CN" altLang="en-US"/>
              <a:t>章 同步时序逻辑电路</a:t>
            </a:r>
            <a:endParaRPr lang="zh-CN" altLang="en-US" dirty="0"/>
          </a:p>
        </p:txBody>
      </p:sp>
    </p:spTree>
    <p:extLst>
      <p:ext uri="{BB962C8B-B14F-4D97-AF65-F5344CB8AC3E}">
        <p14:creationId xmlns:p14="http://schemas.microsoft.com/office/powerpoint/2010/main" val="868070678"/>
      </p:ext>
    </p:extLst>
  </p:cSld>
  <p:clrMapOvr>
    <a:masterClrMapping/>
  </p:clrMapOvr>
  <mc:AlternateContent xmlns:mc="http://schemas.openxmlformats.org/markup-compatibility/2006" xmlns:p14="http://schemas.microsoft.com/office/powerpoint/2010/main">
    <mc:Choice Requires="p14">
      <p:transition spd="slow" p14:dur="1250">
        <p:randomBar dir="vert"/>
      </p:transition>
    </mc:Choice>
    <mc:Fallback xmlns="">
      <p:transition spd="slow">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barn(inVertical)">
                                      <p:cBhvr>
                                        <p:cTn id="7" dur="500"/>
                                        <p:tgtEl>
                                          <p:spTgt spid="6">
                                            <p:txEl>
                                              <p:pRg st="0" end="0"/>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barn(inVertical)">
                                      <p:cBhvr>
                                        <p:cTn id="10" dur="500"/>
                                        <p:tgtEl>
                                          <p:spTgt spid="6">
                                            <p:txEl>
                                              <p:pRg st="1" end="1"/>
                                            </p:txEl>
                                          </p:spTgt>
                                        </p:tgtEl>
                                      </p:cBhvr>
                                    </p:animEffect>
                                  </p:childTnLst>
                                </p:cTn>
                              </p:par>
                              <p:par>
                                <p:cTn id="11" presetID="16" presetClass="entr" presetSubtype="21" fill="hold"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Effect transition="in" filter="barn(inVertical)">
                                      <p:cBhvr>
                                        <p:cTn id="13" dur="500"/>
                                        <p:tgtEl>
                                          <p:spTgt spid="6">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6" presetClass="entr" presetSubtype="0" fill="hold" nodeType="clickEffect">
                                  <p:stCondLst>
                                    <p:cond delay="0"/>
                                  </p:stCondLst>
                                  <p:childTnLst>
                                    <p:set>
                                      <p:cBhvr>
                                        <p:cTn id="17" dur="1" fill="hold">
                                          <p:stCondLst>
                                            <p:cond delay="0"/>
                                          </p:stCondLst>
                                        </p:cTn>
                                        <p:tgtEl>
                                          <p:spTgt spid="6">
                                            <p:txEl>
                                              <p:pRg st="3" end="3"/>
                                            </p:txEl>
                                          </p:spTgt>
                                        </p:tgtEl>
                                        <p:attrNameLst>
                                          <p:attrName>style.visibility</p:attrName>
                                        </p:attrNameLst>
                                      </p:cBhvr>
                                      <p:to>
                                        <p:strVal val="visible"/>
                                      </p:to>
                                    </p:set>
                                    <p:animEffect transition="in" filter="wipe(down)">
                                      <p:cBhvr>
                                        <p:cTn id="18" dur="580">
                                          <p:stCondLst>
                                            <p:cond delay="0"/>
                                          </p:stCondLst>
                                        </p:cTn>
                                        <p:tgtEl>
                                          <p:spTgt spid="6">
                                            <p:txEl>
                                              <p:pRg st="3" end="3"/>
                                            </p:txEl>
                                          </p:spTgt>
                                        </p:tgtEl>
                                      </p:cBhvr>
                                    </p:animEffect>
                                    <p:anim calcmode="lin" valueType="num">
                                      <p:cBhvr>
                                        <p:cTn id="19" dur="1822" tmFilter="0,0; 0.14,0.36; 0.43,0.73; 0.71,0.91; 1.0,1.0">
                                          <p:stCondLst>
                                            <p:cond delay="0"/>
                                          </p:stCondLst>
                                        </p:cTn>
                                        <p:tgtEl>
                                          <p:spTgt spid="6">
                                            <p:txEl>
                                              <p:pRg st="3" end="3"/>
                                            </p:txEl>
                                          </p:spTgt>
                                        </p:tgtEl>
                                        <p:attrNameLst>
                                          <p:attrName>ppt_x</p:attrName>
                                        </p:attrNameLst>
                                      </p:cBhvr>
                                      <p:tavLst>
                                        <p:tav tm="0">
                                          <p:val>
                                            <p:strVal val="#ppt_x-0.25"/>
                                          </p:val>
                                        </p:tav>
                                        <p:tav tm="100000">
                                          <p:val>
                                            <p:strVal val="#ppt_x"/>
                                          </p:val>
                                        </p:tav>
                                      </p:tavLst>
                                    </p:anim>
                                    <p:anim calcmode="lin" valueType="num">
                                      <p:cBhvr>
                                        <p:cTn id="20" dur="664" tmFilter="0.0,0.0; 0.25,0.07; 0.50,0.2; 0.75,0.467; 1.0,1.0">
                                          <p:stCondLst>
                                            <p:cond delay="0"/>
                                          </p:stCondLst>
                                        </p:cTn>
                                        <p:tgtEl>
                                          <p:spTgt spid="6">
                                            <p:txEl>
                                              <p:pRg st="3" end="3"/>
                                            </p:txEl>
                                          </p:spTgt>
                                        </p:tgtEl>
                                        <p:attrNameLst>
                                          <p:attrName>ppt_y</p:attrName>
                                        </p:attrNameLst>
                                      </p:cBhvr>
                                      <p:tavLst>
                                        <p:tav tm="0" fmla="#ppt_y-sin(pi*$)/3">
                                          <p:val>
                                            <p:fltVal val="0.5"/>
                                          </p:val>
                                        </p:tav>
                                        <p:tav tm="100000">
                                          <p:val>
                                            <p:fltVal val="1"/>
                                          </p:val>
                                        </p:tav>
                                      </p:tavLst>
                                    </p:anim>
                                    <p:anim calcmode="lin" valueType="num">
                                      <p:cBhvr>
                                        <p:cTn id="21" dur="664" tmFilter="0, 0; 0.125,0.2665; 0.25,0.4; 0.375,0.465; 0.5,0.5;  0.625,0.535; 0.75,0.6; 0.875,0.7335; 1,1">
                                          <p:stCondLst>
                                            <p:cond delay="664"/>
                                          </p:stCondLst>
                                        </p:cTn>
                                        <p:tgtEl>
                                          <p:spTgt spid="6">
                                            <p:txEl>
                                              <p:pRg st="3" end="3"/>
                                            </p:txEl>
                                          </p:spTgt>
                                        </p:tgtEl>
                                        <p:attrNameLst>
                                          <p:attrName>ppt_y</p:attrName>
                                        </p:attrNameLst>
                                      </p:cBhvr>
                                      <p:tavLst>
                                        <p:tav tm="0" fmla="#ppt_y-sin(pi*$)/9">
                                          <p:val>
                                            <p:fltVal val="0"/>
                                          </p:val>
                                        </p:tav>
                                        <p:tav tm="100000">
                                          <p:val>
                                            <p:fltVal val="1"/>
                                          </p:val>
                                        </p:tav>
                                      </p:tavLst>
                                    </p:anim>
                                    <p:anim calcmode="lin" valueType="num">
                                      <p:cBhvr>
                                        <p:cTn id="22" dur="332" tmFilter="0, 0; 0.125,0.2665; 0.25,0.4; 0.375,0.465; 0.5,0.5;  0.625,0.535; 0.75,0.6; 0.875,0.7335; 1,1">
                                          <p:stCondLst>
                                            <p:cond delay="1324"/>
                                          </p:stCondLst>
                                        </p:cTn>
                                        <p:tgtEl>
                                          <p:spTgt spid="6">
                                            <p:txEl>
                                              <p:pRg st="3" end="3"/>
                                            </p:txEl>
                                          </p:spTgt>
                                        </p:tgtEl>
                                        <p:attrNameLst>
                                          <p:attrName>ppt_y</p:attrName>
                                        </p:attrNameLst>
                                      </p:cBhvr>
                                      <p:tavLst>
                                        <p:tav tm="0" fmla="#ppt_y-sin(pi*$)/27">
                                          <p:val>
                                            <p:fltVal val="0"/>
                                          </p:val>
                                        </p:tav>
                                        <p:tav tm="100000">
                                          <p:val>
                                            <p:fltVal val="1"/>
                                          </p:val>
                                        </p:tav>
                                      </p:tavLst>
                                    </p:anim>
                                    <p:anim calcmode="lin" valueType="num">
                                      <p:cBhvr>
                                        <p:cTn id="23" dur="164" tmFilter="0, 0; 0.125,0.2665; 0.25,0.4; 0.375,0.465; 0.5,0.5;  0.625,0.535; 0.75,0.6; 0.875,0.7335; 1,1">
                                          <p:stCondLst>
                                            <p:cond delay="1656"/>
                                          </p:stCondLst>
                                        </p:cTn>
                                        <p:tgtEl>
                                          <p:spTgt spid="6">
                                            <p:txEl>
                                              <p:pRg st="3" end="3"/>
                                            </p:txEl>
                                          </p:spTgt>
                                        </p:tgtEl>
                                        <p:attrNameLst>
                                          <p:attrName>ppt_y</p:attrName>
                                        </p:attrNameLst>
                                      </p:cBhvr>
                                      <p:tavLst>
                                        <p:tav tm="0" fmla="#ppt_y-sin(pi*$)/81">
                                          <p:val>
                                            <p:fltVal val="0"/>
                                          </p:val>
                                        </p:tav>
                                        <p:tav tm="100000">
                                          <p:val>
                                            <p:fltVal val="1"/>
                                          </p:val>
                                        </p:tav>
                                      </p:tavLst>
                                    </p:anim>
                                    <p:animScale>
                                      <p:cBhvr>
                                        <p:cTn id="24" dur="26">
                                          <p:stCondLst>
                                            <p:cond delay="650"/>
                                          </p:stCondLst>
                                        </p:cTn>
                                        <p:tgtEl>
                                          <p:spTgt spid="6">
                                            <p:txEl>
                                              <p:pRg st="3" end="3"/>
                                            </p:txEl>
                                          </p:spTgt>
                                        </p:tgtEl>
                                      </p:cBhvr>
                                      <p:to x="100000" y="60000"/>
                                    </p:animScale>
                                    <p:animScale>
                                      <p:cBhvr>
                                        <p:cTn id="25" dur="166" decel="50000">
                                          <p:stCondLst>
                                            <p:cond delay="676"/>
                                          </p:stCondLst>
                                        </p:cTn>
                                        <p:tgtEl>
                                          <p:spTgt spid="6">
                                            <p:txEl>
                                              <p:pRg st="3" end="3"/>
                                            </p:txEl>
                                          </p:spTgt>
                                        </p:tgtEl>
                                      </p:cBhvr>
                                      <p:to x="100000" y="100000"/>
                                    </p:animScale>
                                    <p:animScale>
                                      <p:cBhvr>
                                        <p:cTn id="26" dur="26">
                                          <p:stCondLst>
                                            <p:cond delay="1312"/>
                                          </p:stCondLst>
                                        </p:cTn>
                                        <p:tgtEl>
                                          <p:spTgt spid="6">
                                            <p:txEl>
                                              <p:pRg st="3" end="3"/>
                                            </p:txEl>
                                          </p:spTgt>
                                        </p:tgtEl>
                                      </p:cBhvr>
                                      <p:to x="100000" y="80000"/>
                                    </p:animScale>
                                    <p:animScale>
                                      <p:cBhvr>
                                        <p:cTn id="27" dur="166" decel="50000">
                                          <p:stCondLst>
                                            <p:cond delay="1338"/>
                                          </p:stCondLst>
                                        </p:cTn>
                                        <p:tgtEl>
                                          <p:spTgt spid="6">
                                            <p:txEl>
                                              <p:pRg st="3" end="3"/>
                                            </p:txEl>
                                          </p:spTgt>
                                        </p:tgtEl>
                                      </p:cBhvr>
                                      <p:to x="100000" y="100000"/>
                                    </p:animScale>
                                    <p:animScale>
                                      <p:cBhvr>
                                        <p:cTn id="28" dur="26">
                                          <p:stCondLst>
                                            <p:cond delay="1642"/>
                                          </p:stCondLst>
                                        </p:cTn>
                                        <p:tgtEl>
                                          <p:spTgt spid="6">
                                            <p:txEl>
                                              <p:pRg st="3" end="3"/>
                                            </p:txEl>
                                          </p:spTgt>
                                        </p:tgtEl>
                                      </p:cBhvr>
                                      <p:to x="100000" y="90000"/>
                                    </p:animScale>
                                    <p:animScale>
                                      <p:cBhvr>
                                        <p:cTn id="29" dur="166" decel="50000">
                                          <p:stCondLst>
                                            <p:cond delay="1668"/>
                                          </p:stCondLst>
                                        </p:cTn>
                                        <p:tgtEl>
                                          <p:spTgt spid="6">
                                            <p:txEl>
                                              <p:pRg st="3" end="3"/>
                                            </p:txEl>
                                          </p:spTgt>
                                        </p:tgtEl>
                                      </p:cBhvr>
                                      <p:to x="100000" y="100000"/>
                                    </p:animScale>
                                    <p:animScale>
                                      <p:cBhvr>
                                        <p:cTn id="30" dur="26">
                                          <p:stCondLst>
                                            <p:cond delay="1808"/>
                                          </p:stCondLst>
                                        </p:cTn>
                                        <p:tgtEl>
                                          <p:spTgt spid="6">
                                            <p:txEl>
                                              <p:pRg st="3" end="3"/>
                                            </p:txEl>
                                          </p:spTgt>
                                        </p:tgtEl>
                                      </p:cBhvr>
                                      <p:to x="100000" y="95000"/>
                                    </p:animScale>
                                    <p:animScale>
                                      <p:cBhvr>
                                        <p:cTn id="31" dur="166" decel="50000">
                                          <p:stCondLst>
                                            <p:cond delay="1834"/>
                                          </p:stCondLst>
                                        </p:cTn>
                                        <p:tgtEl>
                                          <p:spTgt spid="6">
                                            <p:txEl>
                                              <p:pRg st="3" end="3"/>
                                            </p:txEl>
                                          </p:spTgt>
                                        </p:tgtEl>
                                      </p:cBhvr>
                                      <p:to x="100000" y="100000"/>
                                    </p:animScale>
                                  </p:childTnLst>
                                </p:cTn>
                              </p:par>
                              <p:par>
                                <p:cTn id="32" presetID="26" presetClass="entr" presetSubtype="0" fill="hold" nodeType="withEffect">
                                  <p:stCondLst>
                                    <p:cond delay="0"/>
                                  </p:stCondLst>
                                  <p:childTnLst>
                                    <p:set>
                                      <p:cBhvr>
                                        <p:cTn id="33" dur="1" fill="hold">
                                          <p:stCondLst>
                                            <p:cond delay="0"/>
                                          </p:stCondLst>
                                        </p:cTn>
                                        <p:tgtEl>
                                          <p:spTgt spid="6">
                                            <p:txEl>
                                              <p:pRg st="4" end="4"/>
                                            </p:txEl>
                                          </p:spTgt>
                                        </p:tgtEl>
                                        <p:attrNameLst>
                                          <p:attrName>style.visibility</p:attrName>
                                        </p:attrNameLst>
                                      </p:cBhvr>
                                      <p:to>
                                        <p:strVal val="visible"/>
                                      </p:to>
                                    </p:set>
                                    <p:animEffect transition="in" filter="wipe(down)">
                                      <p:cBhvr>
                                        <p:cTn id="34" dur="580">
                                          <p:stCondLst>
                                            <p:cond delay="0"/>
                                          </p:stCondLst>
                                        </p:cTn>
                                        <p:tgtEl>
                                          <p:spTgt spid="6">
                                            <p:txEl>
                                              <p:pRg st="4" end="4"/>
                                            </p:txEl>
                                          </p:spTgt>
                                        </p:tgtEl>
                                      </p:cBhvr>
                                    </p:animEffect>
                                    <p:anim calcmode="lin" valueType="num">
                                      <p:cBhvr>
                                        <p:cTn id="35" dur="1822" tmFilter="0,0; 0.14,0.36; 0.43,0.73; 0.71,0.91; 1.0,1.0">
                                          <p:stCondLst>
                                            <p:cond delay="0"/>
                                          </p:stCondLst>
                                        </p:cTn>
                                        <p:tgtEl>
                                          <p:spTgt spid="6">
                                            <p:txEl>
                                              <p:pRg st="4" end="4"/>
                                            </p:txEl>
                                          </p:spTgt>
                                        </p:tgtEl>
                                        <p:attrNameLst>
                                          <p:attrName>ppt_x</p:attrName>
                                        </p:attrNameLst>
                                      </p:cBhvr>
                                      <p:tavLst>
                                        <p:tav tm="0">
                                          <p:val>
                                            <p:strVal val="#ppt_x-0.25"/>
                                          </p:val>
                                        </p:tav>
                                        <p:tav tm="100000">
                                          <p:val>
                                            <p:strVal val="#ppt_x"/>
                                          </p:val>
                                        </p:tav>
                                      </p:tavLst>
                                    </p:anim>
                                    <p:anim calcmode="lin" valueType="num">
                                      <p:cBhvr>
                                        <p:cTn id="36" dur="664" tmFilter="0.0,0.0; 0.25,0.07; 0.50,0.2; 0.75,0.467; 1.0,1.0">
                                          <p:stCondLst>
                                            <p:cond delay="0"/>
                                          </p:stCondLst>
                                        </p:cTn>
                                        <p:tgtEl>
                                          <p:spTgt spid="6">
                                            <p:txEl>
                                              <p:pRg st="4" end="4"/>
                                            </p:txEl>
                                          </p:spTgt>
                                        </p:tgtEl>
                                        <p:attrNameLst>
                                          <p:attrName>ppt_y</p:attrName>
                                        </p:attrNameLst>
                                      </p:cBhvr>
                                      <p:tavLst>
                                        <p:tav tm="0" fmla="#ppt_y-sin(pi*$)/3">
                                          <p:val>
                                            <p:fltVal val="0.5"/>
                                          </p:val>
                                        </p:tav>
                                        <p:tav tm="100000">
                                          <p:val>
                                            <p:fltVal val="1"/>
                                          </p:val>
                                        </p:tav>
                                      </p:tavLst>
                                    </p:anim>
                                    <p:anim calcmode="lin" valueType="num">
                                      <p:cBhvr>
                                        <p:cTn id="37" dur="664" tmFilter="0, 0; 0.125,0.2665; 0.25,0.4; 0.375,0.465; 0.5,0.5;  0.625,0.535; 0.75,0.6; 0.875,0.7335; 1,1">
                                          <p:stCondLst>
                                            <p:cond delay="664"/>
                                          </p:stCondLst>
                                        </p:cTn>
                                        <p:tgtEl>
                                          <p:spTgt spid="6">
                                            <p:txEl>
                                              <p:pRg st="4" end="4"/>
                                            </p:txEl>
                                          </p:spTgt>
                                        </p:tgtEl>
                                        <p:attrNameLst>
                                          <p:attrName>ppt_y</p:attrName>
                                        </p:attrNameLst>
                                      </p:cBhvr>
                                      <p:tavLst>
                                        <p:tav tm="0" fmla="#ppt_y-sin(pi*$)/9">
                                          <p:val>
                                            <p:fltVal val="0"/>
                                          </p:val>
                                        </p:tav>
                                        <p:tav tm="100000">
                                          <p:val>
                                            <p:fltVal val="1"/>
                                          </p:val>
                                        </p:tav>
                                      </p:tavLst>
                                    </p:anim>
                                    <p:anim calcmode="lin" valueType="num">
                                      <p:cBhvr>
                                        <p:cTn id="38" dur="332" tmFilter="0, 0; 0.125,0.2665; 0.25,0.4; 0.375,0.465; 0.5,0.5;  0.625,0.535; 0.75,0.6; 0.875,0.7335; 1,1">
                                          <p:stCondLst>
                                            <p:cond delay="1324"/>
                                          </p:stCondLst>
                                        </p:cTn>
                                        <p:tgtEl>
                                          <p:spTgt spid="6">
                                            <p:txEl>
                                              <p:pRg st="4" end="4"/>
                                            </p:txEl>
                                          </p:spTgt>
                                        </p:tgtEl>
                                        <p:attrNameLst>
                                          <p:attrName>ppt_y</p:attrName>
                                        </p:attrNameLst>
                                      </p:cBhvr>
                                      <p:tavLst>
                                        <p:tav tm="0" fmla="#ppt_y-sin(pi*$)/27">
                                          <p:val>
                                            <p:fltVal val="0"/>
                                          </p:val>
                                        </p:tav>
                                        <p:tav tm="100000">
                                          <p:val>
                                            <p:fltVal val="1"/>
                                          </p:val>
                                        </p:tav>
                                      </p:tavLst>
                                    </p:anim>
                                    <p:anim calcmode="lin" valueType="num">
                                      <p:cBhvr>
                                        <p:cTn id="39" dur="164" tmFilter="0, 0; 0.125,0.2665; 0.25,0.4; 0.375,0.465; 0.5,0.5;  0.625,0.535; 0.75,0.6; 0.875,0.7335; 1,1">
                                          <p:stCondLst>
                                            <p:cond delay="1656"/>
                                          </p:stCondLst>
                                        </p:cTn>
                                        <p:tgtEl>
                                          <p:spTgt spid="6">
                                            <p:txEl>
                                              <p:pRg st="4" end="4"/>
                                            </p:txEl>
                                          </p:spTgt>
                                        </p:tgtEl>
                                        <p:attrNameLst>
                                          <p:attrName>ppt_y</p:attrName>
                                        </p:attrNameLst>
                                      </p:cBhvr>
                                      <p:tavLst>
                                        <p:tav tm="0" fmla="#ppt_y-sin(pi*$)/81">
                                          <p:val>
                                            <p:fltVal val="0"/>
                                          </p:val>
                                        </p:tav>
                                        <p:tav tm="100000">
                                          <p:val>
                                            <p:fltVal val="1"/>
                                          </p:val>
                                        </p:tav>
                                      </p:tavLst>
                                    </p:anim>
                                    <p:animScale>
                                      <p:cBhvr>
                                        <p:cTn id="40" dur="26">
                                          <p:stCondLst>
                                            <p:cond delay="650"/>
                                          </p:stCondLst>
                                        </p:cTn>
                                        <p:tgtEl>
                                          <p:spTgt spid="6">
                                            <p:txEl>
                                              <p:pRg st="4" end="4"/>
                                            </p:txEl>
                                          </p:spTgt>
                                        </p:tgtEl>
                                      </p:cBhvr>
                                      <p:to x="100000" y="60000"/>
                                    </p:animScale>
                                    <p:animScale>
                                      <p:cBhvr>
                                        <p:cTn id="41" dur="166" decel="50000">
                                          <p:stCondLst>
                                            <p:cond delay="676"/>
                                          </p:stCondLst>
                                        </p:cTn>
                                        <p:tgtEl>
                                          <p:spTgt spid="6">
                                            <p:txEl>
                                              <p:pRg st="4" end="4"/>
                                            </p:txEl>
                                          </p:spTgt>
                                        </p:tgtEl>
                                      </p:cBhvr>
                                      <p:to x="100000" y="100000"/>
                                    </p:animScale>
                                    <p:animScale>
                                      <p:cBhvr>
                                        <p:cTn id="42" dur="26">
                                          <p:stCondLst>
                                            <p:cond delay="1312"/>
                                          </p:stCondLst>
                                        </p:cTn>
                                        <p:tgtEl>
                                          <p:spTgt spid="6">
                                            <p:txEl>
                                              <p:pRg st="4" end="4"/>
                                            </p:txEl>
                                          </p:spTgt>
                                        </p:tgtEl>
                                      </p:cBhvr>
                                      <p:to x="100000" y="80000"/>
                                    </p:animScale>
                                    <p:animScale>
                                      <p:cBhvr>
                                        <p:cTn id="43" dur="166" decel="50000">
                                          <p:stCondLst>
                                            <p:cond delay="1338"/>
                                          </p:stCondLst>
                                        </p:cTn>
                                        <p:tgtEl>
                                          <p:spTgt spid="6">
                                            <p:txEl>
                                              <p:pRg st="4" end="4"/>
                                            </p:txEl>
                                          </p:spTgt>
                                        </p:tgtEl>
                                      </p:cBhvr>
                                      <p:to x="100000" y="100000"/>
                                    </p:animScale>
                                    <p:animScale>
                                      <p:cBhvr>
                                        <p:cTn id="44" dur="26">
                                          <p:stCondLst>
                                            <p:cond delay="1642"/>
                                          </p:stCondLst>
                                        </p:cTn>
                                        <p:tgtEl>
                                          <p:spTgt spid="6">
                                            <p:txEl>
                                              <p:pRg st="4" end="4"/>
                                            </p:txEl>
                                          </p:spTgt>
                                        </p:tgtEl>
                                      </p:cBhvr>
                                      <p:to x="100000" y="90000"/>
                                    </p:animScale>
                                    <p:animScale>
                                      <p:cBhvr>
                                        <p:cTn id="45" dur="166" decel="50000">
                                          <p:stCondLst>
                                            <p:cond delay="1668"/>
                                          </p:stCondLst>
                                        </p:cTn>
                                        <p:tgtEl>
                                          <p:spTgt spid="6">
                                            <p:txEl>
                                              <p:pRg st="4" end="4"/>
                                            </p:txEl>
                                          </p:spTgt>
                                        </p:tgtEl>
                                      </p:cBhvr>
                                      <p:to x="100000" y="100000"/>
                                    </p:animScale>
                                    <p:animScale>
                                      <p:cBhvr>
                                        <p:cTn id="46" dur="26">
                                          <p:stCondLst>
                                            <p:cond delay="1808"/>
                                          </p:stCondLst>
                                        </p:cTn>
                                        <p:tgtEl>
                                          <p:spTgt spid="6">
                                            <p:txEl>
                                              <p:pRg st="4" end="4"/>
                                            </p:txEl>
                                          </p:spTgt>
                                        </p:tgtEl>
                                      </p:cBhvr>
                                      <p:to x="100000" y="95000"/>
                                    </p:animScale>
                                    <p:animScale>
                                      <p:cBhvr>
                                        <p:cTn id="47" dur="166" decel="50000">
                                          <p:stCondLst>
                                            <p:cond delay="1834"/>
                                          </p:stCondLst>
                                        </p:cTn>
                                        <p:tgtEl>
                                          <p:spTgt spid="6">
                                            <p:txEl>
                                              <p:pRg st="4" end="4"/>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PA" val="v3.0.1"/>
</p:tagLst>
</file>

<file path=ppt/theme/theme1.xml><?xml version="1.0" encoding="utf-8"?>
<a:theme xmlns:a="http://schemas.openxmlformats.org/drawingml/2006/main" name="Office 主题​​">
  <a:themeElements>
    <a:clrScheme name="自定义 5">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2D050"/>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11242</TotalTime>
  <Words>9493</Words>
  <Application>Microsoft Office PowerPoint</Application>
  <PresentationFormat>宽屏</PresentationFormat>
  <Paragraphs>2379</Paragraphs>
  <Slides>88</Slides>
  <Notes>84</Notes>
  <HiddenSlides>0</HiddenSlides>
  <MMClips>0</MMClips>
  <ScaleCrop>false</ScaleCrop>
  <HeadingPairs>
    <vt:vector size="8" baseType="variant">
      <vt:variant>
        <vt:lpstr>已用的字体</vt:lpstr>
      </vt:variant>
      <vt:variant>
        <vt:i4>10</vt:i4>
      </vt:variant>
      <vt:variant>
        <vt:lpstr>主题</vt:lpstr>
      </vt:variant>
      <vt:variant>
        <vt:i4>1</vt:i4>
      </vt:variant>
      <vt:variant>
        <vt:lpstr>嵌入 OLE 服务器</vt:lpstr>
      </vt:variant>
      <vt:variant>
        <vt:i4>1</vt:i4>
      </vt:variant>
      <vt:variant>
        <vt:lpstr>幻灯片标题</vt:lpstr>
      </vt:variant>
      <vt:variant>
        <vt:i4>88</vt:i4>
      </vt:variant>
    </vt:vector>
  </HeadingPairs>
  <TitlesOfParts>
    <vt:vector size="100" baseType="lpstr">
      <vt:lpstr>等线</vt:lpstr>
      <vt:lpstr>华文中宋</vt:lpstr>
      <vt:lpstr>宋体</vt:lpstr>
      <vt:lpstr>微软雅黑</vt:lpstr>
      <vt:lpstr>Agency FB</vt:lpstr>
      <vt:lpstr>Arial</vt:lpstr>
      <vt:lpstr>Calibri</vt:lpstr>
      <vt:lpstr>Cambria Math</vt:lpstr>
      <vt:lpstr>Times New Roman</vt:lpstr>
      <vt:lpstr>Wingdings</vt:lpstr>
      <vt:lpstr>Office 主题​​</vt:lpstr>
      <vt:lpstr>Visio</vt:lpstr>
      <vt:lpstr>第6章 同步时序逻辑电路</vt:lpstr>
      <vt:lpstr>PowerPoint 演示文稿</vt:lpstr>
      <vt:lpstr>同步时序逻辑电路的设计</vt:lpstr>
      <vt:lpstr>设计步骤</vt:lpstr>
      <vt:lpstr>设计步骤</vt:lpstr>
      <vt:lpstr>设计步骤</vt:lpstr>
      <vt:lpstr>设计步骤</vt:lpstr>
      <vt:lpstr>建立原始状态图和状态表</vt:lpstr>
      <vt:lpstr>建立原始状态图和状态表</vt:lpstr>
      <vt:lpstr>建立原始状态图和状态表</vt:lpstr>
      <vt:lpstr>建立原始状态图和状态表</vt:lpstr>
      <vt:lpstr>建立原始状态图和状态表</vt:lpstr>
      <vt:lpstr>建立原始状态图和状态表</vt:lpstr>
      <vt:lpstr>建立原始状态图和状态表</vt:lpstr>
      <vt:lpstr>建立原始状态图和状态表</vt:lpstr>
      <vt:lpstr>建立原始状态图和状态表</vt:lpstr>
      <vt:lpstr>建立原始状态图和状态表</vt:lpstr>
      <vt:lpstr>建立原始状态图和状态表</vt:lpstr>
      <vt:lpstr>建立原始状态图和状态表</vt:lpstr>
      <vt:lpstr>建立原始状态图和状态表</vt:lpstr>
      <vt:lpstr>建立原始状态图和状态表</vt:lpstr>
      <vt:lpstr>建立原始状态图和状态表</vt:lpstr>
      <vt:lpstr>建立原始状态图和状态表</vt:lpstr>
      <vt:lpstr>建立原始状态图和状态表</vt:lpstr>
      <vt:lpstr>建立原始状态图和状态表</vt:lpstr>
      <vt:lpstr>状态化简</vt:lpstr>
      <vt:lpstr>状态化简</vt:lpstr>
      <vt:lpstr>状态化简</vt:lpstr>
      <vt:lpstr>状态化简</vt:lpstr>
      <vt:lpstr>状态化简</vt:lpstr>
      <vt:lpstr>状态化简</vt:lpstr>
      <vt:lpstr>状态化简</vt:lpstr>
      <vt:lpstr>状态化简</vt:lpstr>
      <vt:lpstr>状态化简</vt:lpstr>
      <vt:lpstr>状态化简</vt:lpstr>
      <vt:lpstr>状态化简</vt:lpstr>
      <vt:lpstr>状态化简</vt:lpstr>
      <vt:lpstr>状态化简</vt:lpstr>
      <vt:lpstr>状态化简</vt:lpstr>
      <vt:lpstr>状态化简</vt:lpstr>
      <vt:lpstr>状态化简</vt:lpstr>
      <vt:lpstr>状态化简</vt:lpstr>
      <vt:lpstr>状态化简</vt:lpstr>
      <vt:lpstr>状态化简</vt:lpstr>
      <vt:lpstr>状态化简</vt:lpstr>
      <vt:lpstr>状态化简</vt:lpstr>
      <vt:lpstr>状态化简</vt:lpstr>
      <vt:lpstr>状态化简</vt:lpstr>
      <vt:lpstr>状态化简</vt:lpstr>
      <vt:lpstr>状态化简</vt:lpstr>
      <vt:lpstr>状态化简</vt:lpstr>
      <vt:lpstr>状态化简</vt:lpstr>
      <vt:lpstr>状态化简</vt:lpstr>
      <vt:lpstr>状态分配</vt:lpstr>
      <vt:lpstr>状态分配</vt:lpstr>
      <vt:lpstr>状态分配</vt:lpstr>
      <vt:lpstr>状态分配</vt:lpstr>
      <vt:lpstr>状态分配</vt:lpstr>
      <vt:lpstr>状态分配</vt:lpstr>
      <vt:lpstr>同步时序电路设计举例</vt:lpstr>
      <vt:lpstr>同步时序电路设计举例</vt:lpstr>
      <vt:lpstr>同步时序电路设计举例</vt:lpstr>
      <vt:lpstr>同步时序电路设计举例</vt:lpstr>
      <vt:lpstr>同步时序电路设计举例</vt:lpstr>
      <vt:lpstr>同步时序电路设计举例</vt:lpstr>
      <vt:lpstr>同步时序电路设计举例</vt:lpstr>
      <vt:lpstr>同步时序电路设计举例</vt:lpstr>
      <vt:lpstr>同步时序电路设计举例</vt:lpstr>
      <vt:lpstr>同步时序电路设计举例</vt:lpstr>
      <vt:lpstr>同步时序电路设计举例</vt:lpstr>
      <vt:lpstr>同步时序电路设计举例</vt:lpstr>
      <vt:lpstr>同步时序电路设计举例</vt:lpstr>
      <vt:lpstr>同步时序电路设计举例</vt:lpstr>
      <vt:lpstr>同步时序电路设计举例</vt:lpstr>
      <vt:lpstr>同步时序电路设计举例</vt:lpstr>
      <vt:lpstr>同步时序电路设计举例</vt:lpstr>
      <vt:lpstr>同步时序电路设计举例</vt:lpstr>
      <vt:lpstr>同步时序电路设计举例</vt:lpstr>
      <vt:lpstr>同步时序电路设计举例</vt:lpstr>
      <vt:lpstr>同步时序电路设计举例</vt:lpstr>
      <vt:lpstr>同步时序电路设计举例</vt:lpstr>
      <vt:lpstr>同步时序电路设计举例</vt:lpstr>
      <vt:lpstr>同步时序电路设计举例</vt:lpstr>
      <vt:lpstr>同步时序电路设计举例</vt:lpstr>
      <vt:lpstr>同步时序电路设计举例</vt:lpstr>
      <vt:lpstr>同步时序电路设计举例</vt:lpstr>
      <vt:lpstr>本章作业</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冯建文</cp:lastModifiedBy>
  <cp:revision>812</cp:revision>
  <dcterms:created xsi:type="dcterms:W3CDTF">2018-06-13T06:27:22Z</dcterms:created>
  <dcterms:modified xsi:type="dcterms:W3CDTF">2019-12-03T04:34:15Z</dcterms:modified>
</cp:coreProperties>
</file>